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696" r:id="rId2"/>
    <p:sldId id="692" r:id="rId3"/>
    <p:sldId id="710" r:id="rId4"/>
    <p:sldId id="711" r:id="rId5"/>
    <p:sldId id="693" r:id="rId6"/>
    <p:sldId id="705" r:id="rId7"/>
    <p:sldId id="706" r:id="rId8"/>
    <p:sldId id="707" r:id="rId9"/>
    <p:sldId id="708" r:id="rId10"/>
    <p:sldId id="709" r:id="rId11"/>
  </p:sldIdLst>
  <p:sldSz cx="12192000" cy="6858000"/>
  <p:notesSz cx="6858000" cy="9144000"/>
  <p:defaultTextStyle>
    <a:defPPr>
      <a:defRPr lang="vi-V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-864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Đầu trang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3" name="Chỗ dành sẵn cho Ngày tháng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2A3945-C67B-4208-9C08-011556855236}" type="datetimeFigureOut">
              <a:rPr lang="vi-VN" smtClean="0"/>
              <a:t>04/04/2024</a:t>
            </a:fld>
            <a:endParaRPr lang="vi-VN"/>
          </a:p>
        </p:txBody>
      </p:sp>
      <p:sp>
        <p:nvSpPr>
          <p:cNvPr id="4" name="Chỗ dành sẵn cho Hình ảnh của Bản chiế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vi-VN"/>
          </a:p>
        </p:txBody>
      </p:sp>
      <p:sp>
        <p:nvSpPr>
          <p:cNvPr id="5" name="Chỗ dành sẵn cho Ghi chú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6" name="Chỗ dành sẵn cho Chân trang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7" name="Chỗ dành sẵn cho Số hiệu Bản chiế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C0B893-3153-443F-B847-FDE439BF0B88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8732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>
            <a:extLst>
              <a:ext uri="{FF2B5EF4-FFF2-40B4-BE49-F238E27FC236}">
                <a16:creationId xmlns:a16="http://schemas.microsoft.com/office/drawing/2014/main" xmlns="" id="{87229626-6A3B-5D94-B463-ABFC84E3FA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备注占位符 2">
            <a:extLst>
              <a:ext uri="{FF2B5EF4-FFF2-40B4-BE49-F238E27FC236}">
                <a16:creationId xmlns:a16="http://schemas.microsoft.com/office/drawing/2014/main" xmlns="" id="{8AED4802-069D-076C-52BA-127F606AA5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/>
          <a:p>
            <a:r>
              <a:rPr lang="zh-CN" altLang="en-US" dirty="0"/>
              <a:t>更多模板请关注：https://haosc.taobao.com</a:t>
            </a:r>
          </a:p>
        </p:txBody>
      </p:sp>
      <p:sp>
        <p:nvSpPr>
          <p:cNvPr id="4100" name="灯片编号占位符 3">
            <a:extLst>
              <a:ext uri="{FF2B5EF4-FFF2-40B4-BE49-F238E27FC236}">
                <a16:creationId xmlns:a16="http://schemas.microsoft.com/office/drawing/2014/main" xmlns="" id="{027BE8CE-ACF2-6553-B21F-543FC5F0DB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5B3E995-CD03-4697-A166-2D208801B918}" type="slidenum">
              <a:rPr kumimoji="0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vi-VN" altLang="en-US" sz="12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C0B893-3153-443F-B847-FDE439BF0B88}" type="slidenum">
              <a:rPr lang="vi-VN" smtClean="0"/>
              <a:t>2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0415063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C0B893-3153-443F-B847-FDE439BF0B88}" type="slidenum">
              <a:rPr lang="vi-VN" smtClean="0"/>
              <a:t>5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1730501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C0B893-3153-443F-B847-FDE439BF0B88}" type="slidenum">
              <a:rPr lang="vi-VN" smtClean="0"/>
              <a:t>6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3166562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C0B893-3153-443F-B847-FDE439BF0B88}" type="slidenum">
              <a:rPr lang="vi-VN" smtClean="0"/>
              <a:t>7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5326663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noProof="1"/>
              <a:t>Click to edit Master title style</a:t>
            </a:r>
            <a:endParaRPr lang="vi-VN" noProof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noProof="1"/>
              <a:t>Click to edit Master subtitle style</a:t>
            </a:r>
            <a:endParaRPr lang="vi-VN" noProof="1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19B99A59-B880-5BAF-9344-D9E45347763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6C89A5-80C5-4E76-8C0F-AAB744A9F503}" type="datetimeFigureOut">
              <a:rPr lang="en-US"/>
              <a:pPr>
                <a:defRPr/>
              </a:pPr>
              <a:t>4/4/2024</a:t>
            </a:fld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E209F458-2B64-FD54-E492-126D1BA01B9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CB8CF4C4-A0B1-37AA-75EB-492659B9385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2AAEF9-6501-4A38-91DC-1E8919A109A5}" type="slidenum">
              <a:rPr altLang="en-US"/>
              <a:pPr>
                <a:defRPr/>
              </a:pPr>
              <a:t>‹#›</a:t>
            </a:fld>
            <a:endParaRPr lang="x-none" altLang="en-US"/>
          </a:p>
        </p:txBody>
      </p:sp>
    </p:spTree>
    <p:extLst>
      <p:ext uri="{BB962C8B-B14F-4D97-AF65-F5344CB8AC3E}">
        <p14:creationId xmlns:p14="http://schemas.microsoft.com/office/powerpoint/2010/main" val="1925541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Click to edit Master title style</a:t>
            </a:r>
            <a:endParaRPr lang="vi-VN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  <a:endParaRPr lang="vi-VN" noProof="1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80795B76-C1F5-4804-18A7-3DE0CF5284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90E531-1856-4BE6-87F0-93D17E45393E}" type="datetimeFigureOut">
              <a:rPr lang="en-US"/>
              <a:pPr>
                <a:defRPr/>
              </a:pPr>
              <a:t>4/4/2024</a:t>
            </a:fld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E00992B1-FB81-4730-F0BF-69DE739F94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28757EF2-553B-BA61-106A-04199F5331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AEFF08-3423-4AD1-869E-B2652E5B7E45}" type="slidenum">
              <a:rPr altLang="en-US"/>
              <a:pPr>
                <a:defRPr/>
              </a:pPr>
              <a:t>‹#›</a:t>
            </a:fld>
            <a:endParaRPr lang="x-none" altLang="en-US"/>
          </a:p>
        </p:txBody>
      </p:sp>
    </p:spTree>
    <p:extLst>
      <p:ext uri="{BB962C8B-B14F-4D97-AF65-F5344CB8AC3E}">
        <p14:creationId xmlns:p14="http://schemas.microsoft.com/office/powerpoint/2010/main" val="306807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noProof="1"/>
              <a:t>Click to edit Master title style</a:t>
            </a:r>
            <a:endParaRPr lang="vi-VN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noProof="1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2706CDA4-0531-5EDE-60F0-C1A0908FC9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66760A-3C89-4AAA-B2A2-61A511EEBA00}" type="datetimeFigureOut">
              <a:rPr lang="en-US"/>
              <a:pPr>
                <a:defRPr/>
              </a:pPr>
              <a:t>4/4/2024</a:t>
            </a:fld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69B20109-6B75-C6E7-BADB-6B5EA2290F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4DBD7E2A-F533-6349-5126-6F105AA523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583EAF-65CA-48C2-A0F0-4F20BDB90810}" type="slidenum">
              <a:rPr altLang="en-US"/>
              <a:pPr>
                <a:defRPr/>
              </a:pPr>
              <a:t>‹#›</a:t>
            </a:fld>
            <a:endParaRPr lang="x-none" altLang="en-US"/>
          </a:p>
        </p:txBody>
      </p:sp>
    </p:spTree>
    <p:extLst>
      <p:ext uri="{BB962C8B-B14F-4D97-AF65-F5344CB8AC3E}">
        <p14:creationId xmlns:p14="http://schemas.microsoft.com/office/powerpoint/2010/main" val="3614388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Click to edit Master title style</a:t>
            </a:r>
            <a:endParaRPr lang="vi-VN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  <a:endParaRPr lang="vi-VN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  <a:endParaRPr lang="vi-VN" noProof="1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641BB61-5235-E8E7-A88E-DAACECF9143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D9951C-93CC-40B4-BE99-3F6DDCEA0766}" type="datetimeFigureOut">
              <a:rPr lang="en-US"/>
              <a:pPr>
                <a:defRPr/>
              </a:pPr>
              <a:t>4/4/2024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D9FB2854-13D1-EB6E-8AD7-15EE1C653F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C81B6143-0C94-B90F-9746-03F255E955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486403-3A38-4A76-A29B-880F03C63B86}" type="slidenum">
              <a:rPr altLang="en-US"/>
              <a:pPr>
                <a:defRPr/>
              </a:pPr>
              <a:t>‹#›</a:t>
            </a:fld>
            <a:endParaRPr lang="x-none" altLang="en-US"/>
          </a:p>
        </p:txBody>
      </p:sp>
    </p:spTree>
    <p:extLst>
      <p:ext uri="{BB962C8B-B14F-4D97-AF65-F5344CB8AC3E}">
        <p14:creationId xmlns:p14="http://schemas.microsoft.com/office/powerpoint/2010/main" val="2181891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1"/>
              <a:t>Click to edit Master title style</a:t>
            </a:r>
            <a:endParaRPr lang="vi-VN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1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  <a:endParaRPr lang="vi-VN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1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  <a:endParaRPr lang="vi-VN" noProof="1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E429879A-D859-7421-66AE-BFEE7DBFF1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578BA-C101-415C-9CE4-A821B8D79C71}" type="datetimeFigureOut">
              <a:rPr lang="en-US"/>
              <a:pPr>
                <a:defRPr/>
              </a:pPr>
              <a:t>4/4/2024</a:t>
            </a:fld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5739889A-E9E8-D654-D167-3A5C9A80274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374DCA3F-0AC3-9750-8C27-9FCD7CE441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D0C39D-FD07-4BF8-9318-2382D577467D}" type="slidenum">
              <a:rPr altLang="en-US"/>
              <a:pPr>
                <a:defRPr/>
              </a:pPr>
              <a:t>‹#›</a:t>
            </a:fld>
            <a:endParaRPr lang="x-none" altLang="en-US"/>
          </a:p>
        </p:txBody>
      </p:sp>
    </p:spTree>
    <p:extLst>
      <p:ext uri="{BB962C8B-B14F-4D97-AF65-F5344CB8AC3E}">
        <p14:creationId xmlns:p14="http://schemas.microsoft.com/office/powerpoint/2010/main" val="87811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Click to edit Master title style</a:t>
            </a:r>
            <a:endParaRPr lang="vi-VN" noProof="1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xmlns="" id="{6041A937-EEFE-7DA5-432B-67BA7671669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AD8C7D-34AE-45B0-BCCD-96A01D4CF751}" type="datetimeFigureOut">
              <a:rPr lang="en-US"/>
              <a:pPr>
                <a:defRPr/>
              </a:pPr>
              <a:t>4/4/2024</a:t>
            </a:fld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6DDEA8BD-1F82-56A7-05F2-DFC53BA45D8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81C408AB-AAB0-5E68-1148-70A3ADB88D8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B56FE2-83B5-4282-9939-594504A356E6}" type="slidenum">
              <a:rPr altLang="en-US"/>
              <a:pPr>
                <a:defRPr/>
              </a:pPr>
              <a:t>‹#›</a:t>
            </a:fld>
            <a:endParaRPr lang="x-none" altLang="en-US"/>
          </a:p>
        </p:txBody>
      </p:sp>
    </p:spTree>
    <p:extLst>
      <p:ext uri="{BB962C8B-B14F-4D97-AF65-F5344CB8AC3E}">
        <p14:creationId xmlns:p14="http://schemas.microsoft.com/office/powerpoint/2010/main" val="13102919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xmlns="" id="{93E42BF0-4A15-E258-C6A0-F17451B84A9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5F9FAE-5900-434D-BDDE-434EB1BCBA99}" type="datetimeFigureOut">
              <a:rPr lang="en-US"/>
              <a:pPr>
                <a:defRPr/>
              </a:pPr>
              <a:t>4/4/2024</a:t>
            </a:fld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xmlns="" id="{43E7CE93-821A-9E80-84F3-591D10C12D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xmlns="" id="{A085F0D8-CC76-D50C-7109-E98C65592E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3EE40-26F2-44DF-810B-4FF0D6EACE20}" type="slidenum">
              <a:rPr altLang="en-US"/>
              <a:pPr>
                <a:defRPr/>
              </a:pPr>
              <a:t>‹#›</a:t>
            </a:fld>
            <a:endParaRPr lang="x-none" altLang="en-US"/>
          </a:p>
        </p:txBody>
      </p:sp>
    </p:spTree>
    <p:extLst>
      <p:ext uri="{BB962C8B-B14F-4D97-AF65-F5344CB8AC3E}">
        <p14:creationId xmlns:p14="http://schemas.microsoft.com/office/powerpoint/2010/main" val="3114247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noProof="1"/>
              <a:t>Click to edit Master title style</a:t>
            </a:r>
            <a:endParaRPr lang="vi-VN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  <a:endParaRPr lang="vi-VN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1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E447F1C7-E967-2A65-50D0-9728CE2198E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8EC451-8464-4664-97E0-D37494FE373C}" type="datetimeFigureOut">
              <a:rPr lang="en-US"/>
              <a:pPr>
                <a:defRPr/>
              </a:pPr>
              <a:t>4/4/2024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8CE1C9E1-50B6-93A9-4CE3-9AC84D6D490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94659A2B-6540-7D8C-C37B-01771D5E1E4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FDA023-15F9-4049-84D0-207238C697BB}" type="slidenum">
              <a:rPr altLang="en-US"/>
              <a:pPr>
                <a:defRPr/>
              </a:pPr>
              <a:t>‹#›</a:t>
            </a:fld>
            <a:endParaRPr lang="x-none" altLang="en-US"/>
          </a:p>
        </p:txBody>
      </p:sp>
    </p:spTree>
    <p:extLst>
      <p:ext uri="{BB962C8B-B14F-4D97-AF65-F5344CB8AC3E}">
        <p14:creationId xmlns:p14="http://schemas.microsoft.com/office/powerpoint/2010/main" val="3139172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noProof="1"/>
              <a:t>Click to edit Master title style</a:t>
            </a:r>
            <a:endParaRPr lang="vi-VN" noProof="1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vi-V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1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F3C6C7B3-EBA5-894E-AFCE-28736F687D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20C8A4-7005-4F19-9DC5-C1DD2A5B2A7B}" type="datetimeFigureOut">
              <a:rPr lang="en-US"/>
              <a:pPr>
                <a:defRPr/>
              </a:pPr>
              <a:t>4/4/2024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4C48F650-02C2-7991-E0B1-2D4605456A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86DC93E2-7006-1C2C-982B-F02049F7D6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14FE5A-C860-4E53-A7F3-011057D27CB1}" type="slidenum">
              <a:rPr altLang="en-US"/>
              <a:pPr>
                <a:defRPr/>
              </a:pPr>
              <a:t>‹#›</a:t>
            </a:fld>
            <a:endParaRPr lang="x-none" altLang="en-US"/>
          </a:p>
        </p:txBody>
      </p:sp>
    </p:spTree>
    <p:extLst>
      <p:ext uri="{BB962C8B-B14F-4D97-AF65-F5344CB8AC3E}">
        <p14:creationId xmlns:p14="http://schemas.microsoft.com/office/powerpoint/2010/main" val="1622021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Click to edit Master title style</a:t>
            </a:r>
            <a:endParaRPr lang="vi-VN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  <a:endParaRPr lang="vi-VN" noProof="1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86C147B5-C2E6-9307-DD75-BEA70D8CBAD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F0AB2F-FBFA-4802-8567-04E2C33E0061}" type="datetimeFigureOut">
              <a:rPr lang="en-US"/>
              <a:pPr>
                <a:defRPr/>
              </a:pPr>
              <a:t>4/4/2024</a:t>
            </a:fld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548B403F-EDEE-DE0A-ABA9-4D6433A0406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18ADBD31-766C-194F-D191-1B962DDA37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FA353E-8846-4E75-8FC1-79500545F167}" type="slidenum">
              <a:rPr altLang="en-US"/>
              <a:pPr>
                <a:defRPr/>
              </a:pPr>
              <a:t>‹#›</a:t>
            </a:fld>
            <a:endParaRPr lang="x-none" altLang="en-US"/>
          </a:p>
        </p:txBody>
      </p:sp>
    </p:spTree>
    <p:extLst>
      <p:ext uri="{BB962C8B-B14F-4D97-AF65-F5344CB8AC3E}">
        <p14:creationId xmlns:p14="http://schemas.microsoft.com/office/powerpoint/2010/main" val="1017627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noProof="1"/>
              <a:t>Click to edit Master title style</a:t>
            </a:r>
            <a:endParaRPr lang="vi-VN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  <a:endParaRPr lang="vi-VN" noProof="1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14F47850-47B4-4427-5012-1A9E5EB8BA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2D0923-FB14-469F-BF89-0602E4A6F39A}" type="datetimeFigureOut">
              <a:rPr lang="en-US"/>
              <a:pPr>
                <a:defRPr/>
              </a:pPr>
              <a:t>4/4/2024</a:t>
            </a:fld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D678C834-407F-460A-63C0-C6A27202C2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572BC9ED-9279-7F6C-C6A5-E8810566B8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50A69B-FFD3-4391-9520-A74EE6EA74E5}" type="slidenum">
              <a:rPr altLang="en-US"/>
              <a:pPr>
                <a:defRPr/>
              </a:pPr>
              <a:t>‹#›</a:t>
            </a:fld>
            <a:endParaRPr lang="x-none" altLang="en-US"/>
          </a:p>
        </p:txBody>
      </p:sp>
    </p:spTree>
    <p:extLst>
      <p:ext uri="{BB962C8B-B14F-4D97-AF65-F5344CB8AC3E}">
        <p14:creationId xmlns:p14="http://schemas.microsoft.com/office/powerpoint/2010/main" val="5617210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noProof="1"/>
              <a:t>Click to edit Master title style</a:t>
            </a:r>
            <a:endParaRPr lang="vi-VN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  <a:endParaRPr lang="vi-VN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  <a:endParaRPr lang="vi-VN" noProof="1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5ED8AFA-A0F3-917E-6B02-27BF402A9C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E2AEF9-5B61-47A6-BB77-0201BD37E76C}" type="datetimeFigureOut">
              <a:rPr lang="en-US"/>
              <a:pPr>
                <a:defRPr/>
              </a:pPr>
              <a:t>4/4/2024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19E25601-4A48-2BEB-6B12-7D3243F37EA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B91100B1-7733-DF72-880D-5A0B722A51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12F7E1-7498-485D-9C63-A91522D662B9}" type="slidenum">
              <a:rPr altLang="en-US"/>
              <a:pPr>
                <a:defRPr/>
              </a:pPr>
              <a:t>‹#›</a:t>
            </a:fld>
            <a:endParaRPr lang="x-none" altLang="en-US"/>
          </a:p>
        </p:txBody>
      </p:sp>
    </p:spTree>
    <p:extLst>
      <p:ext uri="{BB962C8B-B14F-4D97-AF65-F5344CB8AC3E}">
        <p14:creationId xmlns:p14="http://schemas.microsoft.com/office/powerpoint/2010/main" val="1934997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972AC951-92F6-1995-8C7D-8EA1FB80986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D35AB2E0-F8DE-35E3-6530-137E0ACCA26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9156" name="Rectangle 4">
            <a:extLst>
              <a:ext uri="{FF2B5EF4-FFF2-40B4-BE49-F238E27FC236}">
                <a16:creationId xmlns:a16="http://schemas.microsoft.com/office/drawing/2014/main" xmlns="" id="{758FAE2F-44C6-4A8B-400B-B288035FA38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B73FC55-B310-4DE3-90A2-C1E30E6E94EE}" type="datetimeFigureOut">
              <a:rPr lang="en-US"/>
              <a:pPr>
                <a:defRPr/>
              </a:pPr>
              <a:t>4/4/2024</a:t>
            </a:fld>
            <a:endParaRPr lang="en-US"/>
          </a:p>
        </p:txBody>
      </p:sp>
      <p:sp>
        <p:nvSpPr>
          <p:cNvPr id="49157" name="Rectangle 5">
            <a:extLst>
              <a:ext uri="{FF2B5EF4-FFF2-40B4-BE49-F238E27FC236}">
                <a16:creationId xmlns:a16="http://schemas.microsoft.com/office/drawing/2014/main" xmlns="" id="{7DE30B3D-D301-ECB1-D3EC-FAA728582BF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8" name="Rectangle 6">
            <a:extLst>
              <a:ext uri="{FF2B5EF4-FFF2-40B4-BE49-F238E27FC236}">
                <a16:creationId xmlns:a16="http://schemas.microsoft.com/office/drawing/2014/main" xmlns="" id="{7BDA1344-0372-D629-6B0B-F76817C7E00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noProof="1"/>
            </a:lvl1pPr>
          </a:lstStyle>
          <a:p>
            <a:pPr>
              <a:defRPr/>
            </a:pPr>
            <a:fld id="{3664477C-6ED1-45E1-B235-1449BDF1EF00}" type="slidenum">
              <a:rPr altLang="en-US"/>
              <a:pPr>
                <a:defRPr/>
              </a:pPr>
              <a:t>‹#›</a:t>
            </a:fld>
            <a:endParaRPr lang="x-none" altLang="en-US"/>
          </a:p>
        </p:txBody>
      </p:sp>
    </p:spTree>
    <p:extLst>
      <p:ext uri="{BB962C8B-B14F-4D97-AF65-F5344CB8AC3E}">
        <p14:creationId xmlns:p14="http://schemas.microsoft.com/office/powerpoint/2010/main" val="2396380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1">
            <a:extLst>
              <a:ext uri="{FF2B5EF4-FFF2-40B4-BE49-F238E27FC236}">
                <a16:creationId xmlns:a16="http://schemas.microsoft.com/office/drawing/2014/main" xmlns="" id="{9353FEED-11CD-FA55-E7B9-403D37CC7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9" y="703264"/>
            <a:ext cx="1997075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图片 80">
            <a:extLst>
              <a:ext uri="{FF2B5EF4-FFF2-40B4-BE49-F238E27FC236}">
                <a16:creationId xmlns:a16="http://schemas.microsoft.com/office/drawing/2014/main" xmlns="" id="{2FB7ACAF-6F7E-C8BE-D808-E6A23F285F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" t="36971" r="-2"/>
          <a:stretch>
            <a:fillRect/>
          </a:stretch>
        </p:blipFill>
        <p:spPr bwMode="auto">
          <a:xfrm>
            <a:off x="1524000" y="2438401"/>
            <a:ext cx="9144000" cy="400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图片 81">
            <a:extLst>
              <a:ext uri="{FF2B5EF4-FFF2-40B4-BE49-F238E27FC236}">
                <a16:creationId xmlns:a16="http://schemas.microsoft.com/office/drawing/2014/main" xmlns="" id="{728F13D9-7E00-D4D3-B353-E82A38ACF3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576763"/>
            <a:ext cx="9613900" cy="201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图片 22">
            <a:extLst>
              <a:ext uri="{FF2B5EF4-FFF2-40B4-BE49-F238E27FC236}">
                <a16:creationId xmlns:a16="http://schemas.microsoft.com/office/drawing/2014/main" xmlns="" id="{D92E7F10-4A9D-A12F-A7BF-D9ED9CB7F5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9226" y="-209550"/>
            <a:ext cx="9248775" cy="1133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任意多边形 25">
            <a:extLst>
              <a:ext uri="{FF2B5EF4-FFF2-40B4-BE49-F238E27FC236}">
                <a16:creationId xmlns:a16="http://schemas.microsoft.com/office/drawing/2014/main" xmlns="" id="{C6B884BB-0E82-6975-B295-2E09BF601085}"/>
              </a:ext>
            </a:extLst>
          </p:cNvPr>
          <p:cNvSpPr/>
          <p:nvPr/>
        </p:nvSpPr>
        <p:spPr>
          <a:xfrm>
            <a:off x="2455864" y="663575"/>
            <a:ext cx="7280275" cy="5468938"/>
          </a:xfrm>
          <a:custGeom>
            <a:avLst/>
            <a:gdLst>
              <a:gd name="connsiteX0" fmla="*/ 2693773 w 5387546"/>
              <a:gd name="connsiteY0" fmla="*/ 0 h 2967166"/>
              <a:gd name="connsiteX1" fmla="*/ 5387546 w 5387546"/>
              <a:gd name="connsiteY1" fmla="*/ 2693773 h 2967166"/>
              <a:gd name="connsiteX2" fmla="*/ 5373741 w 5387546"/>
              <a:gd name="connsiteY2" fmla="*/ 2967166 h 2967166"/>
              <a:gd name="connsiteX3" fmla="*/ 13805 w 5387546"/>
              <a:gd name="connsiteY3" fmla="*/ 2967166 h 2967166"/>
              <a:gd name="connsiteX4" fmla="*/ 0 w 5387546"/>
              <a:gd name="connsiteY4" fmla="*/ 2693773 h 2967166"/>
              <a:gd name="connsiteX5" fmla="*/ 2693773 w 5387546"/>
              <a:gd name="connsiteY5" fmla="*/ 0 h 2967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7546" h="2967166">
                <a:moveTo>
                  <a:pt x="2693773" y="0"/>
                </a:moveTo>
                <a:cubicBezTo>
                  <a:pt x="4181503" y="0"/>
                  <a:pt x="5387546" y="1206043"/>
                  <a:pt x="5387546" y="2693773"/>
                </a:cubicBezTo>
                <a:lnTo>
                  <a:pt x="5373741" y="2967166"/>
                </a:lnTo>
                <a:lnTo>
                  <a:pt x="13805" y="2967166"/>
                </a:lnTo>
                <a:lnTo>
                  <a:pt x="0" y="2693773"/>
                </a:lnTo>
                <a:cubicBezTo>
                  <a:pt x="0" y="1206043"/>
                  <a:pt x="1206043" y="0"/>
                  <a:pt x="269377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pic>
        <p:nvPicPr>
          <p:cNvPr id="3079" name="图片 88">
            <a:extLst>
              <a:ext uri="{FF2B5EF4-FFF2-40B4-BE49-F238E27FC236}">
                <a16:creationId xmlns:a16="http://schemas.microsoft.com/office/drawing/2014/main" xmlns="" id="{CCA02BCE-ABFD-12E0-5F3B-E436D27339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88" t="27748" r="21866"/>
          <a:stretch>
            <a:fillRect/>
          </a:stretch>
        </p:blipFill>
        <p:spPr bwMode="auto">
          <a:xfrm>
            <a:off x="8123238" y="-33338"/>
            <a:ext cx="2544762" cy="3286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图片 79">
            <a:extLst>
              <a:ext uri="{FF2B5EF4-FFF2-40B4-BE49-F238E27FC236}">
                <a16:creationId xmlns:a16="http://schemas.microsoft.com/office/drawing/2014/main" xmlns="" id="{78AD8714-21CC-E39F-08ED-FD0EE06D7F2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77432"/>
          <a:stretch>
            <a:fillRect/>
          </a:stretch>
        </p:blipFill>
        <p:spPr bwMode="auto">
          <a:xfrm>
            <a:off x="1524000" y="4840289"/>
            <a:ext cx="2063750" cy="162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81" name="组合 107">
            <a:extLst>
              <a:ext uri="{FF2B5EF4-FFF2-40B4-BE49-F238E27FC236}">
                <a16:creationId xmlns:a16="http://schemas.microsoft.com/office/drawing/2014/main" xmlns="" id="{99FD8A60-99D0-1625-1762-A1BA25A4BEE7}"/>
              </a:ext>
            </a:extLst>
          </p:cNvPr>
          <p:cNvGrpSpPr>
            <a:grpSpLocks/>
          </p:cNvGrpSpPr>
          <p:nvPr/>
        </p:nvGrpSpPr>
        <p:grpSpPr bwMode="auto">
          <a:xfrm>
            <a:off x="2003425" y="3252789"/>
            <a:ext cx="1054100" cy="2916237"/>
            <a:chOff x="181346" y="1761375"/>
            <a:chExt cx="1517253" cy="2901593"/>
          </a:xfrm>
        </p:grpSpPr>
        <p:pic>
          <p:nvPicPr>
            <p:cNvPr id="3092" name="图片 17">
              <a:extLst>
                <a:ext uri="{FF2B5EF4-FFF2-40B4-BE49-F238E27FC236}">
                  <a16:creationId xmlns:a16="http://schemas.microsoft.com/office/drawing/2014/main" xmlns="" id="{67FFBC3A-A8DF-0189-E721-38C2F34E192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2043" y="1761375"/>
              <a:ext cx="885486" cy="29015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93" name="图片 18">
              <a:extLst>
                <a:ext uri="{FF2B5EF4-FFF2-40B4-BE49-F238E27FC236}">
                  <a16:creationId xmlns:a16="http://schemas.microsoft.com/office/drawing/2014/main" xmlns="" id="{1283FE64-B615-16B2-44E3-A37104CC1E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6323" y="2638386"/>
              <a:ext cx="512276" cy="2024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94" name="图片 19">
              <a:extLst>
                <a:ext uri="{FF2B5EF4-FFF2-40B4-BE49-F238E27FC236}">
                  <a16:creationId xmlns:a16="http://schemas.microsoft.com/office/drawing/2014/main" xmlns="" id="{70281A35-6849-8CBF-0E2F-199D5388585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346" y="2373835"/>
              <a:ext cx="711093" cy="22891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082" name="图片 85">
            <a:extLst>
              <a:ext uri="{FF2B5EF4-FFF2-40B4-BE49-F238E27FC236}">
                <a16:creationId xmlns:a16="http://schemas.microsoft.com/office/drawing/2014/main" xmlns="" id="{AF331495-79B3-2229-482A-DFF2C7C698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62"/>
          <a:stretch>
            <a:fillRect/>
          </a:stretch>
        </p:blipFill>
        <p:spPr bwMode="auto">
          <a:xfrm>
            <a:off x="8580438" y="4800600"/>
            <a:ext cx="2087562" cy="162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3" name="图片 26">
            <a:extLst>
              <a:ext uri="{FF2B5EF4-FFF2-40B4-BE49-F238E27FC236}">
                <a16:creationId xmlns:a16="http://schemas.microsoft.com/office/drawing/2014/main" xmlns="" id="{7158E5B2-AA5F-C557-DD93-B83B7B704DF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911"/>
          <a:stretch>
            <a:fillRect/>
          </a:stretch>
        </p:blipFill>
        <p:spPr bwMode="auto">
          <a:xfrm>
            <a:off x="8777288" y="3057526"/>
            <a:ext cx="1631950" cy="364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" name="任意多边形 91">
            <a:extLst>
              <a:ext uri="{FF2B5EF4-FFF2-40B4-BE49-F238E27FC236}">
                <a16:creationId xmlns:a16="http://schemas.microsoft.com/office/drawing/2014/main" xmlns="" id="{20CF40F6-587D-947D-6C55-F8A376CDD46D}"/>
              </a:ext>
            </a:extLst>
          </p:cNvPr>
          <p:cNvSpPr/>
          <p:nvPr/>
        </p:nvSpPr>
        <p:spPr>
          <a:xfrm>
            <a:off x="1519238" y="6169025"/>
            <a:ext cx="9144001" cy="685800"/>
          </a:xfrm>
          <a:custGeom>
            <a:avLst/>
            <a:gdLst>
              <a:gd name="connsiteX0" fmla="*/ 0 w 9144000"/>
              <a:gd name="connsiteY0" fmla="*/ 0 h 608571"/>
              <a:gd name="connsiteX1" fmla="*/ 9144000 w 9144000"/>
              <a:gd name="connsiteY1" fmla="*/ 0 h 608571"/>
              <a:gd name="connsiteX2" fmla="*/ 9144000 w 9144000"/>
              <a:gd name="connsiteY2" fmla="*/ 608571 h 608571"/>
              <a:gd name="connsiteX3" fmla="*/ 0 w 9144000"/>
              <a:gd name="connsiteY3" fmla="*/ 608571 h 608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08571">
                <a:moveTo>
                  <a:pt x="0" y="0"/>
                </a:moveTo>
                <a:lnTo>
                  <a:pt x="9144000" y="0"/>
                </a:lnTo>
                <a:lnTo>
                  <a:pt x="9144000" y="608571"/>
                </a:lnTo>
                <a:lnTo>
                  <a:pt x="0" y="608571"/>
                </a:lnTo>
                <a:close/>
              </a:path>
            </a:pathLst>
          </a:custGeom>
          <a:solidFill>
            <a:srgbClr val="C4D8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srgbClr val="FFFFFF"/>
              </a:solidFill>
              <a:latin typeface="Arial"/>
              <a:sym typeface="+mn-lt"/>
            </a:endParaRPr>
          </a:p>
        </p:txBody>
      </p:sp>
      <p:sp>
        <p:nvSpPr>
          <p:cNvPr id="111" name="任意多边形 110">
            <a:extLst>
              <a:ext uri="{FF2B5EF4-FFF2-40B4-BE49-F238E27FC236}">
                <a16:creationId xmlns:a16="http://schemas.microsoft.com/office/drawing/2014/main" xmlns="" id="{D214CCA6-DDBC-8406-6598-C0B1464B1CD8}"/>
              </a:ext>
            </a:extLst>
          </p:cNvPr>
          <p:cNvSpPr/>
          <p:nvPr/>
        </p:nvSpPr>
        <p:spPr>
          <a:xfrm>
            <a:off x="1519238" y="6291263"/>
            <a:ext cx="9144001" cy="569912"/>
          </a:xfrm>
          <a:custGeom>
            <a:avLst/>
            <a:gdLst>
              <a:gd name="connsiteX0" fmla="*/ 0 w 9144000"/>
              <a:gd name="connsiteY0" fmla="*/ 0 h 608571"/>
              <a:gd name="connsiteX1" fmla="*/ 9144000 w 9144000"/>
              <a:gd name="connsiteY1" fmla="*/ 0 h 608571"/>
              <a:gd name="connsiteX2" fmla="*/ 9144000 w 9144000"/>
              <a:gd name="connsiteY2" fmla="*/ 608571 h 608571"/>
              <a:gd name="connsiteX3" fmla="*/ 0 w 9144000"/>
              <a:gd name="connsiteY3" fmla="*/ 608571 h 608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08571">
                <a:moveTo>
                  <a:pt x="0" y="0"/>
                </a:moveTo>
                <a:lnTo>
                  <a:pt x="9144000" y="0"/>
                </a:lnTo>
                <a:lnTo>
                  <a:pt x="9144000" y="608571"/>
                </a:lnTo>
                <a:lnTo>
                  <a:pt x="0" y="608571"/>
                </a:lnTo>
                <a:close/>
              </a:path>
            </a:pathLst>
          </a:custGeom>
          <a:solidFill>
            <a:srgbClr val="8CB8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srgbClr val="FFFFFF"/>
              </a:solidFill>
              <a:latin typeface="Arial"/>
              <a:sym typeface="+mn-lt"/>
            </a:endParaRPr>
          </a:p>
        </p:txBody>
      </p:sp>
      <p:sp>
        <p:nvSpPr>
          <p:cNvPr id="112" name="任意多边形 111">
            <a:extLst>
              <a:ext uri="{FF2B5EF4-FFF2-40B4-BE49-F238E27FC236}">
                <a16:creationId xmlns:a16="http://schemas.microsoft.com/office/drawing/2014/main" xmlns="" id="{5FAC3D77-1A44-5E1D-82DD-6911432D6653}"/>
              </a:ext>
            </a:extLst>
          </p:cNvPr>
          <p:cNvSpPr/>
          <p:nvPr/>
        </p:nvSpPr>
        <p:spPr>
          <a:xfrm>
            <a:off x="1519238" y="6488114"/>
            <a:ext cx="9144001" cy="1398587"/>
          </a:xfrm>
          <a:custGeom>
            <a:avLst/>
            <a:gdLst>
              <a:gd name="connsiteX0" fmla="*/ 0 w 9144000"/>
              <a:gd name="connsiteY0" fmla="*/ 0 h 608571"/>
              <a:gd name="connsiteX1" fmla="*/ 9144000 w 9144000"/>
              <a:gd name="connsiteY1" fmla="*/ 0 h 608571"/>
              <a:gd name="connsiteX2" fmla="*/ 9144000 w 9144000"/>
              <a:gd name="connsiteY2" fmla="*/ 608571 h 608571"/>
              <a:gd name="connsiteX3" fmla="*/ 0 w 9144000"/>
              <a:gd name="connsiteY3" fmla="*/ 608571 h 608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08571">
                <a:moveTo>
                  <a:pt x="0" y="0"/>
                </a:moveTo>
                <a:lnTo>
                  <a:pt x="9144000" y="0"/>
                </a:lnTo>
                <a:lnTo>
                  <a:pt x="9144000" y="608571"/>
                </a:lnTo>
                <a:lnTo>
                  <a:pt x="0" y="608571"/>
                </a:lnTo>
                <a:close/>
              </a:path>
            </a:pathLst>
          </a:custGeom>
          <a:solidFill>
            <a:srgbClr val="679C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srgbClr val="FFFFFF"/>
              </a:solidFill>
              <a:latin typeface="Arial"/>
              <a:sym typeface="+mn-lt"/>
            </a:endParaRPr>
          </a:p>
        </p:txBody>
      </p:sp>
      <p:sp>
        <p:nvSpPr>
          <p:cNvPr id="3087" name="TextBox 6">
            <a:extLst>
              <a:ext uri="{FF2B5EF4-FFF2-40B4-BE49-F238E27FC236}">
                <a16:creationId xmlns:a16="http://schemas.microsoft.com/office/drawing/2014/main" xmlns="" id="{8634F06C-8752-4D02-F0ED-B033198F00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1682750"/>
            <a:ext cx="5805488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5400" b="1" u="sng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TOÁN 5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5400" b="1">
                <a:solidFill>
                  <a:srgbClr val="2E20E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 HÀNH TOÁN - TUẦN 30 (TIẾT 1)</a:t>
            </a:r>
            <a:endParaRPr lang="en-US" altLang="en-US" sz="5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88" name="图片 27">
            <a:extLst>
              <a:ext uri="{FF2B5EF4-FFF2-40B4-BE49-F238E27FC236}">
                <a16:creationId xmlns:a16="http://schemas.microsoft.com/office/drawing/2014/main" xmlns="" id="{E6178D9A-CC00-7D11-A41E-53576AEF10C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7825" y="5218114"/>
            <a:ext cx="2463800" cy="150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9" name="TextBox 23">
            <a:extLst>
              <a:ext uri="{FF2B5EF4-FFF2-40B4-BE49-F238E27FC236}">
                <a16:creationId xmlns:a16="http://schemas.microsoft.com/office/drawing/2014/main" xmlns="" id="{F4A80227-43E3-4595-F73F-100E58FCC9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2739" y="5059364"/>
            <a:ext cx="4416425" cy="5238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GV: Trần Thị Nguyệt</a:t>
            </a:r>
          </a:p>
        </p:txBody>
      </p:sp>
      <p:sp>
        <p:nvSpPr>
          <p:cNvPr id="3090" name="TextBox 23">
            <a:extLst>
              <a:ext uri="{FF2B5EF4-FFF2-40B4-BE49-F238E27FC236}">
                <a16:creationId xmlns:a16="http://schemas.microsoft.com/office/drawing/2014/main" xmlns="" id="{7DAD624C-CFE2-3744-6FE1-2814327B1E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7788" y="152401"/>
            <a:ext cx="7364412" cy="5238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 TIỂU HỌC PHÚ THỌ </a:t>
            </a:r>
          </a:p>
        </p:txBody>
      </p:sp>
      <p:sp>
        <p:nvSpPr>
          <p:cNvPr id="3091" name="TextBox 22">
            <a:extLst>
              <a:ext uri="{FF2B5EF4-FFF2-40B4-BE49-F238E27FC236}">
                <a16:creationId xmlns:a16="http://schemas.microsoft.com/office/drawing/2014/main" xmlns="" id="{B5CEBA75-5C16-DF94-2178-ADC164B212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1" y="5561013"/>
            <a:ext cx="45577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vi-VN" altLang="en-US" sz="2400" dirty="0">
                <a:solidFill>
                  <a:srgbClr val="000000"/>
                </a:solidFill>
                <a:latin typeface="UTM Beautiful Caps" panose="02040603050506020204" pitchFamily="18" charset="0"/>
                <a:cs typeface="Times New Roman" panose="02020603050405020304" pitchFamily="18" charset="0"/>
              </a:rPr>
              <a:t>Thứ </a:t>
            </a:r>
            <a:r>
              <a:rPr lang="en-US" altLang="en-US" sz="2400" dirty="0" err="1">
                <a:solidFill>
                  <a:srgbClr val="000000"/>
                </a:solidFill>
                <a:latin typeface="UTM Beautiful Caps" panose="02040603050506020204" pitchFamily="18" charset="0"/>
                <a:cs typeface="Times New Roman" panose="02020603050405020304" pitchFamily="18" charset="0"/>
              </a:rPr>
              <a:t>ba</a:t>
            </a:r>
            <a:r>
              <a:rPr lang="vi-VN" altLang="en-US" sz="2400" dirty="0">
                <a:solidFill>
                  <a:srgbClr val="000000"/>
                </a:solidFill>
                <a:latin typeface="UTM Beautiful Caps" panose="02040603050506020204" pitchFamily="18" charset="0"/>
                <a:cs typeface="Times New Roman" panose="02020603050405020304" pitchFamily="18" charset="0"/>
              </a:rPr>
              <a:t>, ngày </a:t>
            </a:r>
            <a:r>
              <a:rPr lang="en-US" altLang="en-US" sz="2400" dirty="0">
                <a:solidFill>
                  <a:srgbClr val="000000"/>
                </a:solidFill>
                <a:latin typeface="UTM Beautiful Caps" panose="02040603050506020204" pitchFamily="18" charset="0"/>
                <a:cs typeface="Times New Roman" panose="02020603050405020304" pitchFamily="18" charset="0"/>
              </a:rPr>
              <a:t>09</a:t>
            </a:r>
            <a:r>
              <a:rPr lang="vi-VN" altLang="en-US" sz="2400" dirty="0">
                <a:solidFill>
                  <a:srgbClr val="000000"/>
                </a:solidFill>
                <a:latin typeface="UTM Beautiful Caps" panose="02040603050506020204" pitchFamily="18" charset="0"/>
                <a:cs typeface="Times New Roman" panose="02020603050405020304" pitchFamily="18" charset="0"/>
              </a:rPr>
              <a:t> tháng </a:t>
            </a:r>
            <a:r>
              <a:rPr lang="en-US" altLang="en-US" sz="2400" dirty="0">
                <a:solidFill>
                  <a:srgbClr val="000000"/>
                </a:solidFill>
                <a:latin typeface="UTM Beautiful Caps" panose="02040603050506020204" pitchFamily="18" charset="0"/>
                <a:cs typeface="Times New Roman" panose="02020603050405020304" pitchFamily="18" charset="0"/>
              </a:rPr>
              <a:t>04</a:t>
            </a:r>
            <a:r>
              <a:rPr lang="vi-VN" altLang="en-US" sz="2400" dirty="0">
                <a:solidFill>
                  <a:srgbClr val="000000"/>
                </a:solidFill>
                <a:latin typeface="UTM Beautiful Caps" panose="02040603050506020204" pitchFamily="18" charset="0"/>
                <a:cs typeface="Times New Roman" panose="02020603050405020304" pitchFamily="18" charset="0"/>
              </a:rPr>
              <a:t> năm 202</a:t>
            </a:r>
            <a:r>
              <a:rPr lang="en-US" altLang="en-US" sz="2400" dirty="0">
                <a:solidFill>
                  <a:srgbClr val="000000"/>
                </a:solidFill>
                <a:latin typeface="UTM Beautiful Caps" panose="02040603050506020204" pitchFamily="18" charset="0"/>
                <a:cs typeface="Times New Roman" panose="02020603050405020304" pitchFamily="18" charset="0"/>
              </a:rPr>
              <a:t>4</a:t>
            </a:r>
            <a:endParaRPr lang="vi-VN" altLang="en-US" sz="2400" dirty="0">
              <a:solidFill>
                <a:srgbClr val="000000"/>
              </a:solidFill>
              <a:latin typeface="UTM Beautiful Caps" panose="020406030505060202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3">
            <a:extLst>
              <a:ext uri="{FF2B5EF4-FFF2-40B4-BE49-F238E27FC236}">
                <a16:creationId xmlns:a16="http://schemas.microsoft.com/office/drawing/2014/main" xmlns="" id="{7CEF7270-B68A-E1EE-790B-C83AC641CF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2057401"/>
            <a:ext cx="5029200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5400" b="1" noProof="1">
                <a:solidFill>
                  <a:srgbClr val="7030A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  <a:cs typeface="Arial"/>
              </a:rPr>
              <a:t>1. KHỞI ĐỘNG </a:t>
            </a: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6">
            <a:extLst>
              <a:ext uri="{FF2B5EF4-FFF2-40B4-BE49-F238E27FC236}">
                <a16:creationId xmlns:a16="http://schemas.microsoft.com/office/drawing/2014/main" xmlns="" id="{9F451A73-E828-BC67-19AC-1ABDAB32F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1825" y="609805"/>
            <a:ext cx="9632387" cy="216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54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Kết</a:t>
            </a:r>
            <a:r>
              <a:rPr lang="en-US" altLang="en-US" sz="5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54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quả</a:t>
            </a:r>
            <a:r>
              <a:rPr lang="en-US" altLang="en-US" sz="5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54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của</a:t>
            </a:r>
            <a:r>
              <a:rPr lang="en-US" altLang="en-US" sz="5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54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phép</a:t>
            </a:r>
            <a:r>
              <a:rPr lang="en-US" altLang="en-US" sz="5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54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tính</a:t>
            </a:r>
            <a:r>
              <a:rPr lang="en-US" alt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:</a:t>
            </a:r>
          </a:p>
          <a:p>
            <a:pPr algn="ctr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5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256 kg = ? </a:t>
            </a:r>
            <a:r>
              <a:rPr lang="en-US" altLang="en-US" sz="54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tấn</a:t>
            </a:r>
            <a:endParaRPr lang="en-US" alt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17">
            <a:extLst>
              <a:ext uri="{FF2B5EF4-FFF2-40B4-BE49-F238E27FC236}">
                <a16:creationId xmlns:a16="http://schemas.microsoft.com/office/drawing/2014/main" xmlns="" id="{1672CFB3-30A3-78A4-0B80-D8CF986D15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6662" y="3919766"/>
            <a:ext cx="4762398" cy="1672997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5400" b="1">
              <a:solidFill>
                <a:srgbClr val="000000"/>
              </a:solidFill>
            </a:endParaRPr>
          </a:p>
        </p:txBody>
      </p:sp>
      <p:sp>
        <p:nvSpPr>
          <p:cNvPr id="6" name="Text Box 18">
            <a:extLst>
              <a:ext uri="{FF2B5EF4-FFF2-40B4-BE49-F238E27FC236}">
                <a16:creationId xmlns:a16="http://schemas.microsoft.com/office/drawing/2014/main" xmlns="" id="{48C9D126-D2D2-C021-B005-2B0C5A3E77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73" y="4294599"/>
            <a:ext cx="322897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5400" b="1" dirty="0">
                <a:solidFill>
                  <a:srgbClr val="000000"/>
                </a:solidFill>
              </a:rPr>
              <a:t>0,256 </a:t>
            </a:r>
            <a:r>
              <a:rPr lang="en-US" altLang="en-US" sz="5400" b="1" dirty="0" err="1">
                <a:solidFill>
                  <a:srgbClr val="000000"/>
                </a:solidFill>
              </a:rPr>
              <a:t>tấn</a:t>
            </a:r>
            <a:endParaRPr lang="en-US" altLang="en-US" sz="5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5619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5" grpId="2" animBg="1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6">
            <a:extLst>
              <a:ext uri="{FF2B5EF4-FFF2-40B4-BE49-F238E27FC236}">
                <a16:creationId xmlns:a16="http://schemas.microsoft.com/office/drawing/2014/main" xmlns="" id="{BF6A4DAA-45DF-28DD-EE65-A8C8A3F289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1430" y="586863"/>
            <a:ext cx="9428520" cy="248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lnSpc>
                <a:spcPct val="125000"/>
              </a:lnSpc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54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Kết</a:t>
            </a:r>
            <a:r>
              <a:rPr lang="en-US" altLang="en-US" sz="5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54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quả</a:t>
            </a:r>
            <a:r>
              <a:rPr lang="en-US" altLang="en-US" sz="5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54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của</a:t>
            </a:r>
            <a:r>
              <a:rPr lang="en-US" altLang="en-US" sz="5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54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phép</a:t>
            </a:r>
            <a:r>
              <a:rPr lang="en-US" altLang="en-US" sz="5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54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tính</a:t>
            </a:r>
            <a:r>
              <a:rPr lang="en-US" altLang="en-US" sz="5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: </a:t>
            </a:r>
            <a:endParaRPr lang="en-US" altLang="en-US" sz="5400" b="1" dirty="0" smtClean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algn="ctr" fontAlgn="base">
              <a:lnSpc>
                <a:spcPct val="125000"/>
              </a:lnSpc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2 </a:t>
            </a:r>
            <a:r>
              <a:rPr lang="en-US" altLang="en-US" sz="5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kg  450 g = ? kg</a:t>
            </a:r>
            <a:endParaRPr lang="en-US" alt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17">
            <a:extLst>
              <a:ext uri="{FF2B5EF4-FFF2-40B4-BE49-F238E27FC236}">
                <a16:creationId xmlns:a16="http://schemas.microsoft.com/office/drawing/2014/main" xmlns="" id="{5CA0631C-1CBE-913E-A7B1-86821DC132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2775" y="3822103"/>
            <a:ext cx="3215256" cy="14097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5400" b="1" dirty="0">
              <a:solidFill>
                <a:srgbClr val="000000"/>
              </a:solidFill>
            </a:endParaRPr>
          </a:p>
        </p:txBody>
      </p:sp>
      <p:sp>
        <p:nvSpPr>
          <p:cNvPr id="6" name="Text Box 18">
            <a:extLst>
              <a:ext uri="{FF2B5EF4-FFF2-40B4-BE49-F238E27FC236}">
                <a16:creationId xmlns:a16="http://schemas.microsoft.com/office/drawing/2014/main" xmlns="" id="{DB3EA37D-5BFA-2D46-485A-425FBC2E26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3250" y="4065288"/>
            <a:ext cx="301430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5400" b="1" dirty="0" smtClean="0">
                <a:solidFill>
                  <a:srgbClr val="000000"/>
                </a:solidFill>
              </a:rPr>
              <a:t>  2,45 </a:t>
            </a:r>
            <a:r>
              <a:rPr lang="en-US" altLang="en-US" sz="5400" b="1" dirty="0">
                <a:solidFill>
                  <a:srgbClr val="000000"/>
                </a:solidFill>
              </a:rPr>
              <a:t>kg</a:t>
            </a:r>
          </a:p>
        </p:txBody>
      </p:sp>
    </p:spTree>
    <p:extLst>
      <p:ext uri="{BB962C8B-B14F-4D97-AF65-F5344CB8AC3E}">
        <p14:creationId xmlns:p14="http://schemas.microsoft.com/office/powerpoint/2010/main" val="1973196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5" grpId="1" animBg="1"/>
      <p:bldP spid="5" grpId="2" animBg="1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0B7AD12-7696-967C-BAAC-557AF8C41052}"/>
              </a:ext>
            </a:extLst>
          </p:cNvPr>
          <p:cNvSpPr txBox="1"/>
          <p:nvPr/>
        </p:nvSpPr>
        <p:spPr>
          <a:xfrm>
            <a:off x="2752725" y="2174875"/>
            <a:ext cx="6096000" cy="10160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sz="6000" b="1" noProof="1">
                <a:solidFill>
                  <a:srgbClr val="7030A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  <a:cs typeface="Arial"/>
              </a:rPr>
              <a:t>2. Thực hành</a:t>
            </a: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3">
            <a:extLst>
              <a:ext uri="{FF2B5EF4-FFF2-40B4-BE49-F238E27FC236}">
                <a16:creationId xmlns:a16="http://schemas.microsoft.com/office/drawing/2014/main" xmlns="" id="{70AE3D9E-42FB-D05A-CD0C-FD214D76A5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8752" y="190501"/>
            <a:ext cx="6346609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vi-VN" altLang="en-US" dirty="0">
                <a:solidFill>
                  <a:srgbClr val="000000"/>
                </a:solidFill>
                <a:latin typeface="UTM Pierre" panose="02040603050506020204" pitchFamily="18" charset="0"/>
                <a:cs typeface="Times New Roman" panose="02020603050405020304" pitchFamily="18" charset="0"/>
              </a:rPr>
              <a:t>Thứ tư, ngày 09 tháng 04 năm 2024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vi-VN" altLang="en-US" u="sng" dirty="0">
                <a:solidFill>
                  <a:srgbClr val="C00000"/>
                </a:solidFill>
                <a:latin typeface="UTM Bienvenue" panose="02040603050506020204" pitchFamily="18" charset="0"/>
                <a:cs typeface="Times New Roman" panose="02020603050405020304" pitchFamily="18" charset="0"/>
              </a:rPr>
              <a:t>Thực hành toán (tuần 30 – tiết 1)</a:t>
            </a:r>
          </a:p>
        </p:txBody>
      </p:sp>
      <p:sp>
        <p:nvSpPr>
          <p:cNvPr id="2" name="AutoShape 17">
            <a:extLst>
              <a:ext uri="{FF2B5EF4-FFF2-40B4-BE49-F238E27FC236}">
                <a16:creationId xmlns:a16="http://schemas.microsoft.com/office/drawing/2014/main" xmlns="" id="{B7AE209A-FE0B-159A-1DF9-C4CCFD9163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064" y="2896949"/>
            <a:ext cx="2895600" cy="532051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5400" b="1" dirty="0">
                <a:solidFill>
                  <a:srgbClr val="CC0000"/>
                </a:solidFill>
                <a:latin typeface=".VnTime" panose="020B7200000000000000" pitchFamily="34" charset="0"/>
                <a:cs typeface="+mn-cs"/>
              </a:rPr>
              <a:t>0,01 km</a:t>
            </a:r>
            <a:r>
              <a:rPr lang="en-US" altLang="en-US" sz="5400" b="1" baseline="30000" dirty="0">
                <a:solidFill>
                  <a:srgbClr val="CC0000"/>
                </a:solidFill>
                <a:latin typeface=".VnTime" panose="020B7200000000000000" pitchFamily="34" charset="0"/>
                <a:cs typeface="+mn-cs"/>
              </a:rPr>
              <a:t>2</a:t>
            </a:r>
            <a:endParaRPr lang="en-US" altLang="en-US" sz="5400" b="1" dirty="0">
              <a:solidFill>
                <a:srgbClr val="000000"/>
              </a:solidFill>
            </a:endParaRPr>
          </a:p>
        </p:txBody>
      </p:sp>
      <p:sp>
        <p:nvSpPr>
          <p:cNvPr id="9" name="AutoShape 17">
            <a:extLst>
              <a:ext uri="{FF2B5EF4-FFF2-40B4-BE49-F238E27FC236}">
                <a16:creationId xmlns:a16="http://schemas.microsoft.com/office/drawing/2014/main" xmlns="" id="{095B1771-E7C3-7324-8F2F-8BAF9960BF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5961" y="2990850"/>
            <a:ext cx="2317802" cy="619892"/>
          </a:xfrm>
          <a:prstGeom prst="roundRect">
            <a:avLst>
              <a:gd name="adj" fmla="val 44951"/>
            </a:avLst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5400" b="1" dirty="0">
                <a:solidFill>
                  <a:srgbClr val="CC0000"/>
                </a:solidFill>
                <a:latin typeface=".VnTime" panose="020B7200000000000000" pitchFamily="34" charset="0"/>
              </a:rPr>
              <a:t>   </a:t>
            </a:r>
            <a:r>
              <a:rPr lang="en-US" altLang="en-US" sz="5400" b="1" dirty="0" smtClean="0">
                <a:solidFill>
                  <a:srgbClr val="CC0000"/>
                </a:solidFill>
                <a:latin typeface=".VnTime" panose="020B7200000000000000" pitchFamily="34" charset="0"/>
              </a:rPr>
              <a:t>1m</a:t>
            </a:r>
            <a:r>
              <a:rPr lang="en-US" altLang="en-US" sz="5400" b="1" baseline="30000" dirty="0" smtClean="0">
                <a:solidFill>
                  <a:srgbClr val="CC0000"/>
                </a:solidFill>
                <a:latin typeface=".VnTime" panose="020B7200000000000000" pitchFamily="34" charset="0"/>
              </a:rPr>
              <a:t>2</a:t>
            </a:r>
            <a:endParaRPr lang="en-US" altLang="en-US" sz="5400" b="1" dirty="0">
              <a:solidFill>
                <a:srgbClr val="000000"/>
              </a:solidFill>
            </a:endParaRPr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xmlns="" id="{DE753AEA-320C-6EB3-5DB9-3D9C781AF480}"/>
              </a:ext>
            </a:extLst>
          </p:cNvPr>
          <p:cNvSpPr txBox="1"/>
          <p:nvPr/>
        </p:nvSpPr>
        <p:spPr>
          <a:xfrm>
            <a:off x="354064" y="1493507"/>
            <a:ext cx="8150611" cy="900412"/>
          </a:xfrm>
          <a:prstGeom prst="rect">
            <a:avLst/>
          </a:prstGeom>
          <a:noFill/>
        </p:spPr>
        <p:txBody>
          <a:bodyPr wrap="square" lIns="68745" tIns="34372" rIns="68745" bIns="34372">
            <a:spAutoFit/>
          </a:bodyPr>
          <a:lstStyle/>
          <a:p>
            <a:pPr>
              <a:defRPr/>
            </a:pPr>
            <a:r>
              <a:rPr lang="en-US" sz="5400" b="1" dirty="0" err="1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5400" b="1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 1: </a:t>
            </a:r>
            <a:r>
              <a:rPr lang="en-US" sz="5400" b="1" dirty="0" err="1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Nối</a:t>
            </a:r>
            <a:r>
              <a:rPr lang="en-US" sz="5400" b="1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 ( Theo </a:t>
            </a:r>
            <a:r>
              <a:rPr lang="en-US" sz="5400" b="1" dirty="0" err="1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mẫu</a:t>
            </a:r>
            <a:r>
              <a:rPr lang="en-US" sz="5400" b="1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)  </a:t>
            </a:r>
          </a:p>
        </p:txBody>
      </p:sp>
      <p:sp>
        <p:nvSpPr>
          <p:cNvPr id="13" name="AutoShape 17">
            <a:extLst>
              <a:ext uri="{FF2B5EF4-FFF2-40B4-BE49-F238E27FC236}">
                <a16:creationId xmlns:a16="http://schemas.microsoft.com/office/drawing/2014/main" xmlns="" id="{0AFD1FCC-5D1B-EC8C-4DD0-AABD2CFF89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063" y="4061932"/>
            <a:ext cx="3060649" cy="5842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5400" b="1" dirty="0">
                <a:solidFill>
                  <a:srgbClr val="CC0000"/>
                </a:solidFill>
                <a:latin typeface=".VnTime" panose="020B7200000000000000" pitchFamily="34" charset="0"/>
                <a:cs typeface="+mn-cs"/>
              </a:rPr>
              <a:t>0,01 dam</a:t>
            </a:r>
            <a:r>
              <a:rPr lang="en-US" altLang="en-US" sz="5400" b="1" baseline="30000" dirty="0">
                <a:solidFill>
                  <a:srgbClr val="CC0000"/>
                </a:solidFill>
                <a:latin typeface=".VnTime" panose="020B7200000000000000" pitchFamily="34" charset="0"/>
                <a:cs typeface="+mn-cs"/>
              </a:rPr>
              <a:t>2</a:t>
            </a:r>
            <a:endParaRPr lang="en-US" altLang="en-US" sz="5400" b="1" dirty="0">
              <a:solidFill>
                <a:srgbClr val="000000"/>
              </a:solidFill>
            </a:endParaRPr>
          </a:p>
        </p:txBody>
      </p:sp>
      <p:sp>
        <p:nvSpPr>
          <p:cNvPr id="14" name="AutoShape 17">
            <a:extLst>
              <a:ext uri="{FF2B5EF4-FFF2-40B4-BE49-F238E27FC236}">
                <a16:creationId xmlns:a16="http://schemas.microsoft.com/office/drawing/2014/main" xmlns="" id="{2BED1FB2-FE16-BFA8-851D-AC6BC11295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064" y="5032720"/>
            <a:ext cx="2895600" cy="5842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5400" b="1" dirty="0">
                <a:solidFill>
                  <a:srgbClr val="CC0000"/>
                </a:solidFill>
                <a:latin typeface=".VnTime" panose="020B7200000000000000" pitchFamily="34" charset="0"/>
                <a:cs typeface="+mn-cs"/>
              </a:rPr>
              <a:t>0,01 m</a:t>
            </a:r>
            <a:r>
              <a:rPr lang="en-US" altLang="en-US" sz="5400" b="1" baseline="30000" dirty="0">
                <a:solidFill>
                  <a:srgbClr val="CC0000"/>
                </a:solidFill>
                <a:latin typeface=".VnTime" panose="020B7200000000000000" pitchFamily="34" charset="0"/>
                <a:cs typeface="+mn-cs"/>
              </a:rPr>
              <a:t>2</a:t>
            </a:r>
            <a:endParaRPr lang="en-US" altLang="en-US" sz="5400" b="1" dirty="0">
              <a:solidFill>
                <a:srgbClr val="000000"/>
              </a:solidFill>
            </a:endParaRPr>
          </a:p>
        </p:txBody>
      </p:sp>
      <p:sp>
        <p:nvSpPr>
          <p:cNvPr id="15" name="AutoShape 17">
            <a:extLst>
              <a:ext uri="{FF2B5EF4-FFF2-40B4-BE49-F238E27FC236}">
                <a16:creationId xmlns:a16="http://schemas.microsoft.com/office/drawing/2014/main" xmlns="" id="{C5183132-C2D5-5762-8BF1-49F223EF8B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064" y="6094220"/>
            <a:ext cx="3932186" cy="5842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5400" b="1" dirty="0">
                <a:solidFill>
                  <a:srgbClr val="CC0000"/>
                </a:solidFill>
                <a:latin typeface=".VnTime" panose="020B7200000000000000" pitchFamily="34" charset="0"/>
                <a:cs typeface="+mn-cs"/>
              </a:rPr>
              <a:t>1 000 000 m</a:t>
            </a:r>
            <a:r>
              <a:rPr lang="en-US" altLang="en-US" sz="5400" b="1" baseline="30000" dirty="0">
                <a:solidFill>
                  <a:srgbClr val="CC0000"/>
                </a:solidFill>
                <a:latin typeface=".VnTime" panose="020B7200000000000000" pitchFamily="34" charset="0"/>
                <a:cs typeface="+mn-cs"/>
              </a:rPr>
              <a:t>2</a:t>
            </a:r>
            <a:endParaRPr lang="en-US" altLang="en-US" sz="5400" b="1" dirty="0">
              <a:solidFill>
                <a:srgbClr val="000000"/>
              </a:solidFill>
            </a:endParaRPr>
          </a:p>
        </p:txBody>
      </p:sp>
      <p:sp>
        <p:nvSpPr>
          <p:cNvPr id="16" name="AutoShape 17">
            <a:extLst>
              <a:ext uri="{FF2B5EF4-FFF2-40B4-BE49-F238E27FC236}">
                <a16:creationId xmlns:a16="http://schemas.microsoft.com/office/drawing/2014/main" xmlns="" id="{252DC18D-25C3-ECA7-E8B8-BF19D57893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28638" y="2990850"/>
            <a:ext cx="3101412" cy="5842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5400" b="1" dirty="0">
                <a:solidFill>
                  <a:srgbClr val="CC0000"/>
                </a:solidFill>
                <a:latin typeface=".VnTime" panose="020B7200000000000000" pitchFamily="34" charset="0"/>
                <a:cs typeface="+mn-cs"/>
              </a:rPr>
              <a:t>10 000 m</a:t>
            </a:r>
            <a:r>
              <a:rPr lang="en-US" altLang="en-US" sz="5400" b="1" baseline="30000" dirty="0">
                <a:solidFill>
                  <a:srgbClr val="CC0000"/>
                </a:solidFill>
                <a:latin typeface=".VnTime" panose="020B7200000000000000" pitchFamily="34" charset="0"/>
                <a:cs typeface="+mn-cs"/>
              </a:rPr>
              <a:t>2</a:t>
            </a:r>
            <a:endParaRPr lang="en-US" altLang="en-US" sz="5400" b="1" dirty="0">
              <a:solidFill>
                <a:srgbClr val="000000"/>
              </a:solidFill>
            </a:endParaRPr>
          </a:p>
        </p:txBody>
      </p:sp>
      <p:sp>
        <p:nvSpPr>
          <p:cNvPr id="17" name="AutoShape 17">
            <a:extLst>
              <a:ext uri="{FF2B5EF4-FFF2-40B4-BE49-F238E27FC236}">
                <a16:creationId xmlns:a16="http://schemas.microsoft.com/office/drawing/2014/main" xmlns="" id="{F12BD93D-8185-13AB-0775-8C7DD5D0E0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28638" y="4067872"/>
            <a:ext cx="2895600" cy="5842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5400" b="1" dirty="0">
                <a:solidFill>
                  <a:srgbClr val="CC0000"/>
                </a:solidFill>
                <a:latin typeface=".VnTime" panose="020B7200000000000000" pitchFamily="34" charset="0"/>
                <a:cs typeface="+mn-cs"/>
              </a:rPr>
              <a:t>100 dm</a:t>
            </a:r>
            <a:r>
              <a:rPr lang="en-US" altLang="en-US" sz="5400" b="1" baseline="30000" dirty="0">
                <a:solidFill>
                  <a:srgbClr val="CC0000"/>
                </a:solidFill>
                <a:latin typeface=".VnTime" panose="020B7200000000000000" pitchFamily="34" charset="0"/>
                <a:cs typeface="+mn-cs"/>
              </a:rPr>
              <a:t>2</a:t>
            </a:r>
            <a:endParaRPr lang="en-US" altLang="en-US" sz="5400" b="1" dirty="0">
              <a:solidFill>
                <a:srgbClr val="000000"/>
              </a:solidFill>
            </a:endParaRPr>
          </a:p>
        </p:txBody>
      </p:sp>
      <p:sp>
        <p:nvSpPr>
          <p:cNvPr id="18" name="AutoShape 17">
            <a:extLst>
              <a:ext uri="{FF2B5EF4-FFF2-40B4-BE49-F238E27FC236}">
                <a16:creationId xmlns:a16="http://schemas.microsoft.com/office/drawing/2014/main" xmlns="" id="{D73C3CAC-ACFB-E2EE-81F8-EC199D49DA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28638" y="5147916"/>
            <a:ext cx="2895600" cy="5842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5400" b="1" dirty="0">
                <a:solidFill>
                  <a:srgbClr val="CC0000"/>
                </a:solidFill>
                <a:latin typeface=".VnTime" panose="020B7200000000000000" pitchFamily="34" charset="0"/>
                <a:cs typeface="+mn-cs"/>
              </a:rPr>
              <a:t>100 hm</a:t>
            </a:r>
            <a:r>
              <a:rPr lang="en-US" altLang="en-US" sz="5400" b="1" baseline="30000" dirty="0">
                <a:solidFill>
                  <a:srgbClr val="CC0000"/>
                </a:solidFill>
                <a:latin typeface=".VnTime" panose="020B7200000000000000" pitchFamily="34" charset="0"/>
                <a:cs typeface="+mn-cs"/>
              </a:rPr>
              <a:t>2</a:t>
            </a:r>
            <a:endParaRPr lang="en-US" altLang="en-US" sz="5400" b="1" dirty="0">
              <a:solidFill>
                <a:srgbClr val="000000"/>
              </a:solidFill>
            </a:endParaRPr>
          </a:p>
        </p:txBody>
      </p:sp>
      <p:sp>
        <p:nvSpPr>
          <p:cNvPr id="19" name="AutoShape 17">
            <a:extLst>
              <a:ext uri="{FF2B5EF4-FFF2-40B4-BE49-F238E27FC236}">
                <a16:creationId xmlns:a16="http://schemas.microsoft.com/office/drawing/2014/main" xmlns="" id="{D2FE4FCC-D8C6-2BCE-278A-F2F502C651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45064" y="6094220"/>
            <a:ext cx="2895600" cy="5842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5400" b="1" dirty="0">
                <a:solidFill>
                  <a:srgbClr val="CC0000"/>
                </a:solidFill>
                <a:latin typeface=".VnTime" panose="020B7200000000000000" pitchFamily="34" charset="0"/>
                <a:cs typeface="+mn-cs"/>
              </a:rPr>
              <a:t>100 cm</a:t>
            </a:r>
            <a:r>
              <a:rPr lang="en-US" altLang="en-US" sz="5400" b="1" baseline="30000" dirty="0">
                <a:solidFill>
                  <a:srgbClr val="CC0000"/>
                </a:solidFill>
                <a:latin typeface=".VnTime" panose="020B7200000000000000" pitchFamily="34" charset="0"/>
                <a:cs typeface="+mn-cs"/>
              </a:rPr>
              <a:t>2</a:t>
            </a:r>
            <a:endParaRPr lang="en-US" altLang="en-US" sz="5400" b="1" dirty="0">
              <a:solidFill>
                <a:srgbClr val="000000"/>
              </a:solidFill>
            </a:endParaRPr>
          </a:p>
        </p:txBody>
      </p:sp>
      <p:sp>
        <p:nvSpPr>
          <p:cNvPr id="20" name="AutoShape 17">
            <a:extLst>
              <a:ext uri="{FF2B5EF4-FFF2-40B4-BE49-F238E27FC236}">
                <a16:creationId xmlns:a16="http://schemas.microsoft.com/office/drawing/2014/main" xmlns="" id="{10C5A487-C334-D452-4914-CA5FDE7B52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5961" y="4061932"/>
            <a:ext cx="2189214" cy="584200"/>
          </a:xfrm>
          <a:prstGeom prst="roundRect">
            <a:avLst>
              <a:gd name="adj" fmla="val 50000"/>
            </a:avLst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5400" b="1" dirty="0">
                <a:solidFill>
                  <a:srgbClr val="CC0000"/>
                </a:solidFill>
                <a:latin typeface=".VnTime" panose="020B7200000000000000" pitchFamily="34" charset="0"/>
              </a:rPr>
              <a:t>   </a:t>
            </a:r>
            <a:r>
              <a:rPr lang="en-US" altLang="en-US" sz="5400" b="1" dirty="0" smtClean="0">
                <a:solidFill>
                  <a:srgbClr val="CC0000"/>
                </a:solidFill>
                <a:latin typeface=".VnTime" panose="020B7200000000000000" pitchFamily="34" charset="0"/>
              </a:rPr>
              <a:t>1ha</a:t>
            </a:r>
            <a:endParaRPr lang="en-US" altLang="en-US" sz="5400" b="1" dirty="0">
              <a:solidFill>
                <a:srgbClr val="000000"/>
              </a:solidFill>
            </a:endParaRPr>
          </a:p>
        </p:txBody>
      </p:sp>
      <p:sp>
        <p:nvSpPr>
          <p:cNvPr id="21" name="AutoShape 17">
            <a:extLst>
              <a:ext uri="{FF2B5EF4-FFF2-40B4-BE49-F238E27FC236}">
                <a16:creationId xmlns:a16="http://schemas.microsoft.com/office/drawing/2014/main" xmlns="" id="{7AEA3D09-9F6B-5068-3736-F65D283272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5961" y="5166709"/>
            <a:ext cx="2317802" cy="584200"/>
          </a:xfrm>
          <a:prstGeom prst="roundRect">
            <a:avLst>
              <a:gd name="adj" fmla="val 50000"/>
            </a:avLst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5400" b="1" dirty="0">
                <a:solidFill>
                  <a:srgbClr val="CC0000"/>
                </a:solidFill>
                <a:latin typeface=".VnTime" panose="020B7200000000000000" pitchFamily="34" charset="0"/>
              </a:rPr>
              <a:t>  </a:t>
            </a:r>
            <a:r>
              <a:rPr lang="en-US" altLang="en-US" sz="5400" b="1" dirty="0" smtClean="0">
                <a:solidFill>
                  <a:srgbClr val="CC0000"/>
                </a:solidFill>
                <a:latin typeface=".VnTime" panose="020B7200000000000000" pitchFamily="34" charset="0"/>
              </a:rPr>
              <a:t>1dm</a:t>
            </a:r>
            <a:r>
              <a:rPr lang="en-US" altLang="en-US" sz="5400" b="1" baseline="30000" dirty="0" smtClean="0">
                <a:solidFill>
                  <a:srgbClr val="CC0000"/>
                </a:solidFill>
                <a:latin typeface=".VnTime" panose="020B7200000000000000" pitchFamily="34" charset="0"/>
              </a:rPr>
              <a:t>2</a:t>
            </a:r>
            <a:endParaRPr lang="en-US" altLang="en-US" sz="5400" b="1" dirty="0">
              <a:solidFill>
                <a:srgbClr val="000000"/>
              </a:solidFill>
            </a:endParaRPr>
          </a:p>
        </p:txBody>
      </p:sp>
      <p:sp>
        <p:nvSpPr>
          <p:cNvPr id="22" name="AutoShape 17">
            <a:extLst>
              <a:ext uri="{FF2B5EF4-FFF2-40B4-BE49-F238E27FC236}">
                <a16:creationId xmlns:a16="http://schemas.microsoft.com/office/drawing/2014/main" xmlns="" id="{A961D8B5-C422-6A76-33CF-DEF68B5BD9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5961" y="6152342"/>
            <a:ext cx="2542598" cy="584200"/>
          </a:xfrm>
          <a:prstGeom prst="roundRect">
            <a:avLst>
              <a:gd name="adj" fmla="val 50000"/>
            </a:avLst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5400" b="1" dirty="0">
                <a:solidFill>
                  <a:srgbClr val="CC0000"/>
                </a:solidFill>
                <a:latin typeface=".VnTime" panose="020B7200000000000000" pitchFamily="34" charset="0"/>
              </a:rPr>
              <a:t>  </a:t>
            </a:r>
            <a:r>
              <a:rPr lang="en-US" altLang="en-US" sz="5400" b="1" dirty="0" smtClean="0">
                <a:solidFill>
                  <a:srgbClr val="CC0000"/>
                </a:solidFill>
                <a:latin typeface=".VnTime" panose="020B7200000000000000" pitchFamily="34" charset="0"/>
              </a:rPr>
              <a:t>1km</a:t>
            </a:r>
            <a:r>
              <a:rPr lang="en-US" altLang="en-US" sz="5400" b="1" baseline="30000" dirty="0" smtClean="0">
                <a:solidFill>
                  <a:srgbClr val="CC0000"/>
                </a:solidFill>
                <a:latin typeface=".VnTime" panose="020B7200000000000000" pitchFamily="34" charset="0"/>
              </a:rPr>
              <a:t>2</a:t>
            </a:r>
            <a:endParaRPr lang="en-US" altLang="en-US" sz="5400" b="1" dirty="0">
              <a:solidFill>
                <a:srgbClr val="000000"/>
              </a:solidFill>
            </a:endParaRPr>
          </a:p>
        </p:txBody>
      </p:sp>
      <p:sp>
        <p:nvSpPr>
          <p:cNvPr id="23" name="Line 29">
            <a:extLst>
              <a:ext uri="{FF2B5EF4-FFF2-40B4-BE49-F238E27FC236}">
                <a16:creationId xmlns:a16="http://schemas.microsoft.com/office/drawing/2014/main" xmlns="" id="{8573C340-9089-2574-A206-3E07FDF10C4D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9400" y="3575050"/>
            <a:ext cx="2099237" cy="869131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vi-VN" sz="5400" dirty="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" name="Line 29">
            <a:extLst>
              <a:ext uri="{FF2B5EF4-FFF2-40B4-BE49-F238E27FC236}">
                <a16:creationId xmlns:a16="http://schemas.microsoft.com/office/drawing/2014/main" xmlns="" id="{60946322-9B8A-4C7F-5F80-69BBFD053D3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414711" y="3300796"/>
            <a:ext cx="1511810" cy="94287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vi-VN" sz="5400" dirty="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25" name="Line 29">
            <a:extLst>
              <a:ext uri="{FF2B5EF4-FFF2-40B4-BE49-F238E27FC236}">
                <a16:creationId xmlns:a16="http://schemas.microsoft.com/office/drawing/2014/main" xmlns="" id="{F5BB4484-7C53-E7F7-E8ED-04BF48CE171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249099" y="3232940"/>
            <a:ext cx="1676860" cy="1010734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vi-VN" sz="5400" dirty="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" name="Line 29">
            <a:extLst>
              <a:ext uri="{FF2B5EF4-FFF2-40B4-BE49-F238E27FC236}">
                <a16:creationId xmlns:a16="http://schemas.microsoft.com/office/drawing/2014/main" xmlns="" id="{610E5356-64D3-38B4-7AE8-FCF0CF93B46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249100" y="5518539"/>
            <a:ext cx="1676858" cy="4004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vi-VN" sz="5400" dirty="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27" name="Line 29">
            <a:extLst>
              <a:ext uri="{FF2B5EF4-FFF2-40B4-BE49-F238E27FC236}">
                <a16:creationId xmlns:a16="http://schemas.microsoft.com/office/drawing/2014/main" xmlns="" id="{F1E1701C-01FC-7E9F-4E6D-053C040C874C}"/>
              </a:ext>
            </a:extLst>
          </p:cNvPr>
          <p:cNvSpPr>
            <a:spLocks noChangeShapeType="1"/>
          </p:cNvSpPr>
          <p:nvPr/>
        </p:nvSpPr>
        <p:spPr bwMode="auto">
          <a:xfrm>
            <a:off x="6772275" y="5732116"/>
            <a:ext cx="1815640" cy="75022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vi-VN" sz="5400" dirty="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28" name="Line 29">
            <a:extLst>
              <a:ext uri="{FF2B5EF4-FFF2-40B4-BE49-F238E27FC236}">
                <a16:creationId xmlns:a16="http://schemas.microsoft.com/office/drawing/2014/main" xmlns="" id="{778F6572-52AC-ECAF-7A0B-CF216ACBAA6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286250" y="6408944"/>
            <a:ext cx="640272" cy="3549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vi-VN" sz="5400" dirty="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29" name="Line 29">
            <a:extLst>
              <a:ext uri="{FF2B5EF4-FFF2-40B4-BE49-F238E27FC236}">
                <a16:creationId xmlns:a16="http://schemas.microsoft.com/office/drawing/2014/main" xmlns="" id="{69924072-7C46-7876-F80A-1FA0E020AA6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115175" y="5482846"/>
            <a:ext cx="1613461" cy="66949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vi-VN" sz="5400" dirty="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30" name="Line 29">
            <a:extLst>
              <a:ext uri="{FF2B5EF4-FFF2-40B4-BE49-F238E27FC236}">
                <a16:creationId xmlns:a16="http://schemas.microsoft.com/office/drawing/2014/main" xmlns="" id="{718829A2-96CD-42D6-9CF7-38A8C61F843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772275" y="3286800"/>
            <a:ext cx="1965872" cy="78107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vi-VN" sz="5400" dirty="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9" grpId="0" animBg="1"/>
      <p:bldP spid="9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xmlns="" id="{236FAFD3-6B79-58B2-8541-00C608E72C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8753" y="190501"/>
            <a:ext cx="6346609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vi-VN" altLang="en-US" dirty="0">
                <a:solidFill>
                  <a:srgbClr val="000000"/>
                </a:solidFill>
                <a:latin typeface="UTM Pierre" panose="02040603050506020204" pitchFamily="18" charset="0"/>
                <a:cs typeface="Times New Roman" panose="02020603050405020304" pitchFamily="18" charset="0"/>
              </a:rPr>
              <a:t>Thứ tư, ngày 09 tháng 04 năm 2024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vi-VN" altLang="en-US" u="sng" dirty="0">
                <a:solidFill>
                  <a:srgbClr val="C00000"/>
                </a:solidFill>
                <a:latin typeface="UTM Bienvenue" panose="02040603050506020204" pitchFamily="18" charset="0"/>
                <a:cs typeface="Times New Roman" panose="02020603050405020304" pitchFamily="18" charset="0"/>
              </a:rPr>
              <a:t>Thực hành toán (tuần 30 – tiết 1)</a:t>
            </a:r>
          </a:p>
        </p:txBody>
      </p:sp>
      <p:sp>
        <p:nvSpPr>
          <p:cNvPr id="3" name="TextBox 14">
            <a:extLst>
              <a:ext uri="{FF2B5EF4-FFF2-40B4-BE49-F238E27FC236}">
                <a16:creationId xmlns:a16="http://schemas.microsoft.com/office/drawing/2014/main" xmlns="" id="{2C659FCC-E977-6E78-091B-319E09DA3AE7}"/>
              </a:ext>
            </a:extLst>
          </p:cNvPr>
          <p:cNvSpPr txBox="1"/>
          <p:nvPr/>
        </p:nvSpPr>
        <p:spPr>
          <a:xfrm>
            <a:off x="8544" y="1676786"/>
            <a:ext cx="9456818" cy="623413"/>
          </a:xfrm>
          <a:prstGeom prst="rect">
            <a:avLst/>
          </a:prstGeom>
          <a:noFill/>
        </p:spPr>
        <p:txBody>
          <a:bodyPr wrap="square" lIns="68745" tIns="34372" rIns="68745" bIns="34372">
            <a:spAutoFit/>
          </a:bodyPr>
          <a:lstStyle/>
          <a:p>
            <a:pPr>
              <a:defRPr/>
            </a:pPr>
            <a:r>
              <a:rPr lang="en-US" sz="3600" b="1" dirty="0" err="1" smtClean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3600" b="1" dirty="0" smtClean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2: </a:t>
            </a:r>
            <a:r>
              <a:rPr lang="en-US" sz="3600" b="1" dirty="0" err="1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Viết</a:t>
            </a:r>
            <a:r>
              <a:rPr lang="en-US" sz="3600" b="1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3600" b="1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đo</a:t>
            </a:r>
            <a:r>
              <a:rPr lang="en-US" sz="3600" b="1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thích</a:t>
            </a:r>
            <a:r>
              <a:rPr lang="en-US" sz="3600" b="1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sz="3600" b="1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3600" b="1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chỗ</a:t>
            </a:r>
            <a:r>
              <a:rPr lang="en-US" sz="3600" b="1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chấm</a:t>
            </a:r>
            <a:r>
              <a:rPr lang="en-US" sz="3600" b="1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:  </a:t>
            </a:r>
          </a:p>
        </p:txBody>
      </p:sp>
      <p:sp>
        <p:nvSpPr>
          <p:cNvPr id="6" name="Hộp Văn bản 5">
            <a:extLst>
              <a:ext uri="{FF2B5EF4-FFF2-40B4-BE49-F238E27FC236}">
                <a16:creationId xmlns:a16="http://schemas.microsoft.com/office/drawing/2014/main" xmlns="" id="{B0AE998A-E4BF-00C4-E3B4-EFB524470B9F}"/>
              </a:ext>
            </a:extLst>
          </p:cNvPr>
          <p:cNvSpPr txBox="1"/>
          <p:nvPr/>
        </p:nvSpPr>
        <p:spPr>
          <a:xfrm>
            <a:off x="3080832" y="2702058"/>
            <a:ext cx="21268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.VnTime" panose="020B7200000000000000" pitchFamily="34" charset="0"/>
              </a:rPr>
              <a:t>25000</a:t>
            </a:r>
            <a:r>
              <a:rPr kumimoji="0" lang="en-US" altLang="en-US" sz="4800" b="1" i="0" u="none" strike="noStrike" kern="1200" cap="none" spc="0" normalizeH="0" baseline="3000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.VnTime" panose="020B7200000000000000" pitchFamily="34" charset="0"/>
              </a:rPr>
              <a:t>  </a:t>
            </a:r>
            <a:endParaRPr lang="vi-VN" sz="4800" dirty="0">
              <a:solidFill>
                <a:srgbClr val="FF0000"/>
              </a:solidFill>
            </a:endParaRPr>
          </a:p>
        </p:txBody>
      </p:sp>
      <p:sp>
        <p:nvSpPr>
          <p:cNvPr id="9" name="Text Box 16">
            <a:extLst>
              <a:ext uri="{FF2B5EF4-FFF2-40B4-BE49-F238E27FC236}">
                <a16:creationId xmlns:a16="http://schemas.microsoft.com/office/drawing/2014/main" xmlns="" id="{CCF452B6-510F-F82D-25E0-42B6B7B25C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34" y="2779452"/>
            <a:ext cx="321558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en-US" altLang="en-US" sz="4800" b="1" dirty="0" smtClean="0">
                <a:latin typeface="Times New Roman" panose="02020603050405020304" pitchFamily="18" charset="0"/>
              </a:rPr>
              <a:t> 2,5          =</a:t>
            </a:r>
            <a:r>
              <a:rPr lang="en-US" alt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       </a:t>
            </a:r>
            <a:endParaRPr lang="en-US" altLang="en-US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Hộp Văn bản 12">
            <a:extLst>
              <a:ext uri="{FF2B5EF4-FFF2-40B4-BE49-F238E27FC236}">
                <a16:creationId xmlns:a16="http://schemas.microsoft.com/office/drawing/2014/main" xmlns="" id="{80B6528A-75CD-E41F-2174-F57C35E9C765}"/>
              </a:ext>
            </a:extLst>
          </p:cNvPr>
          <p:cNvSpPr txBox="1"/>
          <p:nvPr/>
        </p:nvSpPr>
        <p:spPr>
          <a:xfrm>
            <a:off x="4736942" y="2693513"/>
            <a:ext cx="122176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.VnTime" panose="020B7200000000000000" pitchFamily="34" charset="0"/>
              </a:rPr>
              <a:t>cm</a:t>
            </a:r>
            <a:r>
              <a:rPr kumimoji="0" lang="en-US" altLang="en-US" sz="4800" b="1" i="0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latin typeface=".VnTime" panose="020B7200000000000000" pitchFamily="34" charset="0"/>
              </a:rPr>
              <a:t>2</a:t>
            </a:r>
            <a:r>
              <a:rPr kumimoji="0" lang="en-US" altLang="en-US" sz="4800" b="1" i="0" u="none" strike="noStrike" kern="1200" cap="none" spc="0" normalizeH="0" baseline="3000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.VnTime" panose="020B7200000000000000" pitchFamily="34" charset="0"/>
              </a:rPr>
              <a:t>  </a:t>
            </a:r>
            <a:endParaRPr lang="vi-VN" sz="4800" dirty="0">
              <a:solidFill>
                <a:srgbClr val="FF0000"/>
              </a:solidFill>
            </a:endParaRPr>
          </a:p>
        </p:txBody>
      </p:sp>
      <p:sp>
        <p:nvSpPr>
          <p:cNvPr id="15" name="Text Box 16">
            <a:extLst>
              <a:ext uri="{FF2B5EF4-FFF2-40B4-BE49-F238E27FC236}">
                <a16:creationId xmlns:a16="http://schemas.microsoft.com/office/drawing/2014/main" xmlns="" id="{8F5E2950-0872-8ED2-2CEA-0EBAD374FD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851" y="5283531"/>
            <a:ext cx="351515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en-US" altLang="en-US" sz="4800" b="1" dirty="0">
                <a:latin typeface="Times New Roman" panose="02020603050405020304" pitchFamily="18" charset="0"/>
              </a:rPr>
              <a:t>0,05         =  </a:t>
            </a:r>
            <a:endParaRPr lang="en-US" alt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Box 16">
            <a:extLst>
              <a:ext uri="{FF2B5EF4-FFF2-40B4-BE49-F238E27FC236}">
                <a16:creationId xmlns:a16="http://schemas.microsoft.com/office/drawing/2014/main" xmlns="" id="{7EDF2624-93A9-692B-D004-89AE9DAA3E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5688" y="4089188"/>
            <a:ext cx="355542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en-US" altLang="en-US" sz="5400" b="1" dirty="0">
                <a:latin typeface="Times New Roman" panose="02020603050405020304" pitchFamily="18" charset="0"/>
              </a:rPr>
              <a:t> 4,7 ha   </a:t>
            </a:r>
            <a:r>
              <a:rPr lang="en-US" altLang="en-US" sz="5400" b="1" dirty="0" smtClean="0">
                <a:latin typeface="Times New Roman" panose="02020603050405020304" pitchFamily="18" charset="0"/>
              </a:rPr>
              <a:t> </a:t>
            </a:r>
            <a:r>
              <a:rPr lang="en-US" altLang="en-US" sz="5400" b="1" dirty="0">
                <a:latin typeface="Times New Roman" panose="02020603050405020304" pitchFamily="18" charset="0"/>
              </a:rPr>
              <a:t>=</a:t>
            </a:r>
            <a:r>
              <a:rPr lang="en-US" altLang="en-US" sz="5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  </a:t>
            </a:r>
            <a:endParaRPr lang="en-US" alt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 Box 16">
            <a:extLst>
              <a:ext uri="{FF2B5EF4-FFF2-40B4-BE49-F238E27FC236}">
                <a16:creationId xmlns:a16="http://schemas.microsoft.com/office/drawing/2014/main" xmlns="" id="{B0A72B01-5E2F-CA86-81EB-B3FA252270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71450" y="2727110"/>
            <a:ext cx="467862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en-US" altLang="en-US" sz="4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800" b="1" dirty="0" smtClean="0">
                <a:latin typeface="Times New Roman" panose="02020603050405020304" pitchFamily="18" charset="0"/>
              </a:rPr>
              <a:t>35 </a:t>
            </a:r>
            <a:r>
              <a:rPr lang="en-US" altLang="en-US" sz="4800" b="1" dirty="0">
                <a:latin typeface="Times New Roman" panose="02020603050405020304" pitchFamily="18" charset="0"/>
              </a:rPr>
              <a:t>000  </a:t>
            </a:r>
            <a:r>
              <a:rPr lang="en-US" altLang="en-US" sz="4800" b="1" dirty="0" smtClean="0">
                <a:latin typeface="Times New Roman" panose="02020603050405020304" pitchFamily="18" charset="0"/>
              </a:rPr>
              <a:t>    </a:t>
            </a:r>
            <a:r>
              <a:rPr lang="en-US" altLang="en-US" sz="4800" b="1" dirty="0" smtClean="0">
                <a:latin typeface="Times New Roman" panose="02020603050405020304" pitchFamily="18" charset="0"/>
              </a:rPr>
              <a:t>=</a:t>
            </a:r>
            <a:r>
              <a:rPr lang="en-US" alt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       </a:t>
            </a:r>
            <a:endParaRPr lang="en-US" altLang="en-US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Hộp Văn bản 26">
            <a:extLst>
              <a:ext uri="{FF2B5EF4-FFF2-40B4-BE49-F238E27FC236}">
                <a16:creationId xmlns:a16="http://schemas.microsoft.com/office/drawing/2014/main" xmlns="" id="{64088695-BDE8-9B94-8BC1-EC544F797DE1}"/>
              </a:ext>
            </a:extLst>
          </p:cNvPr>
          <p:cNvSpPr txBox="1"/>
          <p:nvPr/>
        </p:nvSpPr>
        <p:spPr>
          <a:xfrm>
            <a:off x="6370219" y="3990127"/>
            <a:ext cx="22835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.VnTime" panose="020B7200000000000000" pitchFamily="34" charset="0"/>
              </a:rPr>
              <a:t>680</a:t>
            </a:r>
            <a: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.VnTime" panose="020B7200000000000000" pitchFamily="34" charset="0"/>
              </a:rPr>
              <a:t> </a:t>
            </a:r>
            <a: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.VnTime" panose="020B7200000000000000" pitchFamily="34" charset="0"/>
              </a:rPr>
              <a:t>cm</a:t>
            </a:r>
            <a:r>
              <a:rPr kumimoji="0" lang="en-US" altLang="en-US" sz="4800" b="1" i="0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latin typeface=".VnTime" panose="020B7200000000000000" pitchFamily="34" charset="0"/>
              </a:rPr>
              <a:t>2 </a:t>
            </a:r>
            <a:r>
              <a:rPr kumimoji="0" lang="en-US" altLang="en-US" sz="4800" b="1" i="0" u="none" strike="noStrike" kern="1200" cap="none" spc="0" normalizeH="0" baseline="3000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.VnTime" panose="020B7200000000000000" pitchFamily="34" charset="0"/>
              </a:rPr>
              <a:t> </a:t>
            </a:r>
            <a:endParaRPr lang="vi-VN" sz="4800" dirty="0">
              <a:solidFill>
                <a:srgbClr val="FF0000"/>
              </a:solidFill>
            </a:endParaRPr>
          </a:p>
        </p:txBody>
      </p:sp>
      <p:sp>
        <p:nvSpPr>
          <p:cNvPr id="31" name="Hộp Văn bản 30">
            <a:extLst>
              <a:ext uri="{FF2B5EF4-FFF2-40B4-BE49-F238E27FC236}">
                <a16:creationId xmlns:a16="http://schemas.microsoft.com/office/drawing/2014/main" xmlns="" id="{8E1310F6-3FBE-FD30-42FC-A649D9BE33CC}"/>
              </a:ext>
            </a:extLst>
          </p:cNvPr>
          <p:cNvSpPr txBox="1"/>
          <p:nvPr/>
        </p:nvSpPr>
        <p:spPr>
          <a:xfrm>
            <a:off x="10750078" y="5213419"/>
            <a:ext cx="149259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.VnTime" panose="020B7200000000000000" pitchFamily="34" charset="0"/>
              </a:rPr>
              <a:t>km</a:t>
            </a:r>
            <a:r>
              <a:rPr kumimoji="0" lang="en-US" altLang="en-US" sz="4800" b="1" i="0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latin typeface=".VnTime" panose="020B7200000000000000" pitchFamily="34" charset="0"/>
              </a:rPr>
              <a:t>2</a:t>
            </a:r>
            <a:endParaRPr lang="vi-VN" sz="4800" dirty="0"/>
          </a:p>
        </p:txBody>
      </p:sp>
      <p:sp>
        <p:nvSpPr>
          <p:cNvPr id="33" name="Hộp Văn bản 32">
            <a:extLst>
              <a:ext uri="{FF2B5EF4-FFF2-40B4-BE49-F238E27FC236}">
                <a16:creationId xmlns:a16="http://schemas.microsoft.com/office/drawing/2014/main" xmlns="" id="{612EB2F8-336C-338A-E08C-1CD2DF3BB2FC}"/>
              </a:ext>
            </a:extLst>
          </p:cNvPr>
          <p:cNvSpPr txBox="1"/>
          <p:nvPr/>
        </p:nvSpPr>
        <p:spPr>
          <a:xfrm>
            <a:off x="4277683" y="5278363"/>
            <a:ext cx="9185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>
                <a:latin typeface=".VnTime" panose="020B7200000000000000" pitchFamily="34" charset="0"/>
              </a:rPr>
              <a:t>ha</a:t>
            </a:r>
            <a:endParaRPr lang="vi-VN" sz="4800" dirty="0"/>
          </a:p>
        </p:txBody>
      </p:sp>
      <p:sp>
        <p:nvSpPr>
          <p:cNvPr id="34" name="Hộp Văn bản 33">
            <a:extLst>
              <a:ext uri="{FF2B5EF4-FFF2-40B4-BE49-F238E27FC236}">
                <a16:creationId xmlns:a16="http://schemas.microsoft.com/office/drawing/2014/main" xmlns="" id="{29D7F40F-C670-8B65-0E89-5C170B363E71}"/>
              </a:ext>
            </a:extLst>
          </p:cNvPr>
          <p:cNvSpPr txBox="1"/>
          <p:nvPr/>
        </p:nvSpPr>
        <p:spPr>
          <a:xfrm>
            <a:off x="10858500" y="2729047"/>
            <a:ext cx="87422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>
                <a:latin typeface=".VnTime" panose="020B7200000000000000" pitchFamily="34" charset="0"/>
              </a:rPr>
              <a:t>ha</a:t>
            </a:r>
            <a:endParaRPr lang="vi-VN" sz="4800" dirty="0"/>
          </a:p>
        </p:txBody>
      </p:sp>
      <p:sp>
        <p:nvSpPr>
          <p:cNvPr id="36" name="Hộp Văn bản 35">
            <a:extLst>
              <a:ext uri="{FF2B5EF4-FFF2-40B4-BE49-F238E27FC236}">
                <a16:creationId xmlns:a16="http://schemas.microsoft.com/office/drawing/2014/main" xmlns="" id="{5C5ECA09-9CD2-8E8C-FABD-368AF6BB6CAD}"/>
              </a:ext>
            </a:extLst>
          </p:cNvPr>
          <p:cNvSpPr txBox="1"/>
          <p:nvPr/>
        </p:nvSpPr>
        <p:spPr>
          <a:xfrm flipH="1">
            <a:off x="8665495" y="4126487"/>
            <a:ext cx="46677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4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Arial"/>
              </a:rPr>
              <a:t>=</a:t>
            </a:r>
            <a:endParaRPr lang="vi-VN" sz="4400" dirty="0"/>
          </a:p>
        </p:txBody>
      </p:sp>
      <p:sp>
        <p:nvSpPr>
          <p:cNvPr id="37" name="Hộp Văn bản 36">
            <a:extLst>
              <a:ext uri="{FF2B5EF4-FFF2-40B4-BE49-F238E27FC236}">
                <a16:creationId xmlns:a16="http://schemas.microsoft.com/office/drawing/2014/main" xmlns="" id="{D27753A3-1C43-D644-A430-1B614E468486}"/>
              </a:ext>
            </a:extLst>
          </p:cNvPr>
          <p:cNvSpPr txBox="1"/>
          <p:nvPr/>
        </p:nvSpPr>
        <p:spPr>
          <a:xfrm>
            <a:off x="6299004" y="5278364"/>
            <a:ext cx="259987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 smtClean="0">
                <a:latin typeface=".VnTime" panose="020B7200000000000000" pitchFamily="34" charset="0"/>
              </a:rPr>
              <a:t>175 ha</a:t>
            </a:r>
            <a:endParaRPr lang="vi-VN" sz="4800" dirty="0"/>
          </a:p>
        </p:txBody>
      </p:sp>
      <p:sp>
        <p:nvSpPr>
          <p:cNvPr id="38" name="Hộp Văn bản 37">
            <a:extLst>
              <a:ext uri="{FF2B5EF4-FFF2-40B4-BE49-F238E27FC236}">
                <a16:creationId xmlns:a16="http://schemas.microsoft.com/office/drawing/2014/main" xmlns="" id="{37851756-8399-3F11-4F7B-205CFB535008}"/>
              </a:ext>
            </a:extLst>
          </p:cNvPr>
          <p:cNvSpPr txBox="1"/>
          <p:nvPr/>
        </p:nvSpPr>
        <p:spPr>
          <a:xfrm flipH="1">
            <a:off x="8653762" y="5205993"/>
            <a:ext cx="4667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Arial"/>
              </a:rPr>
              <a:t>=</a:t>
            </a:r>
            <a:endParaRPr lang="vi-VN" sz="4800" dirty="0"/>
          </a:p>
        </p:txBody>
      </p:sp>
      <p:sp>
        <p:nvSpPr>
          <p:cNvPr id="39" name="Hộp Văn bản 38">
            <a:extLst>
              <a:ext uri="{FF2B5EF4-FFF2-40B4-BE49-F238E27FC236}">
                <a16:creationId xmlns:a16="http://schemas.microsoft.com/office/drawing/2014/main" xmlns="" id="{AB07D937-224D-450C-B05B-11FFF3D4F367}"/>
              </a:ext>
            </a:extLst>
          </p:cNvPr>
          <p:cNvSpPr txBox="1"/>
          <p:nvPr/>
        </p:nvSpPr>
        <p:spPr>
          <a:xfrm>
            <a:off x="1683415" y="5344654"/>
            <a:ext cx="247634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4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.VnTime" panose="020B7200000000000000" pitchFamily="34" charset="0"/>
              </a:rPr>
              <a:t>km</a:t>
            </a:r>
            <a:r>
              <a:rPr kumimoji="0" lang="en-US" altLang="en-US" sz="4400" b="1" i="0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latin typeface=".VnTime" panose="020B7200000000000000" pitchFamily="34" charset="0"/>
              </a:rPr>
              <a:t>2</a:t>
            </a:r>
            <a:endParaRPr lang="vi-VN" sz="4400" dirty="0"/>
          </a:p>
        </p:txBody>
      </p:sp>
      <p:sp>
        <p:nvSpPr>
          <p:cNvPr id="41" name="Hộp Văn bản 40">
            <a:extLst>
              <a:ext uri="{FF2B5EF4-FFF2-40B4-BE49-F238E27FC236}">
                <a16:creationId xmlns:a16="http://schemas.microsoft.com/office/drawing/2014/main" xmlns="" id="{A7482E45-D96C-0EEA-F276-DC2957D391EE}"/>
              </a:ext>
            </a:extLst>
          </p:cNvPr>
          <p:cNvSpPr txBox="1"/>
          <p:nvPr/>
        </p:nvSpPr>
        <p:spPr>
          <a:xfrm>
            <a:off x="3094476" y="4029745"/>
            <a:ext cx="251619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5400" b="1" dirty="0">
                <a:solidFill>
                  <a:srgbClr val="CC0000"/>
                </a:solidFill>
                <a:latin typeface=".VnTime" panose="020B7200000000000000" pitchFamily="34" charset="0"/>
              </a:rPr>
              <a:t>47</a:t>
            </a:r>
            <a:r>
              <a:rPr kumimoji="0" lang="en-US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.VnTime" panose="020B7200000000000000" pitchFamily="34" charset="0"/>
              </a:rPr>
              <a:t>000</a:t>
            </a:r>
            <a:r>
              <a:rPr kumimoji="0" lang="en-US" altLang="en-US" sz="5400" b="1" i="0" u="none" strike="noStrike" kern="1200" cap="none" spc="0" normalizeH="0" baseline="3000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.VnTime" panose="020B7200000000000000" pitchFamily="34" charset="0"/>
              </a:rPr>
              <a:t>  </a:t>
            </a:r>
            <a:endParaRPr lang="vi-VN" sz="5400" dirty="0">
              <a:solidFill>
                <a:srgbClr val="FF0000"/>
              </a:solidFill>
            </a:endParaRPr>
          </a:p>
        </p:txBody>
      </p:sp>
      <p:sp>
        <p:nvSpPr>
          <p:cNvPr id="42" name="Hộp Văn bản 41">
            <a:extLst>
              <a:ext uri="{FF2B5EF4-FFF2-40B4-BE49-F238E27FC236}">
                <a16:creationId xmlns:a16="http://schemas.microsoft.com/office/drawing/2014/main" xmlns="" id="{F607A9D2-A18D-57B1-FF15-45DFE578EFDF}"/>
              </a:ext>
            </a:extLst>
          </p:cNvPr>
          <p:cNvSpPr txBox="1"/>
          <p:nvPr/>
        </p:nvSpPr>
        <p:spPr>
          <a:xfrm>
            <a:off x="3529739" y="5329933"/>
            <a:ext cx="70806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4800" b="1" dirty="0">
                <a:solidFill>
                  <a:srgbClr val="CC0000"/>
                </a:solidFill>
                <a:latin typeface=".VnTime" panose="020B7200000000000000" pitchFamily="34" charset="0"/>
              </a:rPr>
              <a:t>5</a:t>
            </a:r>
            <a:r>
              <a:rPr kumimoji="0" lang="en-US" altLang="en-US" sz="4800" b="1" i="0" u="none" strike="noStrike" kern="1200" cap="none" spc="0" normalizeH="0" baseline="3000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.VnTime" panose="020B7200000000000000" pitchFamily="34" charset="0"/>
              </a:rPr>
              <a:t>  </a:t>
            </a:r>
            <a:endParaRPr lang="vi-VN" sz="4800" dirty="0">
              <a:solidFill>
                <a:srgbClr val="FF0000"/>
              </a:solidFill>
            </a:endParaRPr>
          </a:p>
        </p:txBody>
      </p:sp>
      <p:sp>
        <p:nvSpPr>
          <p:cNvPr id="43" name="Hộp Văn bản 42">
            <a:extLst>
              <a:ext uri="{FF2B5EF4-FFF2-40B4-BE49-F238E27FC236}">
                <a16:creationId xmlns:a16="http://schemas.microsoft.com/office/drawing/2014/main" xmlns="" id="{1823F013-4ED0-868D-ADA0-D8F86237EB40}"/>
              </a:ext>
            </a:extLst>
          </p:cNvPr>
          <p:cNvSpPr txBox="1"/>
          <p:nvPr/>
        </p:nvSpPr>
        <p:spPr>
          <a:xfrm>
            <a:off x="9595399" y="2726469"/>
            <a:ext cx="13680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4800" b="1" dirty="0">
                <a:solidFill>
                  <a:srgbClr val="CC0000"/>
                </a:solidFill>
                <a:latin typeface=".VnTime" panose="020B7200000000000000" pitchFamily="34" charset="0"/>
              </a:rPr>
              <a:t>3,5</a:t>
            </a:r>
            <a:r>
              <a:rPr kumimoji="0" lang="en-US" altLang="en-US" sz="4800" b="1" i="0" u="none" strike="noStrike" kern="1200" cap="none" spc="0" normalizeH="0" baseline="3000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.VnTime" panose="020B7200000000000000" pitchFamily="34" charset="0"/>
              </a:rPr>
              <a:t>  </a:t>
            </a:r>
            <a:endParaRPr lang="vi-VN" sz="4800" dirty="0">
              <a:solidFill>
                <a:srgbClr val="FF0000"/>
              </a:solidFill>
            </a:endParaRPr>
          </a:p>
        </p:txBody>
      </p:sp>
      <p:sp>
        <p:nvSpPr>
          <p:cNvPr id="45" name="Hộp Văn bản 44">
            <a:extLst>
              <a:ext uri="{FF2B5EF4-FFF2-40B4-BE49-F238E27FC236}">
                <a16:creationId xmlns:a16="http://schemas.microsoft.com/office/drawing/2014/main" xmlns="" id="{CF582169-03AD-4258-85C0-10616CD90123}"/>
              </a:ext>
            </a:extLst>
          </p:cNvPr>
          <p:cNvSpPr txBox="1"/>
          <p:nvPr/>
        </p:nvSpPr>
        <p:spPr>
          <a:xfrm>
            <a:off x="9449493" y="5205993"/>
            <a:ext cx="16598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4400" b="1" dirty="0">
                <a:solidFill>
                  <a:srgbClr val="CC0000"/>
                </a:solidFill>
                <a:latin typeface=".VnTime" panose="020B7200000000000000" pitchFamily="34" charset="0"/>
              </a:rPr>
              <a:t>1,75</a:t>
            </a:r>
            <a:r>
              <a:rPr kumimoji="0" lang="en-US" altLang="en-US" sz="4400" b="1" i="0" u="none" strike="noStrike" kern="1200" cap="none" spc="0" normalizeH="0" baseline="3000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.VnTime" panose="020B7200000000000000" pitchFamily="34" charset="0"/>
              </a:rPr>
              <a:t>  </a:t>
            </a:r>
            <a:endParaRPr lang="vi-VN" sz="4400" dirty="0">
              <a:solidFill>
                <a:srgbClr val="FF0000"/>
              </a:solidFill>
            </a:endParaRPr>
          </a:p>
        </p:txBody>
      </p:sp>
      <p:sp>
        <p:nvSpPr>
          <p:cNvPr id="29" name="Hộp Văn bản 32">
            <a:extLst>
              <a:ext uri="{FF2B5EF4-FFF2-40B4-BE49-F238E27FC236}">
                <a16:creationId xmlns:a16="http://schemas.microsoft.com/office/drawing/2014/main" xmlns="" id="{612EB2F8-336C-338A-E08C-1CD2DF3BB2FC}"/>
              </a:ext>
            </a:extLst>
          </p:cNvPr>
          <p:cNvSpPr txBox="1"/>
          <p:nvPr/>
        </p:nvSpPr>
        <p:spPr>
          <a:xfrm>
            <a:off x="1229421" y="2757246"/>
            <a:ext cx="154235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4800" b="1" dirty="0">
                <a:latin typeface=".VnTime" panose="020B7200000000000000" pitchFamily="34" charset="0"/>
              </a:rPr>
              <a:t>m</a:t>
            </a:r>
            <a:r>
              <a:rPr lang="en-US" altLang="en-US" sz="4800" b="1" baseline="30000" dirty="0">
                <a:latin typeface=".VnTime" panose="020B7200000000000000" pitchFamily="34" charset="0"/>
              </a:rPr>
              <a:t>2</a:t>
            </a:r>
            <a:endParaRPr lang="vi-VN" sz="4800" dirty="0"/>
          </a:p>
        </p:txBody>
      </p:sp>
      <p:sp>
        <p:nvSpPr>
          <p:cNvPr id="30" name="Hộp Văn bản 32">
            <a:extLst>
              <a:ext uri="{FF2B5EF4-FFF2-40B4-BE49-F238E27FC236}">
                <a16:creationId xmlns:a16="http://schemas.microsoft.com/office/drawing/2014/main" xmlns="" id="{612EB2F8-336C-338A-E08C-1CD2DF3BB2FC}"/>
              </a:ext>
            </a:extLst>
          </p:cNvPr>
          <p:cNvSpPr txBox="1"/>
          <p:nvPr/>
        </p:nvSpPr>
        <p:spPr>
          <a:xfrm>
            <a:off x="4958602" y="4029745"/>
            <a:ext cx="91851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b="1" dirty="0">
                <a:latin typeface=".VnTime" panose="020B7200000000000000" pitchFamily="34" charset="0"/>
              </a:rPr>
              <a:t>ha</a:t>
            </a:r>
            <a:endParaRPr lang="vi-VN" sz="5400" dirty="0"/>
          </a:p>
        </p:txBody>
      </p:sp>
      <p:sp>
        <p:nvSpPr>
          <p:cNvPr id="32" name="Hộp Văn bản 30">
            <a:extLst>
              <a:ext uri="{FF2B5EF4-FFF2-40B4-BE49-F238E27FC236}">
                <a16:creationId xmlns:a16="http://schemas.microsoft.com/office/drawing/2014/main" xmlns="" id="{8E1310F6-3FBE-FD30-42FC-A649D9BE33CC}"/>
              </a:ext>
            </a:extLst>
          </p:cNvPr>
          <p:cNvSpPr txBox="1"/>
          <p:nvPr/>
        </p:nvSpPr>
        <p:spPr>
          <a:xfrm>
            <a:off x="10858500" y="3990126"/>
            <a:ext cx="101559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4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.VnTime" panose="020B7200000000000000" pitchFamily="34" charset="0"/>
              </a:rPr>
              <a:t>m</a:t>
            </a:r>
            <a:r>
              <a:rPr kumimoji="0" lang="en-US" altLang="en-US" sz="4800" b="1" i="0" u="none" strike="noStrike" kern="1200" cap="none" spc="0" normalizeH="0" baseline="30000" noProof="0" dirty="0" smtClean="0">
                <a:ln>
                  <a:noFill/>
                </a:ln>
                <a:effectLst/>
                <a:uLnTx/>
                <a:uFillTx/>
                <a:latin typeface=".VnTime" panose="020B7200000000000000" pitchFamily="34" charset="0"/>
              </a:rPr>
              <a:t>2</a:t>
            </a:r>
            <a:endParaRPr lang="vi-VN" sz="4800" dirty="0"/>
          </a:p>
        </p:txBody>
      </p:sp>
      <p:sp>
        <p:nvSpPr>
          <p:cNvPr id="35" name="Hộp Văn bản 30">
            <a:extLst>
              <a:ext uri="{FF2B5EF4-FFF2-40B4-BE49-F238E27FC236}">
                <a16:creationId xmlns:a16="http://schemas.microsoft.com/office/drawing/2014/main" xmlns="" id="{8E1310F6-3FBE-FD30-42FC-A649D9BE33CC}"/>
              </a:ext>
            </a:extLst>
          </p:cNvPr>
          <p:cNvSpPr txBox="1"/>
          <p:nvPr/>
        </p:nvSpPr>
        <p:spPr>
          <a:xfrm>
            <a:off x="8119695" y="2788025"/>
            <a:ext cx="155837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4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.VnTime" panose="020B7200000000000000" pitchFamily="34" charset="0"/>
              </a:rPr>
              <a:t> m</a:t>
            </a:r>
            <a:r>
              <a:rPr kumimoji="0" lang="en-US" altLang="en-US" sz="4400" b="1" i="0" u="none" strike="noStrike" kern="1200" cap="none" spc="0" normalizeH="0" baseline="30000" noProof="0" dirty="0" smtClean="0">
                <a:ln>
                  <a:noFill/>
                </a:ln>
                <a:effectLst/>
                <a:uLnTx/>
                <a:uFillTx/>
                <a:latin typeface=".VnTime" panose="020B7200000000000000" pitchFamily="34" charset="0"/>
              </a:rPr>
              <a:t>2</a:t>
            </a:r>
            <a:endParaRPr lang="vi-VN" sz="4400" dirty="0"/>
          </a:p>
        </p:txBody>
      </p:sp>
      <p:sp>
        <p:nvSpPr>
          <p:cNvPr id="28" name="Hộp Văn bản 42">
            <a:extLst>
              <a:ext uri="{FF2B5EF4-FFF2-40B4-BE49-F238E27FC236}">
                <a16:creationId xmlns:a16="http://schemas.microsoft.com/office/drawing/2014/main" xmlns="" id="{1823F013-4ED0-868D-ADA0-D8F86237EB40}"/>
              </a:ext>
            </a:extLst>
          </p:cNvPr>
          <p:cNvSpPr txBox="1"/>
          <p:nvPr/>
        </p:nvSpPr>
        <p:spPr>
          <a:xfrm>
            <a:off x="9465362" y="3990125"/>
            <a:ext cx="13680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4800" b="1" noProof="0" dirty="0" smtClean="0">
                <a:solidFill>
                  <a:srgbClr val="CC0000"/>
                </a:solidFill>
                <a:latin typeface=".VnTime" panose="020B7200000000000000" pitchFamily="34" charset="0"/>
              </a:rPr>
              <a:t>0,68</a:t>
            </a:r>
            <a:r>
              <a:rPr kumimoji="0" lang="en-US" altLang="en-US" sz="4800" b="1" i="0" u="none" strike="noStrike" kern="1200" cap="none" spc="0" normalizeH="0" baseline="3000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.VnTime" panose="020B7200000000000000" pitchFamily="34" charset="0"/>
              </a:rPr>
              <a:t>  </a:t>
            </a:r>
            <a:endParaRPr lang="vi-VN" sz="4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1" grpId="0"/>
      <p:bldP spid="42" grpId="0"/>
      <p:bldP spid="43" grpId="0"/>
      <p:bldP spid="45" grpId="0"/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xmlns="" id="{7CCDA146-F41E-FC0D-2A98-A8343F4DA9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9885" y="190501"/>
            <a:ext cx="556434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vi-VN" altLang="en-US" sz="2800" dirty="0">
                <a:solidFill>
                  <a:srgbClr val="000000"/>
                </a:solidFill>
                <a:latin typeface="UTM Pierre" panose="02040603050506020204" pitchFamily="18" charset="0"/>
                <a:cs typeface="Times New Roman" panose="02020603050405020304" pitchFamily="18" charset="0"/>
              </a:rPr>
              <a:t>Thứ tư, ngày 09 tháng 04 năm 2024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vi-VN" altLang="en-US" sz="2800" u="sng" dirty="0">
                <a:solidFill>
                  <a:srgbClr val="C00000"/>
                </a:solidFill>
                <a:latin typeface="UTM Bienvenue" panose="02040603050506020204" pitchFamily="18" charset="0"/>
                <a:cs typeface="Times New Roman" panose="02020603050405020304" pitchFamily="18" charset="0"/>
              </a:rPr>
              <a:t>Thực hành toán (tuần 30 – tiết 1)</a:t>
            </a:r>
          </a:p>
        </p:txBody>
      </p:sp>
      <p:sp>
        <p:nvSpPr>
          <p:cNvPr id="3" name="TextBox 14">
            <a:extLst>
              <a:ext uri="{FF2B5EF4-FFF2-40B4-BE49-F238E27FC236}">
                <a16:creationId xmlns:a16="http://schemas.microsoft.com/office/drawing/2014/main" xmlns="" id="{5C6BFCD1-A415-6647-71C5-F6E167DD6205}"/>
              </a:ext>
            </a:extLst>
          </p:cNvPr>
          <p:cNvSpPr txBox="1"/>
          <p:nvPr/>
        </p:nvSpPr>
        <p:spPr>
          <a:xfrm>
            <a:off x="206477" y="1209753"/>
            <a:ext cx="4380877" cy="900412"/>
          </a:xfrm>
          <a:prstGeom prst="rect">
            <a:avLst/>
          </a:prstGeom>
          <a:noFill/>
        </p:spPr>
        <p:txBody>
          <a:bodyPr wrap="square" lIns="68745" tIns="34372" rIns="68745" bIns="34372">
            <a:spAutoFit/>
          </a:bodyPr>
          <a:lstStyle/>
          <a:p>
            <a:pPr>
              <a:defRPr/>
            </a:pPr>
            <a:r>
              <a:rPr lang="en-US" sz="5400" b="1" dirty="0" err="1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5400" b="1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 3: </a:t>
            </a:r>
            <a:r>
              <a:rPr lang="en-US" sz="5400" b="1" dirty="0" err="1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5400" b="1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 ?  </a:t>
            </a:r>
          </a:p>
        </p:txBody>
      </p:sp>
      <p:sp>
        <p:nvSpPr>
          <p:cNvPr id="4" name="Hộp Văn bản 3">
            <a:extLst>
              <a:ext uri="{FF2B5EF4-FFF2-40B4-BE49-F238E27FC236}">
                <a16:creationId xmlns:a16="http://schemas.microsoft.com/office/drawing/2014/main" xmlns="" id="{3AA7B8E4-8FA6-D62A-EE66-F12CC3CE3235}"/>
              </a:ext>
            </a:extLst>
          </p:cNvPr>
          <p:cNvSpPr txBox="1"/>
          <p:nvPr/>
        </p:nvSpPr>
        <p:spPr>
          <a:xfrm>
            <a:off x="223271" y="2073447"/>
            <a:ext cx="206272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5400" b="1" dirty="0">
                <a:latin typeface=".VnTime" panose="020B7200000000000000" pitchFamily="34" charset="0"/>
              </a:rPr>
              <a:t>3</a:t>
            </a:r>
            <a:r>
              <a:rPr kumimoji="0" lang="en-US" altLang="en-US" sz="5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.VnTime" panose="020B7200000000000000" pitchFamily="34" charset="0"/>
              </a:rPr>
              <a:t>m</a:t>
            </a:r>
            <a:r>
              <a:rPr kumimoji="0" lang="en-US" altLang="en-US" sz="5400" b="1" i="0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latin typeface=".VnTime" panose="020B7200000000000000" pitchFamily="34" charset="0"/>
              </a:rPr>
              <a:t>3</a:t>
            </a:r>
            <a:endParaRPr lang="vi-VN" sz="5400" dirty="0"/>
          </a:p>
        </p:txBody>
      </p:sp>
      <p:sp>
        <p:nvSpPr>
          <p:cNvPr id="5" name="Hộp Văn bản 4">
            <a:extLst>
              <a:ext uri="{FF2B5EF4-FFF2-40B4-BE49-F238E27FC236}">
                <a16:creationId xmlns:a16="http://schemas.microsoft.com/office/drawing/2014/main" xmlns="" id="{EFF37604-D871-9A92-F447-DBE1061C8DBB}"/>
              </a:ext>
            </a:extLst>
          </p:cNvPr>
          <p:cNvSpPr txBox="1"/>
          <p:nvPr/>
        </p:nvSpPr>
        <p:spPr>
          <a:xfrm>
            <a:off x="1543666" y="2073446"/>
            <a:ext cx="270099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5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.VnTime" panose="020B7200000000000000" pitchFamily="34" charset="0"/>
              </a:rPr>
              <a:t>275dm</a:t>
            </a:r>
            <a:r>
              <a:rPr kumimoji="0" lang="en-US" altLang="en-US" sz="5400" b="1" i="0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latin typeface=".VnTime" panose="020B7200000000000000" pitchFamily="34" charset="0"/>
              </a:rPr>
              <a:t>3</a:t>
            </a:r>
            <a:endParaRPr lang="vi-VN" sz="5400" dirty="0"/>
          </a:p>
        </p:txBody>
      </p:sp>
      <p:sp>
        <p:nvSpPr>
          <p:cNvPr id="6" name="Hộp Văn bản 5">
            <a:extLst>
              <a:ext uri="{FF2B5EF4-FFF2-40B4-BE49-F238E27FC236}">
                <a16:creationId xmlns:a16="http://schemas.microsoft.com/office/drawing/2014/main" xmlns="" id="{685FA4BE-4344-3C31-B7E3-61CC2A8B71E8}"/>
              </a:ext>
            </a:extLst>
          </p:cNvPr>
          <p:cNvSpPr txBox="1"/>
          <p:nvPr/>
        </p:nvSpPr>
        <p:spPr>
          <a:xfrm>
            <a:off x="6292057" y="2117501"/>
            <a:ext cx="101559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5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.VnTime" panose="020B7200000000000000" pitchFamily="34" charset="0"/>
              </a:rPr>
              <a:t>m</a:t>
            </a:r>
            <a:r>
              <a:rPr kumimoji="0" lang="en-US" altLang="en-US" sz="5400" b="1" i="0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latin typeface=".VnTime" panose="020B7200000000000000" pitchFamily="34" charset="0"/>
              </a:rPr>
              <a:t>3</a:t>
            </a:r>
            <a:endParaRPr lang="vi-VN" sz="5400" dirty="0"/>
          </a:p>
        </p:txBody>
      </p:sp>
      <p:sp>
        <p:nvSpPr>
          <p:cNvPr id="7" name="Hộp Văn bản 6">
            <a:extLst>
              <a:ext uri="{FF2B5EF4-FFF2-40B4-BE49-F238E27FC236}">
                <a16:creationId xmlns:a16="http://schemas.microsoft.com/office/drawing/2014/main" xmlns="" id="{4C2E779B-E6F5-9E23-778F-083AC04D1683}"/>
              </a:ext>
            </a:extLst>
          </p:cNvPr>
          <p:cNvSpPr txBox="1"/>
          <p:nvPr/>
        </p:nvSpPr>
        <p:spPr>
          <a:xfrm flipH="1">
            <a:off x="3916718" y="2117501"/>
            <a:ext cx="65589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5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Arial"/>
              </a:rPr>
              <a:t>=</a:t>
            </a:r>
            <a:endParaRPr lang="vi-VN" sz="5400" dirty="0"/>
          </a:p>
        </p:txBody>
      </p:sp>
      <p:sp>
        <p:nvSpPr>
          <p:cNvPr id="8" name="Hộp Văn bản 7">
            <a:extLst>
              <a:ext uri="{FF2B5EF4-FFF2-40B4-BE49-F238E27FC236}">
                <a16:creationId xmlns:a16="http://schemas.microsoft.com/office/drawing/2014/main" xmlns="" id="{8A8FF804-9925-A52A-819F-5ED896297B30}"/>
              </a:ext>
            </a:extLst>
          </p:cNvPr>
          <p:cNvSpPr txBox="1"/>
          <p:nvPr/>
        </p:nvSpPr>
        <p:spPr>
          <a:xfrm>
            <a:off x="269971" y="3040831"/>
            <a:ext cx="323991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5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.VnTime" panose="020B7200000000000000" pitchFamily="34" charset="0"/>
              </a:rPr>
              <a:t>2500dm</a:t>
            </a:r>
            <a:r>
              <a:rPr kumimoji="0" lang="en-US" altLang="en-US" sz="5400" b="1" i="0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latin typeface=".VnTime" panose="020B7200000000000000" pitchFamily="34" charset="0"/>
              </a:rPr>
              <a:t>3</a:t>
            </a:r>
            <a:endParaRPr lang="vi-VN" sz="5400" dirty="0"/>
          </a:p>
        </p:txBody>
      </p:sp>
      <p:sp>
        <p:nvSpPr>
          <p:cNvPr id="9" name="Hộp Văn bản 8">
            <a:extLst>
              <a:ext uri="{FF2B5EF4-FFF2-40B4-BE49-F238E27FC236}">
                <a16:creationId xmlns:a16="http://schemas.microsoft.com/office/drawing/2014/main" xmlns="" id="{C38A19E6-6196-233A-DAC4-C0208B6B564F}"/>
              </a:ext>
            </a:extLst>
          </p:cNvPr>
          <p:cNvSpPr txBox="1"/>
          <p:nvPr/>
        </p:nvSpPr>
        <p:spPr>
          <a:xfrm flipH="1">
            <a:off x="3931463" y="3040831"/>
            <a:ext cx="65589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5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Arial"/>
              </a:rPr>
              <a:t>=</a:t>
            </a:r>
            <a:endParaRPr lang="vi-VN" sz="5400" dirty="0"/>
          </a:p>
        </p:txBody>
      </p:sp>
      <p:sp>
        <p:nvSpPr>
          <p:cNvPr id="10" name="Hộp Văn bản 9">
            <a:extLst>
              <a:ext uri="{FF2B5EF4-FFF2-40B4-BE49-F238E27FC236}">
                <a16:creationId xmlns:a16="http://schemas.microsoft.com/office/drawing/2014/main" xmlns="" id="{88CCFC72-788B-1CCA-6746-BB3C5C1978D2}"/>
              </a:ext>
            </a:extLst>
          </p:cNvPr>
          <p:cNvSpPr txBox="1"/>
          <p:nvPr/>
        </p:nvSpPr>
        <p:spPr>
          <a:xfrm>
            <a:off x="6250568" y="2996776"/>
            <a:ext cx="101559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5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.VnTime" panose="020B7200000000000000" pitchFamily="34" charset="0"/>
              </a:rPr>
              <a:t>m</a:t>
            </a:r>
            <a:r>
              <a:rPr kumimoji="0" lang="en-US" altLang="en-US" sz="5400" b="1" i="0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latin typeface=".VnTime" panose="020B7200000000000000" pitchFamily="34" charset="0"/>
              </a:rPr>
              <a:t>3</a:t>
            </a:r>
            <a:endParaRPr lang="vi-VN" sz="5400" dirty="0"/>
          </a:p>
        </p:txBody>
      </p:sp>
      <p:sp>
        <p:nvSpPr>
          <p:cNvPr id="12" name="Hộp Văn bản 11">
            <a:extLst>
              <a:ext uri="{FF2B5EF4-FFF2-40B4-BE49-F238E27FC236}">
                <a16:creationId xmlns:a16="http://schemas.microsoft.com/office/drawing/2014/main" xmlns="" id="{91454398-CD62-757B-281E-BAA37F1B3510}"/>
              </a:ext>
            </a:extLst>
          </p:cNvPr>
          <p:cNvSpPr txBox="1"/>
          <p:nvPr/>
        </p:nvSpPr>
        <p:spPr>
          <a:xfrm>
            <a:off x="223272" y="4092886"/>
            <a:ext cx="241177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5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.VnTime" panose="020B7200000000000000" pitchFamily="34" charset="0"/>
              </a:rPr>
              <a:t>4,75m</a:t>
            </a:r>
            <a:r>
              <a:rPr kumimoji="0" lang="en-US" altLang="en-US" sz="5400" b="1" i="0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latin typeface=".VnTime" panose="020B7200000000000000" pitchFamily="34" charset="0"/>
              </a:rPr>
              <a:t>3</a:t>
            </a:r>
            <a:endParaRPr lang="vi-VN" sz="5400" dirty="0"/>
          </a:p>
        </p:txBody>
      </p:sp>
      <p:sp>
        <p:nvSpPr>
          <p:cNvPr id="13" name="Hộp Văn bản 12">
            <a:extLst>
              <a:ext uri="{FF2B5EF4-FFF2-40B4-BE49-F238E27FC236}">
                <a16:creationId xmlns:a16="http://schemas.microsoft.com/office/drawing/2014/main" xmlns="" id="{6CA72A75-235B-3F7D-F444-A4F6C4642A69}"/>
              </a:ext>
            </a:extLst>
          </p:cNvPr>
          <p:cNvSpPr txBox="1"/>
          <p:nvPr/>
        </p:nvSpPr>
        <p:spPr>
          <a:xfrm flipH="1">
            <a:off x="3722368" y="3964161"/>
            <a:ext cx="65589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5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Arial"/>
              </a:rPr>
              <a:t>=</a:t>
            </a:r>
            <a:endParaRPr lang="vi-VN" sz="5400" dirty="0"/>
          </a:p>
        </p:txBody>
      </p:sp>
      <p:sp>
        <p:nvSpPr>
          <p:cNvPr id="14" name="Hộp Văn bản 13">
            <a:extLst>
              <a:ext uri="{FF2B5EF4-FFF2-40B4-BE49-F238E27FC236}">
                <a16:creationId xmlns:a16="http://schemas.microsoft.com/office/drawing/2014/main" xmlns="" id="{7CAC5FB4-7A2D-113F-B5CD-035DE7017370}"/>
              </a:ext>
            </a:extLst>
          </p:cNvPr>
          <p:cNvSpPr txBox="1"/>
          <p:nvPr/>
        </p:nvSpPr>
        <p:spPr>
          <a:xfrm>
            <a:off x="6216505" y="4011554"/>
            <a:ext cx="267880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5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.VnTime" panose="020B7200000000000000" pitchFamily="34" charset="0"/>
              </a:rPr>
              <a:t>dm</a:t>
            </a:r>
            <a:r>
              <a:rPr kumimoji="0" lang="en-US" altLang="en-US" sz="5400" b="1" i="0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latin typeface=".VnTime" panose="020B7200000000000000" pitchFamily="34" charset="0"/>
              </a:rPr>
              <a:t>3</a:t>
            </a:r>
            <a:endParaRPr lang="vi-VN" sz="5400" dirty="0"/>
          </a:p>
        </p:txBody>
      </p:sp>
      <p:sp>
        <p:nvSpPr>
          <p:cNvPr id="15" name="Hộp Văn bản 14">
            <a:extLst>
              <a:ext uri="{FF2B5EF4-FFF2-40B4-BE49-F238E27FC236}">
                <a16:creationId xmlns:a16="http://schemas.microsoft.com/office/drawing/2014/main" xmlns="" id="{9C562DDA-613F-D98B-166C-9B20994993BC}"/>
              </a:ext>
            </a:extLst>
          </p:cNvPr>
          <p:cNvSpPr txBox="1"/>
          <p:nvPr/>
        </p:nvSpPr>
        <p:spPr>
          <a:xfrm>
            <a:off x="223272" y="5180441"/>
            <a:ext cx="267089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5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.VnTime" panose="020B7200000000000000" pitchFamily="34" charset="0"/>
              </a:rPr>
              <a:t>2dm</a:t>
            </a:r>
            <a:r>
              <a:rPr kumimoji="0" lang="en-US" altLang="en-US" sz="5400" b="1" i="0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latin typeface=".VnTime" panose="020B7200000000000000" pitchFamily="34" charset="0"/>
              </a:rPr>
              <a:t>3</a:t>
            </a:r>
            <a:endParaRPr lang="vi-VN" sz="5400" dirty="0"/>
          </a:p>
        </p:txBody>
      </p:sp>
      <p:sp>
        <p:nvSpPr>
          <p:cNvPr id="16" name="Hộp Văn bản 15">
            <a:extLst>
              <a:ext uri="{FF2B5EF4-FFF2-40B4-BE49-F238E27FC236}">
                <a16:creationId xmlns:a16="http://schemas.microsoft.com/office/drawing/2014/main" xmlns="" id="{7CA6CFA6-0218-FA7A-0589-F3A3F000B6EA}"/>
              </a:ext>
            </a:extLst>
          </p:cNvPr>
          <p:cNvSpPr txBox="1"/>
          <p:nvPr/>
        </p:nvSpPr>
        <p:spPr>
          <a:xfrm>
            <a:off x="1889927" y="5180441"/>
            <a:ext cx="26291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5400" b="1" dirty="0">
                <a:latin typeface=".VnTime" panose="020B7200000000000000" pitchFamily="34" charset="0"/>
              </a:rPr>
              <a:t>45c</a:t>
            </a:r>
            <a:r>
              <a:rPr kumimoji="0" lang="en-US" altLang="en-US" sz="5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.VnTime" panose="020B7200000000000000" pitchFamily="34" charset="0"/>
              </a:rPr>
              <a:t>m</a:t>
            </a:r>
            <a:r>
              <a:rPr kumimoji="0" lang="en-US" altLang="en-US" sz="5400" b="1" i="0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latin typeface=".VnTime" panose="020B7200000000000000" pitchFamily="34" charset="0"/>
              </a:rPr>
              <a:t>3</a:t>
            </a:r>
            <a:endParaRPr lang="vi-VN" sz="5400" dirty="0"/>
          </a:p>
        </p:txBody>
      </p:sp>
      <p:sp>
        <p:nvSpPr>
          <p:cNvPr id="17" name="Hộp Văn bản 16">
            <a:extLst>
              <a:ext uri="{FF2B5EF4-FFF2-40B4-BE49-F238E27FC236}">
                <a16:creationId xmlns:a16="http://schemas.microsoft.com/office/drawing/2014/main" xmlns="" id="{21F94FB2-6E2D-15C8-C4D4-1C568F9F283D}"/>
              </a:ext>
            </a:extLst>
          </p:cNvPr>
          <p:cNvSpPr txBox="1"/>
          <p:nvPr/>
        </p:nvSpPr>
        <p:spPr>
          <a:xfrm flipH="1">
            <a:off x="3748914" y="5086082"/>
            <a:ext cx="65589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5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Arial"/>
              </a:rPr>
              <a:t>=</a:t>
            </a:r>
            <a:endParaRPr lang="vi-VN" sz="5400" dirty="0"/>
          </a:p>
        </p:txBody>
      </p:sp>
      <p:sp>
        <p:nvSpPr>
          <p:cNvPr id="18" name="Hộp Văn bản 17">
            <a:extLst>
              <a:ext uri="{FF2B5EF4-FFF2-40B4-BE49-F238E27FC236}">
                <a16:creationId xmlns:a16="http://schemas.microsoft.com/office/drawing/2014/main" xmlns="" id="{538FA881-67AF-AE74-203C-37AF50385207}"/>
              </a:ext>
            </a:extLst>
          </p:cNvPr>
          <p:cNvSpPr txBox="1"/>
          <p:nvPr/>
        </p:nvSpPr>
        <p:spPr>
          <a:xfrm>
            <a:off x="6241837" y="5093938"/>
            <a:ext cx="245638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5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.VnTime" panose="020B7200000000000000" pitchFamily="34" charset="0"/>
              </a:rPr>
              <a:t>dm</a:t>
            </a:r>
            <a:r>
              <a:rPr kumimoji="0" lang="en-US" altLang="en-US" sz="5400" b="1" i="0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latin typeface=".VnTime" panose="020B7200000000000000" pitchFamily="34" charset="0"/>
              </a:rPr>
              <a:t>3</a:t>
            </a:r>
            <a:endParaRPr lang="vi-VN" sz="5400" dirty="0"/>
          </a:p>
        </p:txBody>
      </p:sp>
      <p:sp>
        <p:nvSpPr>
          <p:cNvPr id="19" name="Hộp Văn bản 18">
            <a:extLst>
              <a:ext uri="{FF2B5EF4-FFF2-40B4-BE49-F238E27FC236}">
                <a16:creationId xmlns:a16="http://schemas.microsoft.com/office/drawing/2014/main" xmlns="" id="{C36DC317-2D52-498B-4FA4-FF5CC48897B8}"/>
              </a:ext>
            </a:extLst>
          </p:cNvPr>
          <p:cNvSpPr txBox="1"/>
          <p:nvPr/>
        </p:nvSpPr>
        <p:spPr>
          <a:xfrm>
            <a:off x="4632929" y="2117501"/>
            <a:ext cx="173826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b="1" dirty="0">
                <a:solidFill>
                  <a:srgbClr val="CC0000"/>
                </a:solidFill>
                <a:latin typeface=".VnTime" panose="020B7200000000000000" pitchFamily="34" charset="0"/>
              </a:rPr>
              <a:t>3,275</a:t>
            </a:r>
            <a:endParaRPr lang="vi-VN" sz="5400" dirty="0"/>
          </a:p>
        </p:txBody>
      </p:sp>
      <p:sp>
        <p:nvSpPr>
          <p:cNvPr id="20" name="Hộp Văn bản 19">
            <a:extLst>
              <a:ext uri="{FF2B5EF4-FFF2-40B4-BE49-F238E27FC236}">
                <a16:creationId xmlns:a16="http://schemas.microsoft.com/office/drawing/2014/main" xmlns="" id="{D4A99A61-504A-70C1-9A38-7EBFEE6E16DC}"/>
              </a:ext>
            </a:extLst>
          </p:cNvPr>
          <p:cNvSpPr txBox="1"/>
          <p:nvPr/>
        </p:nvSpPr>
        <p:spPr>
          <a:xfrm>
            <a:off x="4797520" y="2996776"/>
            <a:ext cx="173826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.VnTime" panose="020B7200000000000000" pitchFamily="34" charset="0"/>
              </a:rPr>
              <a:t>2,5</a:t>
            </a:r>
            <a:endParaRPr lang="vi-VN" sz="5400" dirty="0"/>
          </a:p>
        </p:txBody>
      </p:sp>
      <p:sp>
        <p:nvSpPr>
          <p:cNvPr id="21" name="Hộp Văn bản 20">
            <a:extLst>
              <a:ext uri="{FF2B5EF4-FFF2-40B4-BE49-F238E27FC236}">
                <a16:creationId xmlns:a16="http://schemas.microsoft.com/office/drawing/2014/main" xmlns="" id="{D94354FC-0321-4CF0-28F5-6DDD1EC37E28}"/>
              </a:ext>
            </a:extLst>
          </p:cNvPr>
          <p:cNvSpPr txBox="1"/>
          <p:nvPr/>
        </p:nvSpPr>
        <p:spPr>
          <a:xfrm>
            <a:off x="4611766" y="3964161"/>
            <a:ext cx="218808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b="1" dirty="0">
                <a:solidFill>
                  <a:srgbClr val="CC0000"/>
                </a:solidFill>
                <a:latin typeface=".VnTime" panose="020B7200000000000000" pitchFamily="34" charset="0"/>
              </a:rPr>
              <a:t>4750</a:t>
            </a:r>
            <a:endParaRPr lang="vi-VN" sz="5400" dirty="0"/>
          </a:p>
        </p:txBody>
      </p:sp>
      <p:sp>
        <p:nvSpPr>
          <p:cNvPr id="22" name="Hộp Văn bản 21">
            <a:extLst>
              <a:ext uri="{FF2B5EF4-FFF2-40B4-BE49-F238E27FC236}">
                <a16:creationId xmlns:a16="http://schemas.microsoft.com/office/drawing/2014/main" xmlns="" id="{89844774-8B9D-EED2-AB25-E70467AD82D8}"/>
              </a:ext>
            </a:extLst>
          </p:cNvPr>
          <p:cNvSpPr txBox="1"/>
          <p:nvPr/>
        </p:nvSpPr>
        <p:spPr>
          <a:xfrm>
            <a:off x="4404806" y="5102604"/>
            <a:ext cx="18117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.VnTime" panose="020B7200000000000000" pitchFamily="34" charset="0"/>
              </a:rPr>
              <a:t>2,045</a:t>
            </a:r>
            <a:endParaRPr lang="vi-VN" sz="5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xmlns="" id="{C409CD62-38BE-C7E0-1897-0BB5FAF4E9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8752" y="190501"/>
            <a:ext cx="6346609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vi-VN" altLang="en-US" dirty="0">
                <a:solidFill>
                  <a:srgbClr val="000000"/>
                </a:solidFill>
                <a:latin typeface="UTM Pierre" panose="02040603050506020204" pitchFamily="18" charset="0"/>
                <a:cs typeface="Times New Roman" panose="02020603050405020304" pitchFamily="18" charset="0"/>
              </a:rPr>
              <a:t>Thứ tư, ngày 09 tháng 04 năm 2024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vi-VN" altLang="en-US" u="sng" dirty="0">
                <a:solidFill>
                  <a:srgbClr val="C00000"/>
                </a:solidFill>
                <a:latin typeface="UTM Bienvenue" panose="02040603050506020204" pitchFamily="18" charset="0"/>
                <a:cs typeface="Times New Roman" panose="02020603050405020304" pitchFamily="18" charset="0"/>
              </a:rPr>
              <a:t>Thực hành toán (tuần 30 – tiết 1)</a:t>
            </a:r>
          </a:p>
        </p:txBody>
      </p:sp>
      <p:sp>
        <p:nvSpPr>
          <p:cNvPr id="3" name="TextBox 14">
            <a:extLst>
              <a:ext uri="{FF2B5EF4-FFF2-40B4-BE49-F238E27FC236}">
                <a16:creationId xmlns:a16="http://schemas.microsoft.com/office/drawing/2014/main" xmlns="" id="{1360960E-AC55-CF6E-4CE2-66E228CE0A44}"/>
              </a:ext>
            </a:extLst>
          </p:cNvPr>
          <p:cNvSpPr txBox="1"/>
          <p:nvPr/>
        </p:nvSpPr>
        <p:spPr>
          <a:xfrm>
            <a:off x="0" y="1429136"/>
            <a:ext cx="11172825" cy="623413"/>
          </a:xfrm>
          <a:prstGeom prst="rect">
            <a:avLst/>
          </a:prstGeom>
          <a:noFill/>
        </p:spPr>
        <p:txBody>
          <a:bodyPr wrap="square" lIns="68745" tIns="34372" rIns="68745" bIns="34372">
            <a:spAutoFit/>
          </a:bodyPr>
          <a:lstStyle/>
          <a:p>
            <a:pPr>
              <a:defRPr/>
            </a:pPr>
            <a:r>
              <a:rPr lang="en-US" sz="3600" b="1" dirty="0" err="1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3600" b="1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 4: </a:t>
            </a:r>
            <a:r>
              <a:rPr lang="en-US" sz="3600" b="1" dirty="0" err="1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Viết</a:t>
            </a:r>
            <a:r>
              <a:rPr lang="en-US" sz="3600" b="1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3600" b="1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đo</a:t>
            </a:r>
            <a:r>
              <a:rPr lang="en-US" sz="3600" b="1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thích</a:t>
            </a:r>
            <a:r>
              <a:rPr lang="en-US" sz="3600" b="1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sz="3600" b="1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3600" b="1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chỗ</a:t>
            </a:r>
            <a:r>
              <a:rPr lang="en-US" sz="3600" b="1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chấm</a:t>
            </a:r>
            <a:r>
              <a:rPr lang="en-US" sz="3600" b="1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:  </a:t>
            </a:r>
          </a:p>
        </p:txBody>
      </p:sp>
      <p:sp>
        <p:nvSpPr>
          <p:cNvPr id="4" name="Rectangle 96">
            <a:extLst>
              <a:ext uri="{FF2B5EF4-FFF2-40B4-BE49-F238E27FC236}">
                <a16:creationId xmlns:a16="http://schemas.microsoft.com/office/drawing/2014/main" xmlns="" id="{4C050D2D-593A-D2E2-1C37-A238FC18D2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011" y="2417873"/>
            <a:ext cx="512806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4800" b="1" dirty="0">
                <a:latin typeface="Times New Roman" panose="02020603050405020304" pitchFamily="18" charset="0"/>
              </a:rPr>
              <a:t>1 </a:t>
            </a:r>
            <a:r>
              <a:rPr lang="en-US" altLang="en-US" sz="4800" b="1" dirty="0" err="1">
                <a:latin typeface="Times New Roman" panose="02020603050405020304" pitchFamily="18" charset="0"/>
              </a:rPr>
              <a:t>phút</a:t>
            </a:r>
            <a:r>
              <a:rPr lang="en-US" altLang="en-US" sz="4800" b="1" dirty="0">
                <a:latin typeface="Times New Roman" panose="02020603050405020304" pitchFamily="18" charset="0"/>
              </a:rPr>
              <a:t> 30 </a:t>
            </a:r>
            <a:r>
              <a:rPr lang="en-US" altLang="en-US" sz="4800" b="1" dirty="0" err="1">
                <a:latin typeface="Times New Roman" panose="02020603050405020304" pitchFamily="18" charset="0"/>
              </a:rPr>
              <a:t>giây</a:t>
            </a:r>
            <a:r>
              <a:rPr lang="en-US" altLang="en-US" sz="4800" b="1" dirty="0">
                <a:latin typeface="Times New Roman" panose="02020603050405020304" pitchFamily="18" charset="0"/>
              </a:rPr>
              <a:t> </a:t>
            </a:r>
            <a:r>
              <a:rPr lang="en-US" altLang="en-US" sz="4800" b="1" dirty="0" smtClean="0">
                <a:latin typeface="Times New Roman" panose="02020603050405020304" pitchFamily="18" charset="0"/>
              </a:rPr>
              <a:t>   =</a:t>
            </a:r>
            <a:r>
              <a:rPr lang="en-US" altLang="en-US" sz="4800" b="1" dirty="0" smtClean="0">
                <a:solidFill>
                  <a:srgbClr val="FF3300"/>
                </a:solidFill>
                <a:latin typeface="Times New Roman" panose="02020603050405020304" pitchFamily="18" charset="0"/>
              </a:rPr>
              <a:t> </a:t>
            </a:r>
            <a:endParaRPr lang="en-US" altLang="en-US" sz="4800" b="1" dirty="0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Rectangle 96">
            <a:extLst>
              <a:ext uri="{FF2B5EF4-FFF2-40B4-BE49-F238E27FC236}">
                <a16:creationId xmlns:a16="http://schemas.microsoft.com/office/drawing/2014/main" xmlns="" id="{7C9E8DB5-81F0-B736-A900-1817033A3D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24027" y="4522640"/>
            <a:ext cx="291342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48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latin typeface="Times New Roman" panose="02020603050405020304" pitchFamily="18" charset="0"/>
              </a:rPr>
              <a:t>phút</a:t>
            </a:r>
            <a:r>
              <a:rPr lang="en-US" altLang="en-US" sz="48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6" name="Rectangle 96">
            <a:extLst>
              <a:ext uri="{FF2B5EF4-FFF2-40B4-BE49-F238E27FC236}">
                <a16:creationId xmlns:a16="http://schemas.microsoft.com/office/drawing/2014/main" xmlns="" id="{185A7322-3C7D-670E-2200-5423AC0116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739" y="3493749"/>
            <a:ext cx="514656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48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800" b="1" dirty="0">
                <a:latin typeface="Times New Roman" panose="02020603050405020304" pitchFamily="18" charset="0"/>
              </a:rPr>
              <a:t>96 </a:t>
            </a:r>
            <a:r>
              <a:rPr lang="en-US" altLang="en-US" sz="4800" b="1" dirty="0" err="1">
                <a:latin typeface="Times New Roman" panose="02020603050405020304" pitchFamily="18" charset="0"/>
              </a:rPr>
              <a:t>phút</a:t>
            </a:r>
            <a:r>
              <a:rPr lang="en-US" altLang="en-US" sz="4800" b="1" dirty="0">
                <a:latin typeface="Times New Roman" panose="02020603050405020304" pitchFamily="18" charset="0"/>
              </a:rPr>
              <a:t> </a:t>
            </a:r>
            <a:r>
              <a:rPr lang="en-US" altLang="en-US" sz="4800" b="1" dirty="0" smtClean="0">
                <a:latin typeface="Times New Roman" panose="02020603050405020304" pitchFamily="18" charset="0"/>
              </a:rPr>
              <a:t>              =</a:t>
            </a:r>
            <a:r>
              <a:rPr lang="en-US" altLang="en-US" sz="4800" b="1" dirty="0" smtClean="0">
                <a:solidFill>
                  <a:srgbClr val="FF3300"/>
                </a:solidFill>
                <a:latin typeface="Times New Roman" panose="02020603050405020304" pitchFamily="18" charset="0"/>
              </a:rPr>
              <a:t> </a:t>
            </a:r>
            <a:endParaRPr lang="en-US" altLang="en-US" sz="4800" b="1" dirty="0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" name="Rectangle 96">
            <a:extLst>
              <a:ext uri="{FF2B5EF4-FFF2-40B4-BE49-F238E27FC236}">
                <a16:creationId xmlns:a16="http://schemas.microsoft.com/office/drawing/2014/main" xmlns="" id="{99BC0F83-4498-4041-D422-0677EA1795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60152" y="1668041"/>
            <a:ext cx="129785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48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latin typeface="Times New Roman" panose="02020603050405020304" pitchFamily="18" charset="0"/>
              </a:rPr>
              <a:t>giây</a:t>
            </a:r>
            <a:r>
              <a:rPr lang="en-US" altLang="en-US" sz="48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8" name="Rectangle 96">
            <a:extLst>
              <a:ext uri="{FF2B5EF4-FFF2-40B4-BE49-F238E27FC236}">
                <a16:creationId xmlns:a16="http://schemas.microsoft.com/office/drawing/2014/main" xmlns="" id="{838109F4-0823-E393-F4F8-443E8E54EF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2294" y="3444628"/>
            <a:ext cx="129785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48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latin typeface="Times New Roman" panose="02020603050405020304" pitchFamily="18" charset="0"/>
              </a:rPr>
              <a:t>giờ</a:t>
            </a:r>
            <a:r>
              <a:rPr lang="en-US" altLang="en-US" sz="48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9" name="Rectangle 96">
            <a:extLst>
              <a:ext uri="{FF2B5EF4-FFF2-40B4-BE49-F238E27FC236}">
                <a16:creationId xmlns:a16="http://schemas.microsoft.com/office/drawing/2014/main" xmlns="" id="{EEC6FE36-5190-1880-FF68-1595180E86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739" y="4522639"/>
            <a:ext cx="58578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4800" b="1" dirty="0">
                <a:latin typeface="Times New Roman" panose="02020603050405020304" pitchFamily="18" charset="0"/>
              </a:rPr>
              <a:t>2 </a:t>
            </a:r>
            <a:r>
              <a:rPr lang="en-US" altLang="en-US" sz="4800" b="1" dirty="0" err="1">
                <a:latin typeface="Times New Roman" panose="02020603050405020304" pitchFamily="18" charset="0"/>
              </a:rPr>
              <a:t>giờ</a:t>
            </a:r>
            <a:r>
              <a:rPr lang="en-US" altLang="en-US" sz="4800" b="1" dirty="0">
                <a:latin typeface="Times New Roman" panose="02020603050405020304" pitchFamily="18" charset="0"/>
              </a:rPr>
              <a:t> 30 </a:t>
            </a:r>
            <a:r>
              <a:rPr lang="en-US" altLang="en-US" sz="4800" b="1" dirty="0" err="1">
                <a:latin typeface="Times New Roman" panose="02020603050405020304" pitchFamily="18" charset="0"/>
              </a:rPr>
              <a:t>phút</a:t>
            </a:r>
            <a:r>
              <a:rPr lang="en-US" altLang="en-US" sz="4800" b="1" dirty="0">
                <a:latin typeface="Times New Roman" panose="02020603050405020304" pitchFamily="18" charset="0"/>
              </a:rPr>
              <a:t>   </a:t>
            </a:r>
            <a:r>
              <a:rPr lang="en-US" altLang="en-US" sz="4800" b="1" dirty="0" smtClean="0">
                <a:latin typeface="Times New Roman" panose="02020603050405020304" pitchFamily="18" charset="0"/>
              </a:rPr>
              <a:t>    = </a:t>
            </a:r>
            <a:endParaRPr lang="en-US" altLang="en-US" sz="4800" b="1" dirty="0">
              <a:latin typeface="Times New Roman" panose="02020603050405020304" pitchFamily="18" charset="0"/>
            </a:endParaRPr>
          </a:p>
        </p:txBody>
      </p:sp>
      <p:sp>
        <p:nvSpPr>
          <p:cNvPr id="10" name="Rectangle 96">
            <a:extLst>
              <a:ext uri="{FF2B5EF4-FFF2-40B4-BE49-F238E27FC236}">
                <a16:creationId xmlns:a16="http://schemas.microsoft.com/office/drawing/2014/main" xmlns="" id="{0CEC67FD-7227-0AAA-7F1F-CC83F55E2E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67002" y="3444628"/>
            <a:ext cx="324232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48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latin typeface="Times New Roman" panose="02020603050405020304" pitchFamily="18" charset="0"/>
              </a:rPr>
              <a:t>phút</a:t>
            </a:r>
            <a:r>
              <a:rPr lang="en-US" altLang="en-US" sz="4800" b="1" dirty="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11" name="Rectangle 96">
            <a:extLst>
              <a:ext uri="{FF2B5EF4-FFF2-40B4-BE49-F238E27FC236}">
                <a16:creationId xmlns:a16="http://schemas.microsoft.com/office/drawing/2014/main" xmlns="" id="{77488292-84E8-6646-A475-E17F451908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011" y="5509031"/>
            <a:ext cx="572460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4800" b="1" dirty="0">
                <a:latin typeface="Times New Roman" panose="02020603050405020304" pitchFamily="18" charset="0"/>
              </a:rPr>
              <a:t>4 </a:t>
            </a:r>
            <a:r>
              <a:rPr lang="en-US" altLang="en-US" sz="4800" b="1" dirty="0" err="1">
                <a:latin typeface="Times New Roman" panose="02020603050405020304" pitchFamily="18" charset="0"/>
              </a:rPr>
              <a:t>giờ</a:t>
            </a:r>
            <a:r>
              <a:rPr lang="en-US" altLang="en-US" sz="4800" b="1" dirty="0">
                <a:latin typeface="Times New Roman" panose="02020603050405020304" pitchFamily="18" charset="0"/>
              </a:rPr>
              <a:t> 15 </a:t>
            </a:r>
            <a:r>
              <a:rPr lang="en-US" altLang="en-US" sz="4800" b="1" dirty="0" err="1">
                <a:latin typeface="Times New Roman" panose="02020603050405020304" pitchFamily="18" charset="0"/>
              </a:rPr>
              <a:t>phút</a:t>
            </a:r>
            <a:r>
              <a:rPr lang="en-US" altLang="en-US" sz="4800" b="1" dirty="0">
                <a:latin typeface="Times New Roman" panose="02020603050405020304" pitchFamily="18" charset="0"/>
              </a:rPr>
              <a:t> </a:t>
            </a:r>
            <a:r>
              <a:rPr lang="en-US" altLang="en-US" sz="4800" b="1" dirty="0" smtClean="0">
                <a:latin typeface="Times New Roman" panose="02020603050405020304" pitchFamily="18" charset="0"/>
              </a:rPr>
              <a:t>     </a:t>
            </a:r>
            <a:r>
              <a:rPr lang="en-US" altLang="en-US" sz="4800" b="1" dirty="0">
                <a:latin typeface="Times New Roman" panose="02020603050405020304" pitchFamily="18" charset="0"/>
              </a:rPr>
              <a:t>= </a:t>
            </a:r>
          </a:p>
        </p:txBody>
      </p:sp>
      <p:sp>
        <p:nvSpPr>
          <p:cNvPr id="12" name="Rectangle 96">
            <a:extLst>
              <a:ext uri="{FF2B5EF4-FFF2-40B4-BE49-F238E27FC236}">
                <a16:creationId xmlns:a16="http://schemas.microsoft.com/office/drawing/2014/main" xmlns="" id="{E4A4BCA9-5A0F-F1A8-55F2-A11A4C58AF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60152" y="5533430"/>
            <a:ext cx="129785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48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latin typeface="Times New Roman" panose="02020603050405020304" pitchFamily="18" charset="0"/>
              </a:rPr>
              <a:t>giờ</a:t>
            </a:r>
            <a:r>
              <a:rPr lang="en-US" altLang="en-US" sz="48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13" name="Rectangle 96">
            <a:extLst>
              <a:ext uri="{FF2B5EF4-FFF2-40B4-BE49-F238E27FC236}">
                <a16:creationId xmlns:a16="http://schemas.microsoft.com/office/drawing/2014/main" xmlns="" id="{62D6C0D9-A52B-897F-6DBC-FFADFFD1E8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7650" y="2468117"/>
            <a:ext cx="15960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48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90 </a:t>
            </a:r>
          </a:p>
        </p:txBody>
      </p:sp>
      <p:sp>
        <p:nvSpPr>
          <p:cNvPr id="14" name="Rectangle 96">
            <a:extLst>
              <a:ext uri="{FF2B5EF4-FFF2-40B4-BE49-F238E27FC236}">
                <a16:creationId xmlns:a16="http://schemas.microsoft.com/office/drawing/2014/main" xmlns="" id="{D485BC65-F4E3-ECA7-461A-6A83740ABC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5275" y="3493748"/>
            <a:ext cx="95711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48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1 </a:t>
            </a:r>
          </a:p>
        </p:txBody>
      </p:sp>
      <p:sp>
        <p:nvSpPr>
          <p:cNvPr id="15" name="Rectangle 96">
            <a:extLst>
              <a:ext uri="{FF2B5EF4-FFF2-40B4-BE49-F238E27FC236}">
                <a16:creationId xmlns:a16="http://schemas.microsoft.com/office/drawing/2014/main" xmlns="" id="{AEF4A6F0-0BEC-E3BB-506E-CE29D7B4D4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24643" y="3493749"/>
            <a:ext cx="95711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48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36 </a:t>
            </a:r>
          </a:p>
        </p:txBody>
      </p:sp>
      <p:sp>
        <p:nvSpPr>
          <p:cNvPr id="16" name="Rectangle 96">
            <a:extLst>
              <a:ext uri="{FF2B5EF4-FFF2-40B4-BE49-F238E27FC236}">
                <a16:creationId xmlns:a16="http://schemas.microsoft.com/office/drawing/2014/main" xmlns="" id="{36444865-CA23-0248-EDD4-BD9ACAA1D4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2305" y="4522641"/>
            <a:ext cx="354322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48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150 </a:t>
            </a:r>
          </a:p>
        </p:txBody>
      </p:sp>
      <p:sp>
        <p:nvSpPr>
          <p:cNvPr id="17" name="Rectangle 96">
            <a:extLst>
              <a:ext uri="{FF2B5EF4-FFF2-40B4-BE49-F238E27FC236}">
                <a16:creationId xmlns:a16="http://schemas.microsoft.com/office/drawing/2014/main" xmlns="" id="{E1BAC250-C8D3-BD12-3EBA-28F172355D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7071" y="5533431"/>
            <a:ext cx="355514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48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4,25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xmlns="" id="{364A3F57-3EFF-758E-1690-B1E58A82CB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9885" y="190501"/>
            <a:ext cx="556434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vi-VN" altLang="en-US" sz="2800" dirty="0">
                <a:solidFill>
                  <a:srgbClr val="000000"/>
                </a:solidFill>
                <a:latin typeface="UTM Pierre" panose="02040603050506020204" pitchFamily="18" charset="0"/>
                <a:cs typeface="Times New Roman" panose="02020603050405020304" pitchFamily="18" charset="0"/>
              </a:rPr>
              <a:t>Thứ tư, ngày 09 tháng 04 năm 2024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vi-VN" altLang="en-US" sz="2800" u="sng" dirty="0">
                <a:solidFill>
                  <a:srgbClr val="C00000"/>
                </a:solidFill>
                <a:latin typeface="UTM Bienvenue" panose="02040603050506020204" pitchFamily="18" charset="0"/>
                <a:cs typeface="Times New Roman" panose="02020603050405020304" pitchFamily="18" charset="0"/>
              </a:rPr>
              <a:t>Thực hành toán (tuần 30 – tiết 1)</a:t>
            </a:r>
          </a:p>
        </p:txBody>
      </p:sp>
      <p:sp>
        <p:nvSpPr>
          <p:cNvPr id="3" name="TextBox 14">
            <a:extLst>
              <a:ext uri="{FF2B5EF4-FFF2-40B4-BE49-F238E27FC236}">
                <a16:creationId xmlns:a16="http://schemas.microsoft.com/office/drawing/2014/main" xmlns="" id="{C0863781-0EE1-A03C-E434-510DD2D22ABC}"/>
              </a:ext>
            </a:extLst>
          </p:cNvPr>
          <p:cNvSpPr txBox="1"/>
          <p:nvPr/>
        </p:nvSpPr>
        <p:spPr>
          <a:xfrm>
            <a:off x="216308" y="1268747"/>
            <a:ext cx="3601667" cy="623413"/>
          </a:xfrm>
          <a:prstGeom prst="rect">
            <a:avLst/>
          </a:prstGeom>
          <a:noFill/>
        </p:spPr>
        <p:txBody>
          <a:bodyPr wrap="square" lIns="68745" tIns="34372" rIns="68745" bIns="34372">
            <a:spAutoFit/>
          </a:bodyPr>
          <a:lstStyle/>
          <a:p>
            <a:pPr>
              <a:defRPr/>
            </a:pPr>
            <a:r>
              <a:rPr lang="en-US" sz="3600" b="1" dirty="0" err="1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3600" b="1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 5: </a:t>
            </a:r>
            <a:r>
              <a:rPr lang="en-US" sz="3600" b="1" dirty="0" err="1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Đố</a:t>
            </a:r>
            <a:r>
              <a:rPr lang="en-US" sz="3600" b="1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vui</a:t>
            </a:r>
            <a:r>
              <a:rPr lang="en-US" sz="3600" b="1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4" name="Text Box 55">
            <a:extLst>
              <a:ext uri="{FF2B5EF4-FFF2-40B4-BE49-F238E27FC236}">
                <a16:creationId xmlns:a16="http://schemas.microsoft.com/office/drawing/2014/main" xmlns="" id="{E58AC161-1B8C-C232-DFFC-A3421418C0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309" y="1769050"/>
            <a:ext cx="11975691" cy="646331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</a:rPr>
              <a:t> </a:t>
            </a:r>
            <a:r>
              <a:rPr kumimoji="0" lang="en-US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</a:rPr>
              <a:t> </a:t>
            </a:r>
            <a:r>
              <a:rPr lang="en-US" altLang="en-US" sz="3600" b="1" kern="0" dirty="0" err="1">
                <a:latin typeface="Times New Roman" panose="02020603050405020304" pitchFamily="18" charset="0"/>
              </a:rPr>
              <a:t>Khoanh</a:t>
            </a:r>
            <a:r>
              <a:rPr lang="en-US" altLang="en-US" sz="3600" b="1" kern="0" dirty="0">
                <a:latin typeface="Times New Roman" panose="02020603050405020304" pitchFamily="18" charset="0"/>
              </a:rPr>
              <a:t> </a:t>
            </a:r>
            <a:r>
              <a:rPr lang="en-US" altLang="en-US" sz="3600" b="1" kern="0" dirty="0" err="1">
                <a:latin typeface="Times New Roman" panose="02020603050405020304" pitchFamily="18" charset="0"/>
              </a:rPr>
              <a:t>vào</a:t>
            </a:r>
            <a:r>
              <a:rPr lang="en-US" altLang="en-US" sz="3600" b="1" kern="0" dirty="0">
                <a:latin typeface="Times New Roman" panose="02020603050405020304" pitchFamily="18" charset="0"/>
              </a:rPr>
              <a:t> </a:t>
            </a:r>
            <a:r>
              <a:rPr lang="en-US" altLang="en-US" sz="3600" b="1" kern="0" dirty="0" err="1">
                <a:latin typeface="Times New Roman" panose="02020603050405020304" pitchFamily="18" charset="0"/>
              </a:rPr>
              <a:t>chữ</a:t>
            </a:r>
            <a:r>
              <a:rPr lang="en-US" altLang="en-US" sz="3600" b="1" kern="0" dirty="0">
                <a:latin typeface="Times New Roman" panose="02020603050405020304" pitchFamily="18" charset="0"/>
              </a:rPr>
              <a:t> </a:t>
            </a:r>
            <a:r>
              <a:rPr lang="en-US" altLang="en-US" sz="3600" b="1" kern="0" dirty="0" err="1">
                <a:latin typeface="Times New Roman" panose="02020603050405020304" pitchFamily="18" charset="0"/>
              </a:rPr>
              <a:t>đặt</a:t>
            </a:r>
            <a:r>
              <a:rPr lang="en-US" altLang="en-US" sz="3600" b="1" kern="0" dirty="0">
                <a:latin typeface="Times New Roman" panose="02020603050405020304" pitchFamily="18" charset="0"/>
              </a:rPr>
              <a:t> tr</a:t>
            </a:r>
            <a:r>
              <a:rPr lang="vi-VN" altLang="en-US" sz="3600" b="1" kern="0" dirty="0">
                <a:latin typeface="Times New Roman" panose="02020603050405020304" pitchFamily="18" charset="0"/>
              </a:rPr>
              <a:t>ước câu trả lời đúng</a:t>
            </a:r>
            <a:endParaRPr kumimoji="0" lang="en-US" altLang="en-US" sz="3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</a:endParaRPr>
          </a:p>
        </p:txBody>
      </p:sp>
      <p:sp>
        <p:nvSpPr>
          <p:cNvPr id="5" name="Text Box 55">
            <a:extLst>
              <a:ext uri="{FF2B5EF4-FFF2-40B4-BE49-F238E27FC236}">
                <a16:creationId xmlns:a16="http://schemas.microsoft.com/office/drawing/2014/main" xmlns="" id="{A86EC1D9-7C73-F661-FE7F-0E28C09F48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901" y="2353825"/>
            <a:ext cx="4087452" cy="646331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</a:rPr>
              <a:t>Các</a:t>
            </a:r>
            <a:r>
              <a:rPr kumimoji="0" lang="en-US" altLang="en-US" sz="3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</a:rPr>
              <a:t> </a:t>
            </a:r>
            <a:r>
              <a:rPr kumimoji="0" lang="en-US" altLang="en-US" sz="36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</a:rPr>
              <a:t>số</a:t>
            </a:r>
            <a:r>
              <a:rPr kumimoji="0" lang="en-US" altLang="en-US" sz="3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</a:rPr>
              <a:t> </a:t>
            </a:r>
            <a:r>
              <a:rPr kumimoji="0" lang="en-US" altLang="en-US" sz="36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</a:rPr>
              <a:t>đo</a:t>
            </a:r>
            <a:r>
              <a:rPr kumimoji="0" lang="en-US" altLang="en-US" sz="3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</a:rPr>
              <a:t> </a:t>
            </a:r>
            <a:r>
              <a:rPr kumimoji="0" lang="en-US" altLang="en-US" sz="36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</a:rPr>
              <a:t>diện</a:t>
            </a:r>
            <a:r>
              <a:rPr kumimoji="0" lang="en-US" altLang="en-US" sz="3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</a:rPr>
              <a:t> </a:t>
            </a:r>
            <a:r>
              <a:rPr kumimoji="0" lang="en-US" altLang="en-US" sz="36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</a:rPr>
              <a:t>tích</a:t>
            </a:r>
            <a:endParaRPr kumimoji="0" lang="en-US" altLang="en-US" sz="3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</a:endParaRPr>
          </a:p>
        </p:txBody>
      </p:sp>
      <p:sp>
        <p:nvSpPr>
          <p:cNvPr id="6" name="Text Box 55">
            <a:extLst>
              <a:ext uri="{FF2B5EF4-FFF2-40B4-BE49-F238E27FC236}">
                <a16:creationId xmlns:a16="http://schemas.microsoft.com/office/drawing/2014/main" xmlns="" id="{2489DD20-79D9-60D2-D77D-CFC217DF08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815" y="3620351"/>
            <a:ext cx="762003" cy="646331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3600" b="1" kern="0" dirty="0">
                <a:solidFill>
                  <a:srgbClr val="FF3300"/>
                </a:solidFill>
                <a:latin typeface="Times New Roman" panose="02020603050405020304" pitchFamily="18" charset="0"/>
              </a:rPr>
              <a:t>A.</a:t>
            </a:r>
            <a:endParaRPr kumimoji="0" lang="en-US" altLang="en-US" sz="3600" b="1" i="0" u="none" strike="noStrike" kern="0" cap="none" spc="0" normalizeH="0" baseline="0" noProof="0" dirty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Times New Roman" panose="02020603050405020304" pitchFamily="18" charset="0"/>
            </a:endParaRPr>
          </a:p>
        </p:txBody>
      </p:sp>
      <p:sp>
        <p:nvSpPr>
          <p:cNvPr id="8" name="Hộp Văn bản 7">
            <a:extLst>
              <a:ext uri="{FF2B5EF4-FFF2-40B4-BE49-F238E27FC236}">
                <a16:creationId xmlns:a16="http://schemas.microsoft.com/office/drawing/2014/main" xmlns="" id="{27FFD51D-B694-EF0A-A89F-9EDA7B61C6C0}"/>
              </a:ext>
            </a:extLst>
          </p:cNvPr>
          <p:cNvSpPr txBox="1"/>
          <p:nvPr/>
        </p:nvSpPr>
        <p:spPr>
          <a:xfrm>
            <a:off x="4036154" y="2349761"/>
            <a:ext cx="10225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.VnTime" panose="020B7200000000000000" pitchFamily="34" charset="0"/>
              </a:rPr>
              <a:t>2m</a:t>
            </a:r>
            <a:r>
              <a:rPr kumimoji="0" lang="en-US" altLang="en-US" sz="3600" b="1" i="0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latin typeface=".VnTime" panose="020B7200000000000000" pitchFamily="34" charset="0"/>
              </a:rPr>
              <a:t>2</a:t>
            </a:r>
            <a:endParaRPr lang="vi-VN" sz="3600" dirty="0"/>
          </a:p>
        </p:txBody>
      </p:sp>
      <p:sp>
        <p:nvSpPr>
          <p:cNvPr id="9" name="Hộp Văn bản 8">
            <a:extLst>
              <a:ext uri="{FF2B5EF4-FFF2-40B4-BE49-F238E27FC236}">
                <a16:creationId xmlns:a16="http://schemas.microsoft.com/office/drawing/2014/main" xmlns="" id="{9C51979F-8822-FFFE-5339-B40394F1005F}"/>
              </a:ext>
            </a:extLst>
          </p:cNvPr>
          <p:cNvSpPr txBox="1"/>
          <p:nvPr/>
        </p:nvSpPr>
        <p:spPr>
          <a:xfrm>
            <a:off x="4914315" y="2377716"/>
            <a:ext cx="14600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.VnTime" panose="020B7200000000000000" pitchFamily="34" charset="0"/>
              </a:rPr>
              <a:t>2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.VnTime" panose="020B7200000000000000" pitchFamily="34" charset="0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.VnTime" panose="020B7200000000000000" pitchFamily="34" charset="0"/>
              </a:rPr>
              <a:t>dm</a:t>
            </a:r>
            <a:r>
              <a:rPr kumimoji="0" lang="en-US" altLang="en-US" sz="3600" b="1" i="0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latin typeface=".VnTime" panose="020B7200000000000000" pitchFamily="34" charset="0"/>
              </a:rPr>
              <a:t>2</a:t>
            </a:r>
            <a:endParaRPr lang="vi-VN" sz="3600" dirty="0"/>
          </a:p>
        </p:txBody>
      </p:sp>
      <p:sp>
        <p:nvSpPr>
          <p:cNvPr id="10" name="Hộp Văn bản 9">
            <a:extLst>
              <a:ext uri="{FF2B5EF4-FFF2-40B4-BE49-F238E27FC236}">
                <a16:creationId xmlns:a16="http://schemas.microsoft.com/office/drawing/2014/main" xmlns="" id="{05B9BE70-976A-55BA-08A0-FBCA708FB618}"/>
              </a:ext>
            </a:extLst>
          </p:cNvPr>
          <p:cNvSpPr txBox="1"/>
          <p:nvPr/>
        </p:nvSpPr>
        <p:spPr>
          <a:xfrm>
            <a:off x="6077881" y="2389801"/>
            <a:ext cx="3539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chemeClr val="accent2"/>
                </a:solidFill>
                <a:latin typeface=".VnTime" panose="020B7200000000000000" pitchFamily="34" charset="0"/>
              </a:rPr>
              <a:t>;</a:t>
            </a:r>
            <a:endParaRPr lang="vi-VN" sz="3600" dirty="0">
              <a:solidFill>
                <a:schemeClr val="accent2"/>
              </a:solidFill>
            </a:endParaRPr>
          </a:p>
        </p:txBody>
      </p:sp>
      <p:sp>
        <p:nvSpPr>
          <p:cNvPr id="11" name="Hộp Văn bản 10">
            <a:extLst>
              <a:ext uri="{FF2B5EF4-FFF2-40B4-BE49-F238E27FC236}">
                <a16:creationId xmlns:a16="http://schemas.microsoft.com/office/drawing/2014/main" xmlns="" id="{AEB36778-FE8A-DAC5-8366-0AC5C26E7B0F}"/>
              </a:ext>
            </a:extLst>
          </p:cNvPr>
          <p:cNvSpPr txBox="1"/>
          <p:nvPr/>
        </p:nvSpPr>
        <p:spPr>
          <a:xfrm>
            <a:off x="10324348" y="2404089"/>
            <a:ext cx="23962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.VnTime" panose="020B7200000000000000" pitchFamily="34" charset="0"/>
              </a:rPr>
              <a:t>2200cm</a:t>
            </a:r>
            <a:r>
              <a:rPr kumimoji="0" lang="en-US" altLang="en-US" sz="3600" b="1" i="0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latin typeface=".VnTime" panose="020B7200000000000000" pitchFamily="34" charset="0"/>
              </a:rPr>
              <a:t>2</a:t>
            </a:r>
            <a:endParaRPr lang="vi-VN" sz="3600" dirty="0"/>
          </a:p>
        </p:txBody>
      </p:sp>
      <p:sp>
        <p:nvSpPr>
          <p:cNvPr id="12" name="Hộp Văn bản 11">
            <a:extLst>
              <a:ext uri="{FF2B5EF4-FFF2-40B4-BE49-F238E27FC236}">
                <a16:creationId xmlns:a16="http://schemas.microsoft.com/office/drawing/2014/main" xmlns="" id="{5B196465-C567-B854-9003-89FA9297A3E7}"/>
              </a:ext>
            </a:extLst>
          </p:cNvPr>
          <p:cNvSpPr txBox="1"/>
          <p:nvPr/>
        </p:nvSpPr>
        <p:spPr>
          <a:xfrm>
            <a:off x="8926157" y="2362537"/>
            <a:ext cx="13396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.VnTime" panose="020B7200000000000000" pitchFamily="34" charset="0"/>
              </a:rPr>
              <a:t>2,2m</a:t>
            </a:r>
            <a:r>
              <a:rPr kumimoji="0" lang="en-US" altLang="en-US" sz="3600" b="1" i="0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latin typeface=".VnTime" panose="020B7200000000000000" pitchFamily="34" charset="0"/>
              </a:rPr>
              <a:t>2</a:t>
            </a:r>
            <a:endParaRPr lang="vi-VN" sz="3600" dirty="0"/>
          </a:p>
        </p:txBody>
      </p:sp>
      <p:sp>
        <p:nvSpPr>
          <p:cNvPr id="13" name="Hộp Văn bản 12">
            <a:extLst>
              <a:ext uri="{FF2B5EF4-FFF2-40B4-BE49-F238E27FC236}">
                <a16:creationId xmlns:a16="http://schemas.microsoft.com/office/drawing/2014/main" xmlns="" id="{FAE5723E-FAB7-19AA-A95C-B8AD7D9F24D3}"/>
              </a:ext>
            </a:extLst>
          </p:cNvPr>
          <p:cNvSpPr txBox="1"/>
          <p:nvPr/>
        </p:nvSpPr>
        <p:spPr>
          <a:xfrm>
            <a:off x="8626629" y="2345245"/>
            <a:ext cx="2445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chemeClr val="accent2"/>
                </a:solidFill>
                <a:latin typeface=".VnTime" panose="020B7200000000000000" pitchFamily="34" charset="0"/>
              </a:rPr>
              <a:t>;</a:t>
            </a:r>
            <a:endParaRPr lang="vi-VN" sz="3600" dirty="0">
              <a:solidFill>
                <a:schemeClr val="accent2"/>
              </a:solidFill>
            </a:endParaRPr>
          </a:p>
        </p:txBody>
      </p:sp>
      <p:sp>
        <p:nvSpPr>
          <p:cNvPr id="14" name="Hộp Văn bản 13">
            <a:extLst>
              <a:ext uri="{FF2B5EF4-FFF2-40B4-BE49-F238E27FC236}">
                <a16:creationId xmlns:a16="http://schemas.microsoft.com/office/drawing/2014/main" xmlns="" id="{C02C6B1F-DC9C-10CD-3567-032563A33D17}"/>
              </a:ext>
            </a:extLst>
          </p:cNvPr>
          <p:cNvSpPr txBox="1"/>
          <p:nvPr/>
        </p:nvSpPr>
        <p:spPr>
          <a:xfrm>
            <a:off x="406815" y="2930472"/>
            <a:ext cx="85878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bé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lớn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endParaRPr lang="vi-VN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Box 55">
            <a:extLst>
              <a:ext uri="{FF2B5EF4-FFF2-40B4-BE49-F238E27FC236}">
                <a16:creationId xmlns:a16="http://schemas.microsoft.com/office/drawing/2014/main" xmlns="" id="{02CB763B-845D-A5B3-4636-57FACE6E9F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815" y="5734760"/>
            <a:ext cx="762003" cy="646331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3600" b="1" kern="0" dirty="0">
                <a:solidFill>
                  <a:srgbClr val="FF3300"/>
                </a:solidFill>
                <a:latin typeface="Times New Roman" panose="02020603050405020304" pitchFamily="18" charset="0"/>
              </a:rPr>
              <a:t>D.</a:t>
            </a:r>
            <a:endParaRPr kumimoji="0" lang="en-US" altLang="en-US" sz="3600" b="1" i="0" u="none" strike="noStrike" kern="0" cap="none" spc="0" normalizeH="0" baseline="0" noProof="0" dirty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Times New Roman" panose="02020603050405020304" pitchFamily="18" charset="0"/>
            </a:endParaRPr>
          </a:p>
        </p:txBody>
      </p:sp>
      <p:sp>
        <p:nvSpPr>
          <p:cNvPr id="16" name="Text Box 55">
            <a:extLst>
              <a:ext uri="{FF2B5EF4-FFF2-40B4-BE49-F238E27FC236}">
                <a16:creationId xmlns:a16="http://schemas.microsoft.com/office/drawing/2014/main" xmlns="" id="{D97D5FF9-D972-7FC5-0A23-5C4FA72B1E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815" y="4991717"/>
            <a:ext cx="762003" cy="646331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3600" b="1" kern="0" dirty="0">
                <a:solidFill>
                  <a:srgbClr val="FF3300"/>
                </a:solidFill>
                <a:latin typeface="Times New Roman" panose="02020603050405020304" pitchFamily="18" charset="0"/>
              </a:rPr>
              <a:t>C.</a:t>
            </a:r>
            <a:endParaRPr kumimoji="0" lang="en-US" altLang="en-US" sz="3600" b="1" i="0" u="none" strike="noStrike" kern="0" cap="none" spc="0" normalizeH="0" baseline="0" noProof="0" dirty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Times New Roman" panose="02020603050405020304" pitchFamily="18" charset="0"/>
            </a:endParaRPr>
          </a:p>
        </p:txBody>
      </p:sp>
      <p:sp>
        <p:nvSpPr>
          <p:cNvPr id="17" name="Text Box 55">
            <a:extLst>
              <a:ext uri="{FF2B5EF4-FFF2-40B4-BE49-F238E27FC236}">
                <a16:creationId xmlns:a16="http://schemas.microsoft.com/office/drawing/2014/main" xmlns="" id="{4A774AB9-0E73-5ECA-5270-0D1DFD287E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815" y="4248675"/>
            <a:ext cx="687037" cy="646331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3600" b="1" kern="0" dirty="0">
                <a:solidFill>
                  <a:srgbClr val="FF3300"/>
                </a:solidFill>
                <a:latin typeface="Times New Roman" panose="02020603050405020304" pitchFamily="18" charset="0"/>
              </a:rPr>
              <a:t>B.</a:t>
            </a:r>
            <a:endParaRPr kumimoji="0" lang="en-US" altLang="en-US" sz="3600" b="1" i="0" u="none" strike="noStrike" kern="0" cap="none" spc="0" normalizeH="0" baseline="0" noProof="0" dirty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Times New Roman" panose="02020603050405020304" pitchFamily="18" charset="0"/>
            </a:endParaRPr>
          </a:p>
        </p:txBody>
      </p:sp>
      <p:sp>
        <p:nvSpPr>
          <p:cNvPr id="18" name="Hộp Văn bản 17">
            <a:extLst>
              <a:ext uri="{FF2B5EF4-FFF2-40B4-BE49-F238E27FC236}">
                <a16:creationId xmlns:a16="http://schemas.microsoft.com/office/drawing/2014/main" xmlns="" id="{DD0A9C83-20A3-596F-2408-CB13BBAA2BDC}"/>
              </a:ext>
            </a:extLst>
          </p:cNvPr>
          <p:cNvSpPr txBox="1"/>
          <p:nvPr/>
        </p:nvSpPr>
        <p:spPr>
          <a:xfrm>
            <a:off x="6354402" y="2373829"/>
            <a:ext cx="12923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.VnTime" panose="020B7200000000000000" pitchFamily="34" charset="0"/>
              </a:rPr>
              <a:t>2m</a:t>
            </a:r>
            <a:r>
              <a:rPr kumimoji="0" lang="en-US" altLang="en-US" sz="3600" b="1" i="0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latin typeface=".VnTime" panose="020B7200000000000000" pitchFamily="34" charset="0"/>
              </a:rPr>
              <a:t>2</a:t>
            </a:r>
            <a:endParaRPr lang="vi-VN" sz="3600" dirty="0"/>
          </a:p>
        </p:txBody>
      </p:sp>
      <p:sp>
        <p:nvSpPr>
          <p:cNvPr id="19" name="Hộp Văn bản 18">
            <a:extLst>
              <a:ext uri="{FF2B5EF4-FFF2-40B4-BE49-F238E27FC236}">
                <a16:creationId xmlns:a16="http://schemas.microsoft.com/office/drawing/2014/main" xmlns="" id="{2BC5E63F-9BD4-2A2A-34F9-BC73AB68DC40}"/>
              </a:ext>
            </a:extLst>
          </p:cNvPr>
          <p:cNvSpPr txBox="1"/>
          <p:nvPr/>
        </p:nvSpPr>
        <p:spPr>
          <a:xfrm>
            <a:off x="7256246" y="2389800"/>
            <a:ext cx="15710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.VnTime" panose="020B7200000000000000" pitchFamily="34" charset="0"/>
              </a:rPr>
              <a:t>20 </a:t>
            </a:r>
            <a:r>
              <a:rPr lang="en-US" altLang="en-US" sz="3600" b="1" dirty="0">
                <a:latin typeface=".VnTime" panose="020B7200000000000000" pitchFamily="34" charset="0"/>
              </a:rPr>
              <a:t>c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.VnTime" panose="020B7200000000000000" pitchFamily="34" charset="0"/>
              </a:rPr>
              <a:t>m</a:t>
            </a:r>
            <a:r>
              <a:rPr kumimoji="0" lang="en-US" altLang="en-US" sz="3600" b="1" i="0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latin typeface=".VnTime" panose="020B7200000000000000" pitchFamily="34" charset="0"/>
              </a:rPr>
              <a:t>2</a:t>
            </a:r>
            <a:endParaRPr lang="vi-VN" sz="3600" dirty="0"/>
          </a:p>
        </p:txBody>
      </p:sp>
      <p:sp>
        <p:nvSpPr>
          <p:cNvPr id="20" name="Hộp Văn bản 19">
            <a:extLst>
              <a:ext uri="{FF2B5EF4-FFF2-40B4-BE49-F238E27FC236}">
                <a16:creationId xmlns:a16="http://schemas.microsoft.com/office/drawing/2014/main" xmlns="" id="{E8874DBD-76B3-B29A-9DE3-E0093595C51D}"/>
              </a:ext>
            </a:extLst>
          </p:cNvPr>
          <p:cNvSpPr txBox="1"/>
          <p:nvPr/>
        </p:nvSpPr>
        <p:spPr>
          <a:xfrm>
            <a:off x="10143513" y="2404088"/>
            <a:ext cx="2445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chemeClr val="accent2"/>
                </a:solidFill>
                <a:latin typeface=".VnTime" panose="020B7200000000000000" pitchFamily="34" charset="0"/>
              </a:rPr>
              <a:t>;</a:t>
            </a:r>
            <a:endParaRPr lang="vi-VN" sz="3600" dirty="0">
              <a:solidFill>
                <a:schemeClr val="accent2"/>
              </a:solidFill>
            </a:endParaRPr>
          </a:p>
        </p:txBody>
      </p:sp>
      <p:sp>
        <p:nvSpPr>
          <p:cNvPr id="30" name="Hộp Văn bản 29">
            <a:extLst>
              <a:ext uri="{FF2B5EF4-FFF2-40B4-BE49-F238E27FC236}">
                <a16:creationId xmlns:a16="http://schemas.microsoft.com/office/drawing/2014/main" xmlns="" id="{2DFE0D81-3CCA-A38A-42DE-14231D2562F5}"/>
              </a:ext>
            </a:extLst>
          </p:cNvPr>
          <p:cNvSpPr txBox="1"/>
          <p:nvPr/>
        </p:nvSpPr>
        <p:spPr>
          <a:xfrm>
            <a:off x="1313771" y="3637564"/>
            <a:ext cx="17057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Time" panose="020B7200000000000000" pitchFamily="34" charset="0"/>
              </a:rPr>
              <a:t>2m</a:t>
            </a:r>
            <a:r>
              <a:rPr kumimoji="0" lang="en-US" altLang="en-US" sz="36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Time" panose="020B7200000000000000" pitchFamily="34" charset="0"/>
              </a:rPr>
              <a:t>2</a:t>
            </a:r>
            <a:endParaRPr lang="vi-VN" sz="3600" dirty="0">
              <a:solidFill>
                <a:srgbClr val="FF0000"/>
              </a:solidFill>
            </a:endParaRPr>
          </a:p>
        </p:txBody>
      </p:sp>
      <p:sp>
        <p:nvSpPr>
          <p:cNvPr id="31" name="Hộp Văn bản 30">
            <a:extLst>
              <a:ext uri="{FF2B5EF4-FFF2-40B4-BE49-F238E27FC236}">
                <a16:creationId xmlns:a16="http://schemas.microsoft.com/office/drawing/2014/main" xmlns="" id="{E882D294-63EE-606B-9D8E-3B90FF327F58}"/>
              </a:ext>
            </a:extLst>
          </p:cNvPr>
          <p:cNvSpPr txBox="1"/>
          <p:nvPr/>
        </p:nvSpPr>
        <p:spPr>
          <a:xfrm>
            <a:off x="2063236" y="3637565"/>
            <a:ext cx="20088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Time" panose="020B7200000000000000" pitchFamily="34" charset="0"/>
              </a:rPr>
              <a:t>20 </a:t>
            </a:r>
            <a:r>
              <a:rPr lang="en-US" altLang="en-US" sz="3600" b="1" dirty="0">
                <a:solidFill>
                  <a:srgbClr val="FF0000"/>
                </a:solidFill>
                <a:latin typeface=".VnTime" panose="020B7200000000000000" pitchFamily="34" charset="0"/>
              </a:rPr>
              <a:t>c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Time" panose="020B7200000000000000" pitchFamily="34" charset="0"/>
              </a:rPr>
              <a:t>m</a:t>
            </a:r>
            <a:r>
              <a:rPr kumimoji="0" lang="en-US" altLang="en-US" sz="36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Time" panose="020B7200000000000000" pitchFamily="34" charset="0"/>
              </a:rPr>
              <a:t>2</a:t>
            </a:r>
            <a:endParaRPr lang="vi-VN" sz="3600" dirty="0">
              <a:solidFill>
                <a:srgbClr val="FF0000"/>
              </a:solidFill>
            </a:endParaRPr>
          </a:p>
        </p:txBody>
      </p:sp>
      <p:sp>
        <p:nvSpPr>
          <p:cNvPr id="32" name="Hộp Văn bản 31">
            <a:extLst>
              <a:ext uri="{FF2B5EF4-FFF2-40B4-BE49-F238E27FC236}">
                <a16:creationId xmlns:a16="http://schemas.microsoft.com/office/drawing/2014/main" xmlns="" id="{21F5E362-FDF0-805C-35A9-0FCBF346ECF6}"/>
              </a:ext>
            </a:extLst>
          </p:cNvPr>
          <p:cNvSpPr txBox="1"/>
          <p:nvPr/>
        </p:nvSpPr>
        <p:spPr>
          <a:xfrm>
            <a:off x="3509885" y="3676115"/>
            <a:ext cx="3539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.VnTime" panose="020B7200000000000000" pitchFamily="34" charset="0"/>
              </a:rPr>
              <a:t>;</a:t>
            </a:r>
            <a:endParaRPr lang="vi-VN" sz="3600" dirty="0">
              <a:solidFill>
                <a:srgbClr val="FF0000"/>
              </a:solidFill>
            </a:endParaRPr>
          </a:p>
        </p:txBody>
      </p:sp>
      <p:sp>
        <p:nvSpPr>
          <p:cNvPr id="34" name="Hộp Văn bản 33">
            <a:extLst>
              <a:ext uri="{FF2B5EF4-FFF2-40B4-BE49-F238E27FC236}">
                <a16:creationId xmlns:a16="http://schemas.microsoft.com/office/drawing/2014/main" xmlns="" id="{883A3DA1-BBFC-434D-1BDF-280EB66374C9}"/>
              </a:ext>
            </a:extLst>
          </p:cNvPr>
          <p:cNvSpPr txBox="1"/>
          <p:nvPr/>
        </p:nvSpPr>
        <p:spPr>
          <a:xfrm>
            <a:off x="9130767" y="3656786"/>
            <a:ext cx="13396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Time" panose="020B7200000000000000" pitchFamily="34" charset="0"/>
              </a:rPr>
              <a:t>2,2m</a:t>
            </a:r>
            <a:r>
              <a:rPr kumimoji="0" lang="en-US" altLang="en-US" sz="36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Time" panose="020B7200000000000000" pitchFamily="34" charset="0"/>
              </a:rPr>
              <a:t>2</a:t>
            </a:r>
            <a:endParaRPr lang="vi-VN" sz="3600" dirty="0">
              <a:solidFill>
                <a:srgbClr val="FF0000"/>
              </a:solidFill>
            </a:endParaRPr>
          </a:p>
        </p:txBody>
      </p:sp>
      <p:sp>
        <p:nvSpPr>
          <p:cNvPr id="35" name="Hộp Văn bản 34">
            <a:extLst>
              <a:ext uri="{FF2B5EF4-FFF2-40B4-BE49-F238E27FC236}">
                <a16:creationId xmlns:a16="http://schemas.microsoft.com/office/drawing/2014/main" xmlns="" id="{26F509B1-D5C8-4E5C-DFB6-8698BAED90E5}"/>
              </a:ext>
            </a:extLst>
          </p:cNvPr>
          <p:cNvSpPr txBox="1"/>
          <p:nvPr/>
        </p:nvSpPr>
        <p:spPr>
          <a:xfrm>
            <a:off x="8772180" y="3563794"/>
            <a:ext cx="6481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.VnTime" panose="020B7200000000000000" pitchFamily="34" charset="0"/>
              </a:rPr>
              <a:t>;</a:t>
            </a:r>
            <a:endParaRPr lang="vi-VN" sz="3600" dirty="0">
              <a:solidFill>
                <a:srgbClr val="FF0000"/>
              </a:solidFill>
            </a:endParaRPr>
          </a:p>
        </p:txBody>
      </p:sp>
      <p:sp>
        <p:nvSpPr>
          <p:cNvPr id="36" name="Hộp Văn bản 35">
            <a:extLst>
              <a:ext uri="{FF2B5EF4-FFF2-40B4-BE49-F238E27FC236}">
                <a16:creationId xmlns:a16="http://schemas.microsoft.com/office/drawing/2014/main" xmlns="" id="{A6B9CE43-3DC4-9E50-1225-F68D2CA0834F}"/>
              </a:ext>
            </a:extLst>
          </p:cNvPr>
          <p:cNvSpPr txBox="1"/>
          <p:nvPr/>
        </p:nvSpPr>
        <p:spPr>
          <a:xfrm>
            <a:off x="4057818" y="3670132"/>
            <a:ext cx="26065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Time" panose="020B7200000000000000" pitchFamily="34" charset="0"/>
              </a:rPr>
              <a:t>2200cm</a:t>
            </a:r>
            <a:r>
              <a:rPr kumimoji="0" lang="en-US" altLang="en-US" sz="36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Time" panose="020B7200000000000000" pitchFamily="34" charset="0"/>
              </a:rPr>
              <a:t>2</a:t>
            </a:r>
            <a:endParaRPr lang="vi-VN" sz="3600" dirty="0">
              <a:solidFill>
                <a:srgbClr val="FF0000"/>
              </a:solidFill>
            </a:endParaRPr>
          </a:p>
        </p:txBody>
      </p:sp>
      <p:sp>
        <p:nvSpPr>
          <p:cNvPr id="38" name="Hộp Văn bản 37">
            <a:extLst>
              <a:ext uri="{FF2B5EF4-FFF2-40B4-BE49-F238E27FC236}">
                <a16:creationId xmlns:a16="http://schemas.microsoft.com/office/drawing/2014/main" xmlns="" id="{00B1141C-3B16-BA6F-AB08-0A565BC75358}"/>
              </a:ext>
            </a:extLst>
          </p:cNvPr>
          <p:cNvSpPr txBox="1"/>
          <p:nvPr/>
        </p:nvSpPr>
        <p:spPr>
          <a:xfrm>
            <a:off x="5937785" y="3658054"/>
            <a:ext cx="753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.VnTime" panose="020B7200000000000000" pitchFamily="34" charset="0"/>
              </a:rPr>
              <a:t>;</a:t>
            </a:r>
            <a:endParaRPr lang="vi-VN" sz="3600" dirty="0">
              <a:solidFill>
                <a:srgbClr val="FF0000"/>
              </a:solidFill>
            </a:endParaRPr>
          </a:p>
        </p:txBody>
      </p:sp>
      <p:sp>
        <p:nvSpPr>
          <p:cNvPr id="39" name="Hộp Văn bản 38">
            <a:extLst>
              <a:ext uri="{FF2B5EF4-FFF2-40B4-BE49-F238E27FC236}">
                <a16:creationId xmlns:a16="http://schemas.microsoft.com/office/drawing/2014/main" xmlns="" id="{6473C825-142A-9666-7C0E-85DD5583F4A1}"/>
              </a:ext>
            </a:extLst>
          </p:cNvPr>
          <p:cNvSpPr txBox="1"/>
          <p:nvPr/>
        </p:nvSpPr>
        <p:spPr>
          <a:xfrm>
            <a:off x="3200869" y="4248675"/>
            <a:ext cx="10225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Time" panose="020B7200000000000000" pitchFamily="34" charset="0"/>
              </a:rPr>
              <a:t>2m</a:t>
            </a:r>
            <a:r>
              <a:rPr kumimoji="0" lang="en-US" altLang="en-US" sz="36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Time" panose="020B7200000000000000" pitchFamily="34" charset="0"/>
              </a:rPr>
              <a:t>2</a:t>
            </a:r>
            <a:endParaRPr lang="vi-VN" sz="3600" dirty="0">
              <a:solidFill>
                <a:srgbClr val="FF0000"/>
              </a:solidFill>
            </a:endParaRPr>
          </a:p>
        </p:txBody>
      </p:sp>
      <p:sp>
        <p:nvSpPr>
          <p:cNvPr id="40" name="Hộp Văn bản 39">
            <a:extLst>
              <a:ext uri="{FF2B5EF4-FFF2-40B4-BE49-F238E27FC236}">
                <a16:creationId xmlns:a16="http://schemas.microsoft.com/office/drawing/2014/main" xmlns="" id="{AEC678FD-A715-CB38-66CB-A4A222F3BFCB}"/>
              </a:ext>
            </a:extLst>
          </p:cNvPr>
          <p:cNvSpPr txBox="1"/>
          <p:nvPr/>
        </p:nvSpPr>
        <p:spPr>
          <a:xfrm>
            <a:off x="3985930" y="4266682"/>
            <a:ext cx="14600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Time" panose="020B7200000000000000" pitchFamily="34" charset="0"/>
              </a:rPr>
              <a:t>2 dm</a:t>
            </a:r>
            <a:r>
              <a:rPr kumimoji="0" lang="en-US" altLang="en-US" sz="36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Time" panose="020B7200000000000000" pitchFamily="34" charset="0"/>
              </a:rPr>
              <a:t>2</a:t>
            </a:r>
            <a:endParaRPr lang="vi-VN" sz="3600" dirty="0">
              <a:solidFill>
                <a:srgbClr val="FF0000"/>
              </a:solidFill>
            </a:endParaRPr>
          </a:p>
        </p:txBody>
      </p:sp>
      <p:sp>
        <p:nvSpPr>
          <p:cNvPr id="41" name="Hộp Văn bản 40">
            <a:extLst>
              <a:ext uri="{FF2B5EF4-FFF2-40B4-BE49-F238E27FC236}">
                <a16:creationId xmlns:a16="http://schemas.microsoft.com/office/drawing/2014/main" xmlns="" id="{7FD0DC32-BDBF-8703-86EB-07BED8CB0CF5}"/>
              </a:ext>
            </a:extLst>
          </p:cNvPr>
          <p:cNvSpPr txBox="1"/>
          <p:nvPr/>
        </p:nvSpPr>
        <p:spPr>
          <a:xfrm>
            <a:off x="5290401" y="4332240"/>
            <a:ext cx="3539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.VnTime" panose="020B7200000000000000" pitchFamily="34" charset="0"/>
              </a:rPr>
              <a:t>;</a:t>
            </a:r>
            <a:endParaRPr lang="vi-VN" sz="3600" dirty="0">
              <a:solidFill>
                <a:srgbClr val="FF0000"/>
              </a:solidFill>
            </a:endParaRPr>
          </a:p>
        </p:txBody>
      </p:sp>
      <p:sp>
        <p:nvSpPr>
          <p:cNvPr id="42" name="Hộp Văn bản 41">
            <a:extLst>
              <a:ext uri="{FF2B5EF4-FFF2-40B4-BE49-F238E27FC236}">
                <a16:creationId xmlns:a16="http://schemas.microsoft.com/office/drawing/2014/main" xmlns="" id="{4B680EB0-8E7F-1154-102A-C2A56F3A45C6}"/>
              </a:ext>
            </a:extLst>
          </p:cNvPr>
          <p:cNvSpPr txBox="1"/>
          <p:nvPr/>
        </p:nvSpPr>
        <p:spPr>
          <a:xfrm>
            <a:off x="8822310" y="4283895"/>
            <a:ext cx="28362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Time" panose="020B7200000000000000" pitchFamily="34" charset="0"/>
              </a:rPr>
              <a:t>2200cm</a:t>
            </a:r>
            <a:r>
              <a:rPr kumimoji="0" lang="en-US" altLang="en-US" sz="36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Time" panose="020B7200000000000000" pitchFamily="34" charset="0"/>
              </a:rPr>
              <a:t>2</a:t>
            </a:r>
            <a:endParaRPr lang="vi-VN" sz="3600" dirty="0">
              <a:solidFill>
                <a:srgbClr val="FF0000"/>
              </a:solidFill>
            </a:endParaRPr>
          </a:p>
        </p:txBody>
      </p:sp>
      <p:sp>
        <p:nvSpPr>
          <p:cNvPr id="45" name="Hộp Văn bản 44">
            <a:extLst>
              <a:ext uri="{FF2B5EF4-FFF2-40B4-BE49-F238E27FC236}">
                <a16:creationId xmlns:a16="http://schemas.microsoft.com/office/drawing/2014/main" xmlns="" id="{A76C4535-F197-335B-D799-8B4784E11285}"/>
              </a:ext>
            </a:extLst>
          </p:cNvPr>
          <p:cNvSpPr txBox="1"/>
          <p:nvPr/>
        </p:nvSpPr>
        <p:spPr>
          <a:xfrm>
            <a:off x="5762019" y="4304952"/>
            <a:ext cx="10225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Time" panose="020B7200000000000000" pitchFamily="34" charset="0"/>
              </a:rPr>
              <a:t>2m</a:t>
            </a:r>
            <a:r>
              <a:rPr kumimoji="0" lang="en-US" altLang="en-US" sz="36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Time" panose="020B7200000000000000" pitchFamily="34" charset="0"/>
              </a:rPr>
              <a:t>2</a:t>
            </a:r>
            <a:endParaRPr lang="vi-VN" sz="3600" dirty="0">
              <a:solidFill>
                <a:srgbClr val="FF0000"/>
              </a:solidFill>
            </a:endParaRPr>
          </a:p>
        </p:txBody>
      </p:sp>
      <p:sp>
        <p:nvSpPr>
          <p:cNvPr id="46" name="Hộp Văn bản 45">
            <a:extLst>
              <a:ext uri="{FF2B5EF4-FFF2-40B4-BE49-F238E27FC236}">
                <a16:creationId xmlns:a16="http://schemas.microsoft.com/office/drawing/2014/main" xmlns="" id="{BECA5114-DB8D-9F97-453F-76818222BEDB}"/>
              </a:ext>
            </a:extLst>
          </p:cNvPr>
          <p:cNvSpPr txBox="1"/>
          <p:nvPr/>
        </p:nvSpPr>
        <p:spPr>
          <a:xfrm>
            <a:off x="6687021" y="4337527"/>
            <a:ext cx="23076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Time" panose="020B7200000000000000" pitchFamily="34" charset="0"/>
              </a:rPr>
              <a:t>20 </a:t>
            </a:r>
            <a:r>
              <a:rPr lang="en-US" altLang="en-US" sz="3600" b="1" dirty="0">
                <a:solidFill>
                  <a:srgbClr val="FF0000"/>
                </a:solidFill>
                <a:latin typeface=".VnTime" panose="020B7200000000000000" pitchFamily="34" charset="0"/>
              </a:rPr>
              <a:t>c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Time" panose="020B7200000000000000" pitchFamily="34" charset="0"/>
              </a:rPr>
              <a:t>m</a:t>
            </a:r>
            <a:r>
              <a:rPr kumimoji="0" lang="en-US" altLang="en-US" sz="36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Time" panose="020B7200000000000000" pitchFamily="34" charset="0"/>
              </a:rPr>
              <a:t>2</a:t>
            </a:r>
            <a:endParaRPr lang="vi-VN" sz="3600" dirty="0">
              <a:solidFill>
                <a:srgbClr val="FF0000"/>
              </a:solidFill>
            </a:endParaRPr>
          </a:p>
        </p:txBody>
      </p:sp>
      <p:sp>
        <p:nvSpPr>
          <p:cNvPr id="47" name="Hộp Văn bản 46">
            <a:extLst>
              <a:ext uri="{FF2B5EF4-FFF2-40B4-BE49-F238E27FC236}">
                <a16:creationId xmlns:a16="http://schemas.microsoft.com/office/drawing/2014/main" xmlns="" id="{A3F00851-844C-310D-3A19-94B01600A1CA}"/>
              </a:ext>
            </a:extLst>
          </p:cNvPr>
          <p:cNvSpPr txBox="1"/>
          <p:nvPr/>
        </p:nvSpPr>
        <p:spPr>
          <a:xfrm>
            <a:off x="8492631" y="4428180"/>
            <a:ext cx="2445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.VnTime" panose="020B7200000000000000" pitchFamily="34" charset="0"/>
              </a:rPr>
              <a:t>;</a:t>
            </a:r>
            <a:endParaRPr lang="vi-VN" sz="3600" dirty="0">
              <a:solidFill>
                <a:srgbClr val="FF0000"/>
              </a:solidFill>
            </a:endParaRPr>
          </a:p>
        </p:txBody>
      </p:sp>
      <p:sp>
        <p:nvSpPr>
          <p:cNvPr id="48" name="Hộp Văn bản 47">
            <a:extLst>
              <a:ext uri="{FF2B5EF4-FFF2-40B4-BE49-F238E27FC236}">
                <a16:creationId xmlns:a16="http://schemas.microsoft.com/office/drawing/2014/main" xmlns="" id="{75D7D36B-4BAD-9606-E4F5-6C6A7DC451E2}"/>
              </a:ext>
            </a:extLst>
          </p:cNvPr>
          <p:cNvSpPr txBox="1"/>
          <p:nvPr/>
        </p:nvSpPr>
        <p:spPr>
          <a:xfrm>
            <a:off x="3306699" y="4949448"/>
            <a:ext cx="12565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Time" panose="020B7200000000000000" pitchFamily="34" charset="0"/>
              </a:rPr>
              <a:t>2m</a:t>
            </a:r>
            <a:r>
              <a:rPr kumimoji="0" lang="en-US" altLang="en-US" sz="36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Time" panose="020B7200000000000000" pitchFamily="34" charset="0"/>
              </a:rPr>
              <a:t>2</a:t>
            </a:r>
            <a:endParaRPr lang="vi-VN" sz="3600" dirty="0">
              <a:solidFill>
                <a:srgbClr val="FF0000"/>
              </a:solidFill>
            </a:endParaRPr>
          </a:p>
        </p:txBody>
      </p:sp>
      <p:sp>
        <p:nvSpPr>
          <p:cNvPr id="49" name="Hộp Văn bản 48">
            <a:extLst>
              <a:ext uri="{FF2B5EF4-FFF2-40B4-BE49-F238E27FC236}">
                <a16:creationId xmlns:a16="http://schemas.microsoft.com/office/drawing/2014/main" xmlns="" id="{CF297FA7-E661-2E1A-5B91-7AB72951D76E}"/>
              </a:ext>
            </a:extLst>
          </p:cNvPr>
          <p:cNvSpPr txBox="1"/>
          <p:nvPr/>
        </p:nvSpPr>
        <p:spPr>
          <a:xfrm>
            <a:off x="7118414" y="5028058"/>
            <a:ext cx="14600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Time" panose="020B7200000000000000" pitchFamily="34" charset="0"/>
              </a:rPr>
              <a:t>2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.VnTime" panose="020B7200000000000000" pitchFamily="34" charset="0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Time" panose="020B7200000000000000" pitchFamily="34" charset="0"/>
              </a:rPr>
              <a:t>dm</a:t>
            </a:r>
            <a:r>
              <a:rPr kumimoji="0" lang="en-US" altLang="en-US" sz="36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Time" panose="020B7200000000000000" pitchFamily="34" charset="0"/>
              </a:rPr>
              <a:t>2</a:t>
            </a:r>
            <a:endParaRPr lang="vi-VN" sz="3600" dirty="0">
              <a:solidFill>
                <a:srgbClr val="FF0000"/>
              </a:solidFill>
            </a:endParaRPr>
          </a:p>
        </p:txBody>
      </p:sp>
      <p:sp>
        <p:nvSpPr>
          <p:cNvPr id="50" name="Hộp Văn bản 49">
            <a:extLst>
              <a:ext uri="{FF2B5EF4-FFF2-40B4-BE49-F238E27FC236}">
                <a16:creationId xmlns:a16="http://schemas.microsoft.com/office/drawing/2014/main" xmlns="" id="{C8BBCD70-74F7-1403-F500-DB8EE9BBCE47}"/>
              </a:ext>
            </a:extLst>
          </p:cNvPr>
          <p:cNvSpPr txBox="1"/>
          <p:nvPr/>
        </p:nvSpPr>
        <p:spPr>
          <a:xfrm>
            <a:off x="5707933" y="5018061"/>
            <a:ext cx="3539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.VnTime" panose="020B7200000000000000" pitchFamily="34" charset="0"/>
              </a:rPr>
              <a:t>;</a:t>
            </a:r>
            <a:endParaRPr lang="vi-VN" sz="3600" dirty="0">
              <a:solidFill>
                <a:srgbClr val="FF0000"/>
              </a:solidFill>
            </a:endParaRPr>
          </a:p>
        </p:txBody>
      </p:sp>
      <p:sp>
        <p:nvSpPr>
          <p:cNvPr id="52" name="Hộp Văn bản 51">
            <a:extLst>
              <a:ext uri="{FF2B5EF4-FFF2-40B4-BE49-F238E27FC236}">
                <a16:creationId xmlns:a16="http://schemas.microsoft.com/office/drawing/2014/main" xmlns="" id="{7CFD650F-9A24-16AE-9687-FA0CDF0DAAF5}"/>
              </a:ext>
            </a:extLst>
          </p:cNvPr>
          <p:cNvSpPr txBox="1"/>
          <p:nvPr/>
        </p:nvSpPr>
        <p:spPr>
          <a:xfrm>
            <a:off x="8984259" y="4991717"/>
            <a:ext cx="13396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Time" panose="020B7200000000000000" pitchFamily="34" charset="0"/>
              </a:rPr>
              <a:t>2,2m</a:t>
            </a:r>
            <a:r>
              <a:rPr kumimoji="0" lang="en-US" altLang="en-US" sz="36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Time" panose="020B7200000000000000" pitchFamily="34" charset="0"/>
              </a:rPr>
              <a:t>2</a:t>
            </a:r>
            <a:endParaRPr lang="vi-VN" sz="3600" dirty="0">
              <a:solidFill>
                <a:srgbClr val="FF0000"/>
              </a:solidFill>
            </a:endParaRPr>
          </a:p>
        </p:txBody>
      </p:sp>
      <p:sp>
        <p:nvSpPr>
          <p:cNvPr id="53" name="Hộp Văn bản 52">
            <a:extLst>
              <a:ext uri="{FF2B5EF4-FFF2-40B4-BE49-F238E27FC236}">
                <a16:creationId xmlns:a16="http://schemas.microsoft.com/office/drawing/2014/main" xmlns="" id="{EC72DBC4-ABA0-30A5-C534-8A5EE33C969C}"/>
              </a:ext>
            </a:extLst>
          </p:cNvPr>
          <p:cNvSpPr txBox="1"/>
          <p:nvPr/>
        </p:nvSpPr>
        <p:spPr>
          <a:xfrm>
            <a:off x="2913764" y="4978571"/>
            <a:ext cx="3308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.VnTime" panose="020B7200000000000000" pitchFamily="34" charset="0"/>
              </a:rPr>
              <a:t>;</a:t>
            </a:r>
            <a:endParaRPr lang="vi-VN" sz="3600" dirty="0">
              <a:solidFill>
                <a:srgbClr val="FF0000"/>
              </a:solidFill>
            </a:endParaRPr>
          </a:p>
        </p:txBody>
      </p:sp>
      <p:sp>
        <p:nvSpPr>
          <p:cNvPr id="54" name="Hộp Văn bản 53">
            <a:extLst>
              <a:ext uri="{FF2B5EF4-FFF2-40B4-BE49-F238E27FC236}">
                <a16:creationId xmlns:a16="http://schemas.microsoft.com/office/drawing/2014/main" xmlns="" id="{ED97279C-9EAA-DDDE-2C77-6EE4E804C0F0}"/>
              </a:ext>
            </a:extLst>
          </p:cNvPr>
          <p:cNvSpPr txBox="1"/>
          <p:nvPr/>
        </p:nvSpPr>
        <p:spPr>
          <a:xfrm>
            <a:off x="6109823" y="4978571"/>
            <a:ext cx="10225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Time" panose="020B7200000000000000" pitchFamily="34" charset="0"/>
              </a:rPr>
              <a:t>2m</a:t>
            </a:r>
            <a:r>
              <a:rPr kumimoji="0" lang="en-US" altLang="en-US" sz="36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Time" panose="020B7200000000000000" pitchFamily="34" charset="0"/>
              </a:rPr>
              <a:t>2</a:t>
            </a:r>
            <a:endParaRPr lang="vi-VN" sz="3600" dirty="0">
              <a:solidFill>
                <a:srgbClr val="FF0000"/>
              </a:solidFill>
            </a:endParaRPr>
          </a:p>
        </p:txBody>
      </p:sp>
      <p:sp>
        <p:nvSpPr>
          <p:cNvPr id="55" name="Hộp Văn bản 54">
            <a:extLst>
              <a:ext uri="{FF2B5EF4-FFF2-40B4-BE49-F238E27FC236}">
                <a16:creationId xmlns:a16="http://schemas.microsoft.com/office/drawing/2014/main" xmlns="" id="{85003067-4DF6-6757-9803-10B01A964235}"/>
              </a:ext>
            </a:extLst>
          </p:cNvPr>
          <p:cNvSpPr txBox="1"/>
          <p:nvPr/>
        </p:nvSpPr>
        <p:spPr>
          <a:xfrm>
            <a:off x="4270312" y="4978571"/>
            <a:ext cx="21043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Time" panose="020B7200000000000000" pitchFamily="34" charset="0"/>
              </a:rPr>
              <a:t>20 </a:t>
            </a:r>
            <a:r>
              <a:rPr lang="en-US" altLang="en-US" sz="3600" b="1" dirty="0">
                <a:solidFill>
                  <a:srgbClr val="FF0000"/>
                </a:solidFill>
                <a:latin typeface=".VnTime" panose="020B7200000000000000" pitchFamily="34" charset="0"/>
              </a:rPr>
              <a:t>c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Time" panose="020B7200000000000000" pitchFamily="34" charset="0"/>
              </a:rPr>
              <a:t>m</a:t>
            </a:r>
            <a:r>
              <a:rPr kumimoji="0" lang="en-US" altLang="en-US" sz="36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Time" panose="020B7200000000000000" pitchFamily="34" charset="0"/>
              </a:rPr>
              <a:t>2</a:t>
            </a:r>
            <a:endParaRPr lang="vi-VN" sz="3600" dirty="0">
              <a:solidFill>
                <a:srgbClr val="FF0000"/>
              </a:solidFill>
            </a:endParaRPr>
          </a:p>
        </p:txBody>
      </p:sp>
      <p:sp>
        <p:nvSpPr>
          <p:cNvPr id="56" name="Hộp Văn bản 55">
            <a:extLst>
              <a:ext uri="{FF2B5EF4-FFF2-40B4-BE49-F238E27FC236}">
                <a16:creationId xmlns:a16="http://schemas.microsoft.com/office/drawing/2014/main" xmlns="" id="{8C7D6D7F-DB69-57F5-1C6B-2C239EE0C272}"/>
              </a:ext>
            </a:extLst>
          </p:cNvPr>
          <p:cNvSpPr txBox="1"/>
          <p:nvPr/>
        </p:nvSpPr>
        <p:spPr>
          <a:xfrm>
            <a:off x="8577731" y="5109310"/>
            <a:ext cx="2445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.VnTime" panose="020B7200000000000000" pitchFamily="34" charset="0"/>
              </a:rPr>
              <a:t>;</a:t>
            </a:r>
            <a:endParaRPr lang="vi-VN" sz="3600" dirty="0">
              <a:solidFill>
                <a:srgbClr val="FF0000"/>
              </a:solidFill>
            </a:endParaRPr>
          </a:p>
        </p:txBody>
      </p:sp>
      <p:sp>
        <p:nvSpPr>
          <p:cNvPr id="57" name="Hộp Văn bản 56">
            <a:extLst>
              <a:ext uri="{FF2B5EF4-FFF2-40B4-BE49-F238E27FC236}">
                <a16:creationId xmlns:a16="http://schemas.microsoft.com/office/drawing/2014/main" xmlns="" id="{84B7335A-74E3-19CB-CAFF-478CD11ECD92}"/>
              </a:ext>
            </a:extLst>
          </p:cNvPr>
          <p:cNvSpPr txBox="1"/>
          <p:nvPr/>
        </p:nvSpPr>
        <p:spPr>
          <a:xfrm>
            <a:off x="1087358" y="5816230"/>
            <a:ext cx="11193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Time" panose="020B7200000000000000" pitchFamily="34" charset="0"/>
              </a:rPr>
              <a:t> 2m</a:t>
            </a:r>
            <a:r>
              <a:rPr kumimoji="0" lang="en-US" altLang="en-US" sz="3600" b="1" i="0" u="none" strike="noStrike" kern="1200" cap="none" spc="0" normalizeH="0" baseline="3000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Time" panose="020B7200000000000000" pitchFamily="34" charset="0"/>
              </a:rPr>
              <a:t>2</a:t>
            </a:r>
            <a:endParaRPr lang="vi-VN" sz="3600" dirty="0">
              <a:solidFill>
                <a:srgbClr val="FF0000"/>
              </a:solidFill>
            </a:endParaRPr>
          </a:p>
        </p:txBody>
      </p:sp>
      <p:sp>
        <p:nvSpPr>
          <p:cNvPr id="58" name="Hộp Văn bản 57">
            <a:extLst>
              <a:ext uri="{FF2B5EF4-FFF2-40B4-BE49-F238E27FC236}">
                <a16:creationId xmlns:a16="http://schemas.microsoft.com/office/drawing/2014/main" xmlns="" id="{97E3A2B8-F65C-B4DE-3F96-8254A737526B}"/>
              </a:ext>
            </a:extLst>
          </p:cNvPr>
          <p:cNvSpPr txBox="1"/>
          <p:nvPr/>
        </p:nvSpPr>
        <p:spPr>
          <a:xfrm>
            <a:off x="2035276" y="5816230"/>
            <a:ext cx="157363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Time" panose="020B7200000000000000" pitchFamily="34" charset="0"/>
              </a:rPr>
              <a:t>2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.VnTime" panose="020B7200000000000000" pitchFamily="34" charset="0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Time" panose="020B7200000000000000" pitchFamily="34" charset="0"/>
              </a:rPr>
              <a:t>dm</a:t>
            </a:r>
            <a:r>
              <a:rPr kumimoji="0" lang="en-US" altLang="en-US" sz="36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Time" panose="020B7200000000000000" pitchFamily="34" charset="0"/>
              </a:rPr>
              <a:t>2</a:t>
            </a:r>
            <a:endParaRPr lang="vi-VN" sz="3600" dirty="0">
              <a:solidFill>
                <a:srgbClr val="FF0000"/>
              </a:solidFill>
            </a:endParaRPr>
          </a:p>
        </p:txBody>
      </p:sp>
      <p:sp>
        <p:nvSpPr>
          <p:cNvPr id="59" name="Hộp Văn bản 58">
            <a:extLst>
              <a:ext uri="{FF2B5EF4-FFF2-40B4-BE49-F238E27FC236}">
                <a16:creationId xmlns:a16="http://schemas.microsoft.com/office/drawing/2014/main" xmlns="" id="{A3E3AE44-27E8-72C4-8A13-631DBB245633}"/>
              </a:ext>
            </a:extLst>
          </p:cNvPr>
          <p:cNvSpPr txBox="1"/>
          <p:nvPr/>
        </p:nvSpPr>
        <p:spPr>
          <a:xfrm>
            <a:off x="3358185" y="5755641"/>
            <a:ext cx="3539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.VnTime" panose="020B7200000000000000" pitchFamily="34" charset="0"/>
              </a:rPr>
              <a:t>;</a:t>
            </a:r>
            <a:endParaRPr lang="vi-VN" sz="3600" dirty="0">
              <a:solidFill>
                <a:srgbClr val="FF0000"/>
              </a:solidFill>
            </a:endParaRPr>
          </a:p>
        </p:txBody>
      </p:sp>
      <p:sp>
        <p:nvSpPr>
          <p:cNvPr id="60" name="Hộp Văn bản 59">
            <a:extLst>
              <a:ext uri="{FF2B5EF4-FFF2-40B4-BE49-F238E27FC236}">
                <a16:creationId xmlns:a16="http://schemas.microsoft.com/office/drawing/2014/main" xmlns="" id="{2DC4CFBE-A6CA-A84A-D468-AD21AE23A541}"/>
              </a:ext>
            </a:extLst>
          </p:cNvPr>
          <p:cNvSpPr txBox="1"/>
          <p:nvPr/>
        </p:nvSpPr>
        <p:spPr>
          <a:xfrm>
            <a:off x="8652814" y="5717242"/>
            <a:ext cx="24628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Time" panose="020B7200000000000000" pitchFamily="34" charset="0"/>
              </a:rPr>
              <a:t>2200cm</a:t>
            </a:r>
            <a:r>
              <a:rPr kumimoji="0" lang="en-US" altLang="en-US" sz="36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Time" panose="020B7200000000000000" pitchFamily="34" charset="0"/>
              </a:rPr>
              <a:t>2</a:t>
            </a:r>
            <a:endParaRPr lang="vi-VN" sz="3600" dirty="0">
              <a:solidFill>
                <a:srgbClr val="FF0000"/>
              </a:solidFill>
            </a:endParaRPr>
          </a:p>
        </p:txBody>
      </p:sp>
      <p:sp>
        <p:nvSpPr>
          <p:cNvPr id="61" name="Hộp Văn bản 60">
            <a:extLst>
              <a:ext uri="{FF2B5EF4-FFF2-40B4-BE49-F238E27FC236}">
                <a16:creationId xmlns:a16="http://schemas.microsoft.com/office/drawing/2014/main" xmlns="" id="{8AF5DE2E-09BE-88B6-A9CC-EA2A49D6A85C}"/>
              </a:ext>
            </a:extLst>
          </p:cNvPr>
          <p:cNvSpPr txBox="1"/>
          <p:nvPr/>
        </p:nvSpPr>
        <p:spPr>
          <a:xfrm>
            <a:off x="6375296" y="5765776"/>
            <a:ext cx="18754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Time" panose="020B7200000000000000" pitchFamily="34" charset="0"/>
              </a:rPr>
              <a:t>2,2m</a:t>
            </a:r>
            <a:r>
              <a:rPr kumimoji="0" lang="en-US" altLang="en-US" sz="36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Time" panose="020B7200000000000000" pitchFamily="34" charset="0"/>
              </a:rPr>
              <a:t>2</a:t>
            </a:r>
            <a:endParaRPr lang="vi-VN" sz="3600" dirty="0">
              <a:solidFill>
                <a:srgbClr val="FF0000"/>
              </a:solidFill>
            </a:endParaRPr>
          </a:p>
        </p:txBody>
      </p:sp>
      <p:sp>
        <p:nvSpPr>
          <p:cNvPr id="62" name="Hộp Văn bản 61">
            <a:extLst>
              <a:ext uri="{FF2B5EF4-FFF2-40B4-BE49-F238E27FC236}">
                <a16:creationId xmlns:a16="http://schemas.microsoft.com/office/drawing/2014/main" xmlns="" id="{B2A6A977-B8D4-6343-44B0-44359103A5E5}"/>
              </a:ext>
            </a:extLst>
          </p:cNvPr>
          <p:cNvSpPr txBox="1"/>
          <p:nvPr/>
        </p:nvSpPr>
        <p:spPr>
          <a:xfrm>
            <a:off x="8333929" y="5686971"/>
            <a:ext cx="2445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.VnTime" panose="020B7200000000000000" pitchFamily="34" charset="0"/>
              </a:rPr>
              <a:t>;</a:t>
            </a:r>
            <a:endParaRPr lang="vi-VN" sz="3600" dirty="0">
              <a:solidFill>
                <a:srgbClr val="FF0000"/>
              </a:solidFill>
            </a:endParaRPr>
          </a:p>
        </p:txBody>
      </p:sp>
      <p:sp>
        <p:nvSpPr>
          <p:cNvPr id="63" name="Hộp Văn bản 62">
            <a:extLst>
              <a:ext uri="{FF2B5EF4-FFF2-40B4-BE49-F238E27FC236}">
                <a16:creationId xmlns:a16="http://schemas.microsoft.com/office/drawing/2014/main" xmlns="" id="{89B12D24-57B0-589E-5D3E-46454ED772B7}"/>
              </a:ext>
            </a:extLst>
          </p:cNvPr>
          <p:cNvSpPr txBox="1"/>
          <p:nvPr/>
        </p:nvSpPr>
        <p:spPr>
          <a:xfrm>
            <a:off x="3642038" y="5816230"/>
            <a:ext cx="12565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Time" panose="020B7200000000000000" pitchFamily="34" charset="0"/>
              </a:rPr>
              <a:t>2m</a:t>
            </a:r>
            <a:r>
              <a:rPr kumimoji="0" lang="en-US" altLang="en-US" sz="36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Time" panose="020B7200000000000000" pitchFamily="34" charset="0"/>
              </a:rPr>
              <a:t>2</a:t>
            </a:r>
            <a:endParaRPr lang="vi-VN" sz="3600" dirty="0">
              <a:solidFill>
                <a:srgbClr val="FF0000"/>
              </a:solidFill>
            </a:endParaRPr>
          </a:p>
        </p:txBody>
      </p:sp>
      <p:sp>
        <p:nvSpPr>
          <p:cNvPr id="11264" name="Hộp Văn bản 11263">
            <a:extLst>
              <a:ext uri="{FF2B5EF4-FFF2-40B4-BE49-F238E27FC236}">
                <a16:creationId xmlns:a16="http://schemas.microsoft.com/office/drawing/2014/main" xmlns="" id="{FA19A82F-F1A6-56C5-9CB2-3554218CC1EF}"/>
              </a:ext>
            </a:extLst>
          </p:cNvPr>
          <p:cNvSpPr txBox="1"/>
          <p:nvPr/>
        </p:nvSpPr>
        <p:spPr>
          <a:xfrm>
            <a:off x="4532567" y="5816230"/>
            <a:ext cx="25669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Time" panose="020B7200000000000000" pitchFamily="34" charset="0"/>
              </a:rPr>
              <a:t>20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.VnTime" panose="020B7200000000000000" pitchFamily="34" charset="0"/>
              </a:rPr>
              <a:t> </a:t>
            </a:r>
            <a:r>
              <a:rPr lang="en-US" altLang="en-US" sz="3600" b="1" dirty="0">
                <a:solidFill>
                  <a:srgbClr val="FF0000"/>
                </a:solidFill>
                <a:latin typeface=".VnTime" panose="020B7200000000000000" pitchFamily="34" charset="0"/>
              </a:rPr>
              <a:t>c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Time" panose="020B7200000000000000" pitchFamily="34" charset="0"/>
              </a:rPr>
              <a:t>m</a:t>
            </a:r>
            <a:r>
              <a:rPr kumimoji="0" lang="en-US" altLang="en-US" sz="36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Time" panose="020B7200000000000000" pitchFamily="34" charset="0"/>
              </a:rPr>
              <a:t>2</a:t>
            </a:r>
            <a:endParaRPr lang="vi-VN" sz="3600" dirty="0">
              <a:solidFill>
                <a:srgbClr val="FF0000"/>
              </a:solidFill>
            </a:endParaRPr>
          </a:p>
        </p:txBody>
      </p:sp>
      <p:sp>
        <p:nvSpPr>
          <p:cNvPr id="11265" name="Hộp Văn bản 11264">
            <a:extLst>
              <a:ext uri="{FF2B5EF4-FFF2-40B4-BE49-F238E27FC236}">
                <a16:creationId xmlns:a16="http://schemas.microsoft.com/office/drawing/2014/main" xmlns="" id="{07AC57F7-B582-1610-D5E1-607FA3AECD54}"/>
              </a:ext>
            </a:extLst>
          </p:cNvPr>
          <p:cNvSpPr txBox="1"/>
          <p:nvPr/>
        </p:nvSpPr>
        <p:spPr>
          <a:xfrm>
            <a:off x="6109823" y="5816230"/>
            <a:ext cx="2445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.VnTime" panose="020B7200000000000000" pitchFamily="34" charset="0"/>
              </a:rPr>
              <a:t>;</a:t>
            </a:r>
            <a:endParaRPr lang="vi-VN" sz="3600" dirty="0">
              <a:solidFill>
                <a:srgbClr val="FF0000"/>
              </a:solidFill>
            </a:endParaRPr>
          </a:p>
        </p:txBody>
      </p:sp>
      <p:sp>
        <p:nvSpPr>
          <p:cNvPr id="11267" name="Hộp Văn bản 11266">
            <a:extLst>
              <a:ext uri="{FF2B5EF4-FFF2-40B4-BE49-F238E27FC236}">
                <a16:creationId xmlns:a16="http://schemas.microsoft.com/office/drawing/2014/main" xmlns="" id="{6C941FC6-0FC5-8FEF-31FB-E7AF4656446E}"/>
              </a:ext>
            </a:extLst>
          </p:cNvPr>
          <p:cNvSpPr txBox="1"/>
          <p:nvPr/>
        </p:nvSpPr>
        <p:spPr>
          <a:xfrm>
            <a:off x="6292057" y="3658055"/>
            <a:ext cx="12232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Time" panose="020B7200000000000000" pitchFamily="34" charset="0"/>
              </a:rPr>
              <a:t>2m</a:t>
            </a:r>
            <a:r>
              <a:rPr kumimoji="0" lang="en-US" altLang="en-US" sz="36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Time" panose="020B7200000000000000" pitchFamily="34" charset="0"/>
              </a:rPr>
              <a:t>2</a:t>
            </a:r>
            <a:endParaRPr lang="vi-VN" sz="3600" dirty="0">
              <a:solidFill>
                <a:srgbClr val="FF0000"/>
              </a:solidFill>
            </a:endParaRPr>
          </a:p>
        </p:txBody>
      </p:sp>
      <p:sp>
        <p:nvSpPr>
          <p:cNvPr id="11268" name="Hộp Văn bản 11267">
            <a:extLst>
              <a:ext uri="{FF2B5EF4-FFF2-40B4-BE49-F238E27FC236}">
                <a16:creationId xmlns:a16="http://schemas.microsoft.com/office/drawing/2014/main" xmlns="" id="{33135868-24BE-AE99-BCAD-CBC2B29D98E7}"/>
              </a:ext>
            </a:extLst>
          </p:cNvPr>
          <p:cNvSpPr txBox="1"/>
          <p:nvPr/>
        </p:nvSpPr>
        <p:spPr>
          <a:xfrm>
            <a:off x="7231940" y="3637566"/>
            <a:ext cx="14600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Time" panose="020B7200000000000000" pitchFamily="34" charset="0"/>
              </a:rPr>
              <a:t>2 dm</a:t>
            </a:r>
            <a:r>
              <a:rPr kumimoji="0" lang="en-US" altLang="en-US" sz="36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Time" panose="020B7200000000000000" pitchFamily="34" charset="0"/>
              </a:rPr>
              <a:t>2</a:t>
            </a:r>
            <a:endParaRPr lang="vi-VN" sz="3600" dirty="0">
              <a:solidFill>
                <a:srgbClr val="FF0000"/>
              </a:solidFill>
            </a:endParaRPr>
          </a:p>
        </p:txBody>
      </p:sp>
      <p:sp>
        <p:nvSpPr>
          <p:cNvPr id="11269" name="Hộp Văn bản 11268">
            <a:extLst>
              <a:ext uri="{FF2B5EF4-FFF2-40B4-BE49-F238E27FC236}">
                <a16:creationId xmlns:a16="http://schemas.microsoft.com/office/drawing/2014/main" xmlns="" id="{F75FFEE0-AA4A-F320-A831-BCBF62E9F7E3}"/>
              </a:ext>
            </a:extLst>
          </p:cNvPr>
          <p:cNvSpPr txBox="1"/>
          <p:nvPr/>
        </p:nvSpPr>
        <p:spPr>
          <a:xfrm>
            <a:off x="1299075" y="4248675"/>
            <a:ext cx="13396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Time" panose="020B7200000000000000" pitchFamily="34" charset="0"/>
              </a:rPr>
              <a:t>2,2m</a:t>
            </a:r>
            <a:r>
              <a:rPr kumimoji="0" lang="en-US" altLang="en-US" sz="36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Time" panose="020B7200000000000000" pitchFamily="34" charset="0"/>
              </a:rPr>
              <a:t>2</a:t>
            </a:r>
            <a:endParaRPr lang="vi-VN" sz="3600" dirty="0">
              <a:solidFill>
                <a:srgbClr val="FF0000"/>
              </a:solidFill>
            </a:endParaRPr>
          </a:p>
        </p:txBody>
      </p:sp>
      <p:sp>
        <p:nvSpPr>
          <p:cNvPr id="11270" name="Hộp Văn bản 11269">
            <a:extLst>
              <a:ext uri="{FF2B5EF4-FFF2-40B4-BE49-F238E27FC236}">
                <a16:creationId xmlns:a16="http://schemas.microsoft.com/office/drawing/2014/main" xmlns="" id="{C92F9A7B-DC9A-39AE-F922-36A4DDEC9673}"/>
              </a:ext>
            </a:extLst>
          </p:cNvPr>
          <p:cNvSpPr txBox="1"/>
          <p:nvPr/>
        </p:nvSpPr>
        <p:spPr>
          <a:xfrm>
            <a:off x="2842135" y="4303117"/>
            <a:ext cx="2319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.VnTime" panose="020B7200000000000000" pitchFamily="34" charset="0"/>
              </a:rPr>
              <a:t>;</a:t>
            </a:r>
            <a:endParaRPr lang="vi-VN" sz="3600" dirty="0">
              <a:solidFill>
                <a:srgbClr val="FF0000"/>
              </a:solidFill>
            </a:endParaRPr>
          </a:p>
        </p:txBody>
      </p:sp>
      <p:sp>
        <p:nvSpPr>
          <p:cNvPr id="11271" name="Hộp Văn bản 11270">
            <a:extLst>
              <a:ext uri="{FF2B5EF4-FFF2-40B4-BE49-F238E27FC236}">
                <a16:creationId xmlns:a16="http://schemas.microsoft.com/office/drawing/2014/main" xmlns="" id="{05FE7E0D-77D4-6075-6680-8A297571222A}"/>
              </a:ext>
            </a:extLst>
          </p:cNvPr>
          <p:cNvSpPr txBox="1"/>
          <p:nvPr/>
        </p:nvSpPr>
        <p:spPr>
          <a:xfrm>
            <a:off x="1299075" y="4978571"/>
            <a:ext cx="19017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Time" panose="020B7200000000000000" pitchFamily="34" charset="0"/>
              </a:rPr>
              <a:t>2200cm</a:t>
            </a:r>
            <a:r>
              <a:rPr kumimoji="0" lang="en-US" altLang="en-US" sz="36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Time" panose="020B7200000000000000" pitchFamily="34" charset="0"/>
              </a:rPr>
              <a:t>2</a:t>
            </a:r>
            <a:endParaRPr lang="vi-VN" sz="3600" dirty="0">
              <a:solidFill>
                <a:srgbClr val="FF0000"/>
              </a:solidFill>
            </a:endParaRPr>
          </a:p>
        </p:txBody>
      </p:sp>
      <p:sp>
        <p:nvSpPr>
          <p:cNvPr id="11272" name="Hình Bầu dục 11271">
            <a:extLst>
              <a:ext uri="{FF2B5EF4-FFF2-40B4-BE49-F238E27FC236}">
                <a16:creationId xmlns:a16="http://schemas.microsoft.com/office/drawing/2014/main" xmlns="" id="{37B2C4E3-18FD-A04E-E023-E0DB48E56429}"/>
              </a:ext>
            </a:extLst>
          </p:cNvPr>
          <p:cNvSpPr/>
          <p:nvPr/>
        </p:nvSpPr>
        <p:spPr>
          <a:xfrm>
            <a:off x="336108" y="4221746"/>
            <a:ext cx="648293" cy="53094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vi-VN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2" grpId="0" animBg="1"/>
    </p:bldLst>
  </p:timing>
</p:sld>
</file>

<file path=ppt/theme/theme1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hủ đề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</TotalTime>
  <Words>432</Words>
  <Application>Microsoft Office PowerPoint</Application>
  <PresentationFormat>Custom</PresentationFormat>
  <Paragraphs>154</Paragraphs>
  <Slides>10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1_Default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Bản trình bày PowerPoint</dc:title>
  <dc:creator>Hiếu Lê Trọng</dc:creator>
  <cp:lastModifiedBy>Admin</cp:lastModifiedBy>
  <cp:revision>27</cp:revision>
  <dcterms:created xsi:type="dcterms:W3CDTF">2024-04-02T13:18:09Z</dcterms:created>
  <dcterms:modified xsi:type="dcterms:W3CDTF">2024-04-04T02:43:53Z</dcterms:modified>
</cp:coreProperties>
</file>