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97" r:id="rId2"/>
    <p:sldMasterId id="2147483709" r:id="rId3"/>
  </p:sldMasterIdLst>
  <p:notesMasterIdLst>
    <p:notesMasterId r:id="rId25"/>
  </p:notesMasterIdLst>
  <p:sldIdLst>
    <p:sldId id="2007577195" r:id="rId4"/>
    <p:sldId id="2007577224" r:id="rId5"/>
    <p:sldId id="2007577177" r:id="rId6"/>
    <p:sldId id="2007577198" r:id="rId7"/>
    <p:sldId id="2007577208" r:id="rId8"/>
    <p:sldId id="2007577197" r:id="rId9"/>
    <p:sldId id="2007577210" r:id="rId10"/>
    <p:sldId id="2007577211" r:id="rId11"/>
    <p:sldId id="2007577212" r:id="rId12"/>
    <p:sldId id="2007577213" r:id="rId13"/>
    <p:sldId id="2007577214" r:id="rId14"/>
    <p:sldId id="2007577215" r:id="rId15"/>
    <p:sldId id="2007577216" r:id="rId16"/>
    <p:sldId id="2007577218" r:id="rId17"/>
    <p:sldId id="2007577217" r:id="rId18"/>
    <p:sldId id="2007577219" r:id="rId19"/>
    <p:sldId id="2007577220" r:id="rId20"/>
    <p:sldId id="2007577221" r:id="rId21"/>
    <p:sldId id="2007577222" r:id="rId22"/>
    <p:sldId id="2007577223" r:id="rId23"/>
    <p:sldId id="32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92"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B6DF65-52D8-45C4-85DB-A9707164641C}" type="datetimeFigureOut">
              <a:rPr lang="en-US" smtClean="0"/>
              <a:t>02/05/2024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A85AE-8027-4B98-90B0-29CF269E1B6D}" type="slidenum">
              <a:rPr lang="en-US" smtClean="0"/>
              <a:t>‹#›</a:t>
            </a:fld>
            <a:endParaRPr lang="en-US"/>
          </a:p>
        </p:txBody>
      </p:sp>
    </p:spTree>
    <p:extLst>
      <p:ext uri="{BB962C8B-B14F-4D97-AF65-F5344CB8AC3E}">
        <p14:creationId xmlns:p14="http://schemas.microsoft.com/office/powerpoint/2010/main" val="380858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3651D-E093-344A-9F2C-3B2639B993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999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3651D-E093-344A-9F2C-3B2639B993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313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3651D-E093-344A-9F2C-3B2639B993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230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3651D-E093-344A-9F2C-3B2639B993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0700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3651D-E093-344A-9F2C-3B2639B993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1287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3651D-E093-344A-9F2C-3B2639B993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922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幻灯片图像占位符 1">
            <a:extLst>
              <a:ext uri="{FF2B5EF4-FFF2-40B4-BE49-F238E27FC236}">
                <a16:creationId xmlns:a16="http://schemas.microsoft.com/office/drawing/2014/main" id="{4D0E05A4-AA69-C4FC-C3BF-FF3D8234E292}"/>
              </a:ext>
            </a:extLst>
          </p:cNvPr>
          <p:cNvSpPr>
            <a:spLocks noGrp="1" noRot="1" noChangeAspect="1" noTextEdit="1"/>
          </p:cNvSpPr>
          <p:nvPr>
            <p:ph type="sldImg"/>
          </p:nvPr>
        </p:nvSpPr>
        <p:spPr bwMode="auto">
          <a:xfrm>
            <a:off x="735013" y="1163638"/>
            <a:ext cx="5583237"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备注占位符 2">
            <a:extLst>
              <a:ext uri="{FF2B5EF4-FFF2-40B4-BE49-F238E27FC236}">
                <a16:creationId xmlns:a16="http://schemas.microsoft.com/office/drawing/2014/main" id="{B4D8DFCA-712B-671B-90BD-E577DF6A9C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cs typeface="等线" panose="02010600030101010101" pitchFamily="2" charset="-122"/>
            </a:endParaRPr>
          </a:p>
        </p:txBody>
      </p:sp>
      <p:sp>
        <p:nvSpPr>
          <p:cNvPr id="115716" name="灯片编号占位符 3">
            <a:extLst>
              <a:ext uri="{FF2B5EF4-FFF2-40B4-BE49-F238E27FC236}">
                <a16:creationId xmlns:a16="http://schemas.microsoft.com/office/drawing/2014/main" id="{918923E1-B517-0DAD-B879-72A812AB75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7487">
              <a:defRPr>
                <a:solidFill>
                  <a:schemeClr val="tx1"/>
                </a:solidFill>
                <a:latin typeface="Calibri" panose="020F0502020204030204" pitchFamily="34" charset="0"/>
              </a:defRPr>
            </a:lvl1pPr>
            <a:lvl2pPr marL="759666" indent="-292179" defTabSz="467487">
              <a:defRPr>
                <a:solidFill>
                  <a:schemeClr val="tx1"/>
                </a:solidFill>
                <a:latin typeface="Calibri" panose="020F0502020204030204" pitchFamily="34" charset="0"/>
              </a:defRPr>
            </a:lvl2pPr>
            <a:lvl3pPr marL="1168718" indent="-233744" defTabSz="467487">
              <a:defRPr>
                <a:solidFill>
                  <a:schemeClr val="tx1"/>
                </a:solidFill>
                <a:latin typeface="Calibri" panose="020F0502020204030204" pitchFamily="34" charset="0"/>
              </a:defRPr>
            </a:lvl3pPr>
            <a:lvl4pPr marL="1636205" indent="-233744" defTabSz="467487">
              <a:defRPr>
                <a:solidFill>
                  <a:schemeClr val="tx1"/>
                </a:solidFill>
                <a:latin typeface="Calibri" panose="020F0502020204030204" pitchFamily="34" charset="0"/>
              </a:defRPr>
            </a:lvl4pPr>
            <a:lvl5pPr marL="2103692" indent="-233744" defTabSz="467487">
              <a:defRPr>
                <a:solidFill>
                  <a:schemeClr val="tx1"/>
                </a:solidFill>
                <a:latin typeface="Calibri" panose="020F0502020204030204" pitchFamily="34" charset="0"/>
              </a:defRPr>
            </a:lvl5pPr>
            <a:lvl6pPr marL="2571179" indent="-233744" defTabSz="467487" eaLnBrk="0" fontAlgn="base" hangingPunct="0">
              <a:spcBef>
                <a:spcPct val="0"/>
              </a:spcBef>
              <a:spcAft>
                <a:spcPct val="0"/>
              </a:spcAft>
              <a:defRPr>
                <a:solidFill>
                  <a:schemeClr val="tx1"/>
                </a:solidFill>
                <a:latin typeface="Calibri" panose="020F0502020204030204" pitchFamily="34" charset="0"/>
              </a:defRPr>
            </a:lvl6pPr>
            <a:lvl7pPr marL="3038666" indent="-233744" defTabSz="467487" eaLnBrk="0" fontAlgn="base" hangingPunct="0">
              <a:spcBef>
                <a:spcPct val="0"/>
              </a:spcBef>
              <a:spcAft>
                <a:spcPct val="0"/>
              </a:spcAft>
              <a:defRPr>
                <a:solidFill>
                  <a:schemeClr val="tx1"/>
                </a:solidFill>
                <a:latin typeface="Calibri" panose="020F0502020204030204" pitchFamily="34" charset="0"/>
              </a:defRPr>
            </a:lvl7pPr>
            <a:lvl8pPr marL="3506153" indent="-233744" defTabSz="467487" eaLnBrk="0" fontAlgn="base" hangingPunct="0">
              <a:spcBef>
                <a:spcPct val="0"/>
              </a:spcBef>
              <a:spcAft>
                <a:spcPct val="0"/>
              </a:spcAft>
              <a:defRPr>
                <a:solidFill>
                  <a:schemeClr val="tx1"/>
                </a:solidFill>
                <a:latin typeface="Calibri" panose="020F0502020204030204" pitchFamily="34" charset="0"/>
              </a:defRPr>
            </a:lvl8pPr>
            <a:lvl9pPr marL="3973640" indent="-233744" defTabSz="467487"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67487" rtl="0" eaLnBrk="1" fontAlgn="auto" latinLnBrk="0" hangingPunct="1">
              <a:lnSpc>
                <a:spcPct val="100000"/>
              </a:lnSpc>
              <a:spcBef>
                <a:spcPts val="0"/>
              </a:spcBef>
              <a:spcAft>
                <a:spcPts val="0"/>
              </a:spcAft>
              <a:buClrTx/>
              <a:buSzTx/>
              <a:buFontTx/>
              <a:buNone/>
              <a:tabLst/>
              <a:defRPr/>
            </a:pPr>
            <a:fld id="{A626B754-EF92-4C13-815C-16BA2A08DE65}" type="slidenum">
              <a:rPr kumimoji="0" lang="zh-CN" altLang="en-US" sz="1200" b="0" i="0" u="none" strike="noStrike" kern="1200" cap="none" spc="0" normalizeH="0" baseline="0" noProof="0">
                <a:ln>
                  <a:noFill/>
                </a:ln>
                <a:solidFill>
                  <a:srgbClr val="000000"/>
                </a:solidFill>
                <a:effectLst/>
                <a:uLnTx/>
                <a:uFillTx/>
                <a:latin typeface="等线" panose="02010600030101010101" pitchFamily="2" charset="-122"/>
                <a:ea typeface="等线" panose="02010600030101010101" pitchFamily="2" charset="-122"/>
                <a:cs typeface="等线" panose="02010600030101010101" pitchFamily="2" charset="-122"/>
              </a:rPr>
              <a:pPr marL="0" marR="0" lvl="0" indent="0" algn="r" defTabSz="467487"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srgbClr val="000000"/>
              </a:solidFill>
              <a:effectLst/>
              <a:uLnTx/>
              <a:uFillTx/>
              <a:latin typeface="等线" panose="02010600030101010101" pitchFamily="2" charset="-122"/>
              <a:ea typeface="等线" panose="02010600030101010101" pitchFamily="2" charset="-122"/>
              <a:cs typeface="等线" panose="02010600030101010101" pitchFamily="2" charset="-122"/>
            </a:endParaRPr>
          </a:p>
        </p:txBody>
      </p:sp>
    </p:spTree>
    <p:extLst>
      <p:ext uri="{BB962C8B-B14F-4D97-AF65-F5344CB8AC3E}">
        <p14:creationId xmlns:p14="http://schemas.microsoft.com/office/powerpoint/2010/main" val="2876502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CE30-509C-0C30-62AE-7EED45E0DA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BA7DEA-430E-EA48-008E-5B9D2F1179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2588D9-5757-1B21-A2CD-13382E67501D}"/>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5" name="Footer Placeholder 4">
            <a:extLst>
              <a:ext uri="{FF2B5EF4-FFF2-40B4-BE49-F238E27FC236}">
                <a16:creationId xmlns:a16="http://schemas.microsoft.com/office/drawing/2014/main" id="{59AD6C37-C12C-8804-76FB-D8BDE3FFF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598ECB-BF9C-1950-DC22-37698E41B0B2}"/>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313377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AA846-ABE7-24C5-B838-4F7C8EE6E7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484E59-A7E9-D725-B158-CEBAA865B3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10172D-1DE3-F90C-8586-848E54817B55}"/>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5" name="Footer Placeholder 4">
            <a:extLst>
              <a:ext uri="{FF2B5EF4-FFF2-40B4-BE49-F238E27FC236}">
                <a16:creationId xmlns:a16="http://schemas.microsoft.com/office/drawing/2014/main" id="{4E75C49A-7AFD-A74D-454A-A2234E1648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BD7A15-3066-AC2D-FD77-D03B0AFACD1A}"/>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67679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F2F7-8BB5-4380-F281-D277E2DF63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554F2E-E043-C7CB-47AE-17194FC32D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147119-C1FC-4704-1585-6DD000C8DB91}"/>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5" name="Footer Placeholder 4">
            <a:extLst>
              <a:ext uri="{FF2B5EF4-FFF2-40B4-BE49-F238E27FC236}">
                <a16:creationId xmlns:a16="http://schemas.microsoft.com/office/drawing/2014/main" id="{8435F478-EF6C-E763-812D-07AE4DF2F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BA4A9-1B4C-FDA5-DAB5-9EB4E4DA5130}"/>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2162952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A582-5ED5-2F92-2061-FD56F9F658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5EFBE-D742-B888-53A8-66D96AA69E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F6A314-4832-6293-95C7-686F9E34CF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342B44-5D6B-9275-267D-C0FD26ABF5FB}"/>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6" name="Footer Placeholder 5">
            <a:extLst>
              <a:ext uri="{FF2B5EF4-FFF2-40B4-BE49-F238E27FC236}">
                <a16:creationId xmlns:a16="http://schemas.microsoft.com/office/drawing/2014/main" id="{6A34B44F-225B-2D96-2EB0-7F86DD969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A4B6BD-550A-2D41-EC2A-F47A30DA0AEA}"/>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2996253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8F06A-1B89-431E-0C7C-48AD37F5F1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F1C9F0-B5F4-4C6E-5416-57C0AB42F9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E340D7-32E5-884C-9979-93ADFBBA44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BB5425-7C15-78FB-47E6-EAC428441B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43E969-8EB2-FA2B-40F9-3F92D6D289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953F1F-36D3-D055-66AA-7CA051DAFD07}"/>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8" name="Footer Placeholder 7">
            <a:extLst>
              <a:ext uri="{FF2B5EF4-FFF2-40B4-BE49-F238E27FC236}">
                <a16:creationId xmlns:a16="http://schemas.microsoft.com/office/drawing/2014/main" id="{16C407E4-42D3-6B5F-A3E1-B0D198BE7A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903C66-9BD3-D610-C0E9-49C13D1250EA}"/>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3096125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0CBC2-6243-239C-716E-F46A943DB7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9A6A0A-C713-4CB3-91BA-B242D28A2582}"/>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4" name="Footer Placeholder 3">
            <a:extLst>
              <a:ext uri="{FF2B5EF4-FFF2-40B4-BE49-F238E27FC236}">
                <a16:creationId xmlns:a16="http://schemas.microsoft.com/office/drawing/2014/main" id="{E972BC18-2170-C4B9-B50B-F439D23EDB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F12524-B952-337C-2590-012598485003}"/>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629503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C1CB6C-F271-DA19-1F5A-9DBB0E2C3CDE}"/>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3" name="Footer Placeholder 2">
            <a:extLst>
              <a:ext uri="{FF2B5EF4-FFF2-40B4-BE49-F238E27FC236}">
                <a16:creationId xmlns:a16="http://schemas.microsoft.com/office/drawing/2014/main" id="{9F69A7AD-9D69-420C-299F-E1FEB927D1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E2F4D0-7C23-7513-4ECE-D3C46548C896}"/>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1726042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E67D7-D734-1D22-DAA8-7D73D6549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30DFE2-DFE1-7DDB-0F06-643FBE0770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768070-8EA2-3B19-694B-5D5CEC407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4BC09B-9AFD-E1E6-6A5E-DCAC1E7877DF}"/>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6" name="Footer Placeholder 5">
            <a:extLst>
              <a:ext uri="{FF2B5EF4-FFF2-40B4-BE49-F238E27FC236}">
                <a16:creationId xmlns:a16="http://schemas.microsoft.com/office/drawing/2014/main" id="{B78AC502-5273-CB89-7662-B1A577F2BE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E71C5B-2997-0BC7-293A-CB8E3B4728F8}"/>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1393364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FBB09-9B07-77A0-9364-F8118248A2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521B2D-BF14-3E5B-437C-53883169B2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F3D492-7F30-277A-CAAA-C851EB27DB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CC29AC-2700-B865-4FDE-A8227663F5A4}"/>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6" name="Footer Placeholder 5">
            <a:extLst>
              <a:ext uri="{FF2B5EF4-FFF2-40B4-BE49-F238E27FC236}">
                <a16:creationId xmlns:a16="http://schemas.microsoft.com/office/drawing/2014/main" id="{743E1261-D4CC-DA83-C3F9-22B0BB79EA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9F7E82-8364-0740-8612-D2E31AEAD9AA}"/>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1765571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7DB23-5EAB-E2EF-BBCD-83C2478079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68B530-6CFA-C6F5-A3AF-F8116D24D1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797FD-1C0D-0345-D91A-5A1406E6E376}"/>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5" name="Footer Placeholder 4">
            <a:extLst>
              <a:ext uri="{FF2B5EF4-FFF2-40B4-BE49-F238E27FC236}">
                <a16:creationId xmlns:a16="http://schemas.microsoft.com/office/drawing/2014/main" id="{954C3D08-1356-949A-1D7C-C22D01778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30EA1-0600-5BFD-AA95-A2282DAAB6DC}"/>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3859533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DA1BDC-3C3F-5013-BF70-49AAAF066B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C3B547-8A71-6A2C-43C5-638707BA24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643FA0-B755-9389-47C5-94EA780D575C}"/>
              </a:ext>
            </a:extLst>
          </p:cNvPr>
          <p:cNvSpPr>
            <a:spLocks noGrp="1"/>
          </p:cNvSpPr>
          <p:nvPr>
            <p:ph type="dt" sz="half" idx="10"/>
          </p:nvPr>
        </p:nvSpPr>
        <p:spPr/>
        <p:txBody>
          <a:bodyPr/>
          <a:lstStyle/>
          <a:p>
            <a:fld id="{A35D04AF-E052-4F9B-BD8D-B140C82568B7}" type="datetimeFigureOut">
              <a:rPr lang="en-US" smtClean="0"/>
              <a:t>02/05/2024</a:t>
            </a:fld>
            <a:endParaRPr lang="en-US"/>
          </a:p>
        </p:txBody>
      </p:sp>
      <p:sp>
        <p:nvSpPr>
          <p:cNvPr id="5" name="Footer Placeholder 4">
            <a:extLst>
              <a:ext uri="{FF2B5EF4-FFF2-40B4-BE49-F238E27FC236}">
                <a16:creationId xmlns:a16="http://schemas.microsoft.com/office/drawing/2014/main" id="{D35065DB-D0D3-5F8C-44F7-1402BF9AB0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C21096-A103-3333-0A6B-610D67BDC402}"/>
              </a:ext>
            </a:extLst>
          </p:cNvPr>
          <p:cNvSpPr>
            <a:spLocks noGrp="1"/>
          </p:cNvSpPr>
          <p:nvPr>
            <p:ph type="sldNum" sz="quarter" idx="12"/>
          </p:nvPr>
        </p:nvSpPr>
        <p:spPr/>
        <p:txBody>
          <a:bodyPr/>
          <a:lstStyle/>
          <a:p>
            <a:fld id="{18328CEA-C4DB-42B8-8E8E-BFFD66BD26F2}" type="slidenum">
              <a:rPr lang="en-US" smtClean="0"/>
              <a:t>‹#›</a:t>
            </a:fld>
            <a:endParaRPr lang="en-US"/>
          </a:p>
        </p:txBody>
      </p:sp>
    </p:spTree>
    <p:extLst>
      <p:ext uri="{BB962C8B-B14F-4D97-AF65-F5344CB8AC3E}">
        <p14:creationId xmlns:p14="http://schemas.microsoft.com/office/powerpoint/2010/main" val="1894902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3200"/>
            </a:lvl1pPr>
            <a:lvl2pPr marL="608931" indent="0" algn="ctr">
              <a:buNone/>
              <a:defRPr sz="2700"/>
            </a:lvl2pPr>
            <a:lvl3pPr marL="1217940" indent="0" algn="ctr">
              <a:buNone/>
              <a:defRPr sz="2400"/>
            </a:lvl3pPr>
            <a:lvl4pPr marL="1826896" indent="0" algn="ctr">
              <a:buNone/>
              <a:defRPr sz="2100"/>
            </a:lvl4pPr>
            <a:lvl5pPr marL="2435878" indent="0" algn="ctr">
              <a:buNone/>
              <a:defRPr sz="2100"/>
            </a:lvl5pPr>
            <a:lvl6pPr marL="3044808" indent="0" algn="ctr">
              <a:buNone/>
              <a:defRPr sz="2100"/>
            </a:lvl6pPr>
            <a:lvl7pPr marL="3653739" indent="0" algn="ctr">
              <a:buNone/>
              <a:defRPr sz="2100"/>
            </a:lvl7pPr>
            <a:lvl8pPr marL="4262720" indent="0" algn="ctr">
              <a:buNone/>
              <a:defRPr sz="2100"/>
            </a:lvl8pPr>
            <a:lvl9pPr marL="4871685" indent="0" algn="ctr">
              <a:buNone/>
              <a:defRPr sz="21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NI-Times" pitchFamily="2" charset="0"/>
              </a:defRPr>
            </a:lvl1pPr>
          </a:lstStyle>
          <a:p>
            <a:pPr>
              <a:defRPr/>
            </a:pPr>
            <a:fld id="{2FDF8655-E1C6-42D3-8CC6-0EE8755E7964}" type="slidenum">
              <a:rPr lang="en-US" altLang="zh-CN"/>
              <a:pPr>
                <a:defRPr/>
              </a:pPr>
              <a:t>‹#›</a:t>
            </a:fld>
            <a:endParaRPr lang="en-US" altLang="zh-CN"/>
          </a:p>
        </p:txBody>
      </p:sp>
    </p:spTree>
    <p:extLst>
      <p:ext uri="{BB962C8B-B14F-4D97-AF65-F5344CB8AC3E}">
        <p14:creationId xmlns:p14="http://schemas.microsoft.com/office/powerpoint/2010/main" val="3445567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NI-Times" pitchFamily="2" charset="0"/>
              </a:defRPr>
            </a:lvl1pPr>
          </a:lstStyle>
          <a:p>
            <a:pPr>
              <a:defRPr/>
            </a:pPr>
            <a:fld id="{61125B2B-F106-4FF8-8229-E7B4B371A355}" type="slidenum">
              <a:rPr lang="en-US" altLang="zh-CN"/>
              <a:pPr>
                <a:defRPr/>
              </a:pPr>
              <a:t>‹#›</a:t>
            </a:fld>
            <a:endParaRPr lang="en-US" altLang="zh-CN"/>
          </a:p>
        </p:txBody>
      </p:sp>
    </p:spTree>
    <p:extLst>
      <p:ext uri="{BB962C8B-B14F-4D97-AF65-F5344CB8AC3E}">
        <p14:creationId xmlns:p14="http://schemas.microsoft.com/office/powerpoint/2010/main" val="2559819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072"/>
            <a:ext cx="10515600" cy="2852737"/>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831851" y="4589737"/>
            <a:ext cx="10515600" cy="1500187"/>
          </a:xfrm>
        </p:spPr>
        <p:txBody>
          <a:bodyPr/>
          <a:lstStyle>
            <a:lvl1pPr marL="0" indent="0">
              <a:buNone/>
              <a:defRPr sz="3200">
                <a:solidFill>
                  <a:schemeClr val="tx1">
                    <a:tint val="75000"/>
                  </a:schemeClr>
                </a:solidFill>
              </a:defRPr>
            </a:lvl1pPr>
            <a:lvl2pPr marL="608931" indent="0">
              <a:buNone/>
              <a:defRPr sz="2700">
                <a:solidFill>
                  <a:schemeClr val="tx1">
                    <a:tint val="75000"/>
                  </a:schemeClr>
                </a:solidFill>
              </a:defRPr>
            </a:lvl2pPr>
            <a:lvl3pPr marL="1217940" indent="0">
              <a:buNone/>
              <a:defRPr sz="2400">
                <a:solidFill>
                  <a:schemeClr val="tx1">
                    <a:tint val="75000"/>
                  </a:schemeClr>
                </a:solidFill>
              </a:defRPr>
            </a:lvl3pPr>
            <a:lvl4pPr marL="1826896" indent="0">
              <a:buNone/>
              <a:defRPr sz="2100">
                <a:solidFill>
                  <a:schemeClr val="tx1">
                    <a:tint val="75000"/>
                  </a:schemeClr>
                </a:solidFill>
              </a:defRPr>
            </a:lvl4pPr>
            <a:lvl5pPr marL="2435878" indent="0">
              <a:buNone/>
              <a:defRPr sz="2100">
                <a:solidFill>
                  <a:schemeClr val="tx1">
                    <a:tint val="75000"/>
                  </a:schemeClr>
                </a:solidFill>
              </a:defRPr>
            </a:lvl5pPr>
            <a:lvl6pPr marL="3044808" indent="0">
              <a:buNone/>
              <a:defRPr sz="2100">
                <a:solidFill>
                  <a:schemeClr val="tx1">
                    <a:tint val="75000"/>
                  </a:schemeClr>
                </a:solidFill>
              </a:defRPr>
            </a:lvl6pPr>
            <a:lvl7pPr marL="3653739" indent="0">
              <a:buNone/>
              <a:defRPr sz="2100">
                <a:solidFill>
                  <a:schemeClr val="tx1">
                    <a:tint val="75000"/>
                  </a:schemeClr>
                </a:solidFill>
              </a:defRPr>
            </a:lvl7pPr>
            <a:lvl8pPr marL="4262720" indent="0">
              <a:buNone/>
              <a:defRPr sz="2100">
                <a:solidFill>
                  <a:schemeClr val="tx1">
                    <a:tint val="75000"/>
                  </a:schemeClr>
                </a:solidFill>
              </a:defRPr>
            </a:lvl8pPr>
            <a:lvl9pPr marL="4871685" indent="0">
              <a:buNone/>
              <a:defRPr sz="2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NI-Times" pitchFamily="2" charset="0"/>
              </a:defRPr>
            </a:lvl1pPr>
          </a:lstStyle>
          <a:p>
            <a:pPr>
              <a:defRPr/>
            </a:pPr>
            <a:fld id="{D130CC5F-0006-4CEB-B3E5-6B13D9392F67}" type="slidenum">
              <a:rPr lang="en-US" altLang="zh-CN"/>
              <a:pPr>
                <a:defRPr/>
              </a:pPr>
              <a:t>‹#›</a:t>
            </a:fld>
            <a:endParaRPr lang="en-US" altLang="zh-CN"/>
          </a:p>
        </p:txBody>
      </p:sp>
    </p:spTree>
    <p:extLst>
      <p:ext uri="{BB962C8B-B14F-4D97-AF65-F5344CB8AC3E}">
        <p14:creationId xmlns:p14="http://schemas.microsoft.com/office/powerpoint/2010/main" val="36264491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3"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atin typeface="VNI-Times" pitchFamily="2" charset="0"/>
              </a:defRPr>
            </a:lvl1pPr>
          </a:lstStyle>
          <a:p>
            <a:pPr>
              <a:defRPr/>
            </a:pPr>
            <a:fld id="{B929224F-3C8D-4E70-9095-48C87084BE57}" type="slidenum">
              <a:rPr lang="en-US" altLang="zh-CN"/>
              <a:pPr>
                <a:defRPr/>
              </a:pPr>
              <a:t>‹#›</a:t>
            </a:fld>
            <a:endParaRPr lang="en-US" altLang="zh-CN"/>
          </a:p>
        </p:txBody>
      </p:sp>
    </p:spTree>
    <p:extLst>
      <p:ext uri="{BB962C8B-B14F-4D97-AF65-F5344CB8AC3E}">
        <p14:creationId xmlns:p14="http://schemas.microsoft.com/office/powerpoint/2010/main" val="3060630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3200" b="1"/>
            </a:lvl1pPr>
            <a:lvl2pPr marL="608931" indent="0">
              <a:buNone/>
              <a:defRPr sz="2700" b="1"/>
            </a:lvl2pPr>
            <a:lvl3pPr marL="1217940" indent="0">
              <a:buNone/>
              <a:defRPr sz="2400" b="1"/>
            </a:lvl3pPr>
            <a:lvl4pPr marL="1826896" indent="0">
              <a:buNone/>
              <a:defRPr sz="2100" b="1"/>
            </a:lvl4pPr>
            <a:lvl5pPr marL="2435878" indent="0">
              <a:buNone/>
              <a:defRPr sz="2100" b="1"/>
            </a:lvl5pPr>
            <a:lvl6pPr marL="3044808" indent="0">
              <a:buNone/>
              <a:defRPr sz="2100" b="1"/>
            </a:lvl6pPr>
            <a:lvl7pPr marL="3653739" indent="0">
              <a:buNone/>
              <a:defRPr sz="2100" b="1"/>
            </a:lvl7pPr>
            <a:lvl8pPr marL="4262720" indent="0">
              <a:buNone/>
              <a:defRPr sz="2100" b="1"/>
            </a:lvl8pPr>
            <a:lvl9pPr marL="4871685" indent="0">
              <a:buNone/>
              <a:defRPr sz="2100" b="1"/>
            </a:lvl9pPr>
          </a:lstStyle>
          <a:p>
            <a:pPr lvl="0"/>
            <a:r>
              <a:rPr lang="en-US"/>
              <a:t>Edit Master text styles</a:t>
            </a:r>
          </a:p>
        </p:txBody>
      </p:sp>
      <p:sp>
        <p:nvSpPr>
          <p:cNvPr id="4" name="Content Placeholder 3"/>
          <p:cNvSpPr>
            <a:spLocks noGrp="1"/>
          </p:cNvSpPr>
          <p:nvPr>
            <p:ph sz="half" idx="2"/>
          </p:nvPr>
        </p:nvSpPr>
        <p:spPr>
          <a:xfrm>
            <a:off x="839789" y="2505079"/>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10" y="1681163"/>
            <a:ext cx="5183188" cy="823912"/>
          </a:xfrm>
        </p:spPr>
        <p:txBody>
          <a:bodyPr anchor="b"/>
          <a:lstStyle>
            <a:lvl1pPr marL="0" indent="0">
              <a:buNone/>
              <a:defRPr sz="3200" b="1"/>
            </a:lvl1pPr>
            <a:lvl2pPr marL="608931" indent="0">
              <a:buNone/>
              <a:defRPr sz="2700" b="1"/>
            </a:lvl2pPr>
            <a:lvl3pPr marL="1217940" indent="0">
              <a:buNone/>
              <a:defRPr sz="2400" b="1"/>
            </a:lvl3pPr>
            <a:lvl4pPr marL="1826896" indent="0">
              <a:buNone/>
              <a:defRPr sz="2100" b="1"/>
            </a:lvl4pPr>
            <a:lvl5pPr marL="2435878" indent="0">
              <a:buNone/>
              <a:defRPr sz="2100" b="1"/>
            </a:lvl5pPr>
            <a:lvl6pPr marL="3044808" indent="0">
              <a:buNone/>
              <a:defRPr sz="2100" b="1"/>
            </a:lvl6pPr>
            <a:lvl7pPr marL="3653739" indent="0">
              <a:buNone/>
              <a:defRPr sz="2100" b="1"/>
            </a:lvl7pPr>
            <a:lvl8pPr marL="4262720" indent="0">
              <a:buNone/>
              <a:defRPr sz="2100" b="1"/>
            </a:lvl8pPr>
            <a:lvl9pPr marL="4871685" indent="0">
              <a:buNone/>
              <a:defRPr sz="2100" b="1"/>
            </a:lvl9pPr>
          </a:lstStyle>
          <a:p>
            <a:pPr lvl="0"/>
            <a:r>
              <a:rPr lang="en-US"/>
              <a:t>Edit Master text styles</a:t>
            </a:r>
          </a:p>
        </p:txBody>
      </p:sp>
      <p:sp>
        <p:nvSpPr>
          <p:cNvPr id="6" name="Content Placeholder 5"/>
          <p:cNvSpPr>
            <a:spLocks noGrp="1"/>
          </p:cNvSpPr>
          <p:nvPr>
            <p:ph sz="quarter" idx="4"/>
          </p:nvPr>
        </p:nvSpPr>
        <p:spPr>
          <a:xfrm>
            <a:off x="6172210" y="2505079"/>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8"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VNI-Times" pitchFamily="2" charset="0"/>
              </a:defRPr>
            </a:lvl1pPr>
          </a:lstStyle>
          <a:p>
            <a:pPr>
              <a:defRPr/>
            </a:pPr>
            <a:fld id="{90CDBE7C-61F0-4C34-BAA1-A83C7B858B6C}" type="slidenum">
              <a:rPr lang="en-US" altLang="zh-CN"/>
              <a:pPr>
                <a:defRPr/>
              </a:pPr>
              <a:t>‹#›</a:t>
            </a:fld>
            <a:endParaRPr lang="en-US" altLang="zh-CN"/>
          </a:p>
        </p:txBody>
      </p:sp>
    </p:spTree>
    <p:extLst>
      <p:ext uri="{BB962C8B-B14F-4D97-AF65-F5344CB8AC3E}">
        <p14:creationId xmlns:p14="http://schemas.microsoft.com/office/powerpoint/2010/main" val="2857315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4"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a:defRPr>
                <a:latin typeface="VNI-Times" pitchFamily="2" charset="0"/>
              </a:defRPr>
            </a:lvl1pPr>
          </a:lstStyle>
          <a:p>
            <a:pPr>
              <a:defRPr/>
            </a:pPr>
            <a:fld id="{073EE646-AD3D-4BAD-BEA1-1EC77612191C}" type="slidenum">
              <a:rPr lang="en-US" altLang="zh-CN"/>
              <a:pPr>
                <a:defRPr/>
              </a:pPr>
              <a:t>‹#›</a:t>
            </a:fld>
            <a:endParaRPr lang="en-US" altLang="zh-CN"/>
          </a:p>
        </p:txBody>
      </p:sp>
    </p:spTree>
    <p:extLst>
      <p:ext uri="{BB962C8B-B14F-4D97-AF65-F5344CB8AC3E}">
        <p14:creationId xmlns:p14="http://schemas.microsoft.com/office/powerpoint/2010/main" val="2607266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3"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a:defRPr>
                <a:latin typeface="VNI-Times" pitchFamily="2" charset="0"/>
              </a:defRPr>
            </a:lvl1pPr>
          </a:lstStyle>
          <a:p>
            <a:pPr>
              <a:defRPr/>
            </a:pPr>
            <a:fld id="{1E5EF8D9-1319-4862-AB67-1A3C8C2AD6C6}" type="slidenum">
              <a:rPr lang="en-US" altLang="zh-CN"/>
              <a:pPr>
                <a:defRPr/>
              </a:pPr>
              <a:t>‹#›</a:t>
            </a:fld>
            <a:endParaRPr lang="en-US" altLang="zh-CN"/>
          </a:p>
        </p:txBody>
      </p:sp>
    </p:spTree>
    <p:extLst>
      <p:ext uri="{BB962C8B-B14F-4D97-AF65-F5344CB8AC3E}">
        <p14:creationId xmlns:p14="http://schemas.microsoft.com/office/powerpoint/2010/main" val="3628984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4300"/>
            </a:lvl1pPr>
          </a:lstStyle>
          <a:p>
            <a:r>
              <a:rPr lang="en-US"/>
              <a:t>Click to edit Master title style</a:t>
            </a:r>
            <a:endParaRPr lang="en-US" dirty="0"/>
          </a:p>
        </p:txBody>
      </p:sp>
      <p:sp>
        <p:nvSpPr>
          <p:cNvPr id="3" name="Content Placeholder 2"/>
          <p:cNvSpPr>
            <a:spLocks noGrp="1"/>
          </p:cNvSpPr>
          <p:nvPr>
            <p:ph idx="1"/>
          </p:nvPr>
        </p:nvSpPr>
        <p:spPr>
          <a:xfrm>
            <a:off x="5183188" y="987758"/>
            <a:ext cx="6172200" cy="4873625"/>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7"/>
            <a:ext cx="3932237" cy="3811588"/>
          </a:xfrm>
        </p:spPr>
        <p:txBody>
          <a:bodyPr/>
          <a:lstStyle>
            <a:lvl1pPr marL="0" indent="0">
              <a:buNone/>
              <a:defRPr sz="2100"/>
            </a:lvl1pPr>
            <a:lvl2pPr marL="608931" indent="0">
              <a:buNone/>
              <a:defRPr sz="1900"/>
            </a:lvl2pPr>
            <a:lvl3pPr marL="1217940" indent="0">
              <a:buNone/>
              <a:defRPr sz="1600"/>
            </a:lvl3pPr>
            <a:lvl4pPr marL="1826896" indent="0">
              <a:buNone/>
              <a:defRPr sz="1300"/>
            </a:lvl4pPr>
            <a:lvl5pPr marL="2435878" indent="0">
              <a:buNone/>
              <a:defRPr sz="1300"/>
            </a:lvl5pPr>
            <a:lvl6pPr marL="3044808" indent="0">
              <a:buNone/>
              <a:defRPr sz="1300"/>
            </a:lvl6pPr>
            <a:lvl7pPr marL="3653739" indent="0">
              <a:buNone/>
              <a:defRPr sz="1300"/>
            </a:lvl7pPr>
            <a:lvl8pPr marL="4262720" indent="0">
              <a:buNone/>
              <a:defRPr sz="1300"/>
            </a:lvl8pPr>
            <a:lvl9pPr marL="4871685" indent="0">
              <a:buNone/>
              <a:defRPr sz="1300"/>
            </a:lvl9pPr>
          </a:lstStyle>
          <a:p>
            <a:pPr lvl="0"/>
            <a:r>
              <a:rPr lang="en-US"/>
              <a:t>Edit Master text styles</a:t>
            </a:r>
          </a:p>
        </p:txBody>
      </p:sp>
      <p:sp>
        <p:nvSpPr>
          <p:cNvPr id="5"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atin typeface="VNI-Times" pitchFamily="2" charset="0"/>
              </a:defRPr>
            </a:lvl1pPr>
          </a:lstStyle>
          <a:p>
            <a:pPr>
              <a:defRPr/>
            </a:pPr>
            <a:fld id="{9D900248-E9D0-49AA-B32F-286FF98F1F3B}" type="slidenum">
              <a:rPr lang="en-US" altLang="zh-CN"/>
              <a:pPr>
                <a:defRPr/>
              </a:pPr>
              <a:t>‹#›</a:t>
            </a:fld>
            <a:endParaRPr lang="en-US" altLang="zh-CN"/>
          </a:p>
        </p:txBody>
      </p:sp>
    </p:spTree>
    <p:extLst>
      <p:ext uri="{BB962C8B-B14F-4D97-AF65-F5344CB8AC3E}">
        <p14:creationId xmlns:p14="http://schemas.microsoft.com/office/powerpoint/2010/main" val="1333093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43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758"/>
            <a:ext cx="6172200" cy="4873625"/>
          </a:xfrm>
        </p:spPr>
        <p:txBody>
          <a:bodyPr rtlCol="0">
            <a:normAutofit/>
          </a:bodyPr>
          <a:lstStyle>
            <a:lvl1pPr marL="0" indent="0">
              <a:buNone/>
              <a:defRPr sz="4300"/>
            </a:lvl1pPr>
            <a:lvl2pPr marL="608931" indent="0">
              <a:buNone/>
              <a:defRPr sz="3700"/>
            </a:lvl2pPr>
            <a:lvl3pPr marL="1217940" indent="0">
              <a:buNone/>
              <a:defRPr sz="3200"/>
            </a:lvl3pPr>
            <a:lvl4pPr marL="1826896" indent="0">
              <a:buNone/>
              <a:defRPr sz="2700"/>
            </a:lvl4pPr>
            <a:lvl5pPr marL="2435878" indent="0">
              <a:buNone/>
              <a:defRPr sz="2700"/>
            </a:lvl5pPr>
            <a:lvl6pPr marL="3044808" indent="0">
              <a:buNone/>
              <a:defRPr sz="2700"/>
            </a:lvl6pPr>
            <a:lvl7pPr marL="3653739" indent="0">
              <a:buNone/>
              <a:defRPr sz="2700"/>
            </a:lvl7pPr>
            <a:lvl8pPr marL="4262720" indent="0">
              <a:buNone/>
              <a:defRPr sz="2700"/>
            </a:lvl8pPr>
            <a:lvl9pPr marL="4871685" indent="0">
              <a:buNone/>
              <a:defRPr sz="27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7"/>
            <a:ext cx="3932237" cy="3811588"/>
          </a:xfrm>
        </p:spPr>
        <p:txBody>
          <a:bodyPr/>
          <a:lstStyle>
            <a:lvl1pPr marL="0" indent="0">
              <a:buNone/>
              <a:defRPr sz="2100"/>
            </a:lvl1pPr>
            <a:lvl2pPr marL="608931" indent="0">
              <a:buNone/>
              <a:defRPr sz="1900"/>
            </a:lvl2pPr>
            <a:lvl3pPr marL="1217940" indent="0">
              <a:buNone/>
              <a:defRPr sz="1600"/>
            </a:lvl3pPr>
            <a:lvl4pPr marL="1826896" indent="0">
              <a:buNone/>
              <a:defRPr sz="1300"/>
            </a:lvl4pPr>
            <a:lvl5pPr marL="2435878" indent="0">
              <a:buNone/>
              <a:defRPr sz="1300"/>
            </a:lvl5pPr>
            <a:lvl6pPr marL="3044808" indent="0">
              <a:buNone/>
              <a:defRPr sz="1300"/>
            </a:lvl6pPr>
            <a:lvl7pPr marL="3653739" indent="0">
              <a:buNone/>
              <a:defRPr sz="1300"/>
            </a:lvl7pPr>
            <a:lvl8pPr marL="4262720" indent="0">
              <a:buNone/>
              <a:defRPr sz="1300"/>
            </a:lvl8pPr>
            <a:lvl9pPr marL="4871685" indent="0">
              <a:buNone/>
              <a:defRPr sz="1300"/>
            </a:lvl9pPr>
          </a:lstStyle>
          <a:p>
            <a:pPr lvl="0"/>
            <a:r>
              <a:rPr lang="en-US"/>
              <a:t>Edit Master text styles</a:t>
            </a:r>
          </a:p>
        </p:txBody>
      </p:sp>
      <p:sp>
        <p:nvSpPr>
          <p:cNvPr id="5"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6"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atin typeface="VNI-Times" pitchFamily="2" charset="0"/>
              </a:defRPr>
            </a:lvl1pPr>
          </a:lstStyle>
          <a:p>
            <a:pPr>
              <a:defRPr/>
            </a:pPr>
            <a:fld id="{B646CDAD-18E5-48FE-B07B-A975F45329DC}" type="slidenum">
              <a:rPr lang="en-US" altLang="zh-CN"/>
              <a:pPr>
                <a:defRPr/>
              </a:pPr>
              <a:t>‹#›</a:t>
            </a:fld>
            <a:endParaRPr lang="en-US" altLang="zh-CN"/>
          </a:p>
        </p:txBody>
      </p:sp>
    </p:spTree>
    <p:extLst>
      <p:ext uri="{BB962C8B-B14F-4D97-AF65-F5344CB8AC3E}">
        <p14:creationId xmlns:p14="http://schemas.microsoft.com/office/powerpoint/2010/main" val="47734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NI-Times" pitchFamily="2" charset="0"/>
              </a:defRPr>
            </a:lvl1pPr>
          </a:lstStyle>
          <a:p>
            <a:pPr>
              <a:defRPr/>
            </a:pPr>
            <a:fld id="{2F7AFB8F-BDF0-4E95-B7FA-FB905188F833}" type="slidenum">
              <a:rPr lang="en-US" altLang="zh-CN"/>
              <a:pPr>
                <a:defRPr/>
              </a:pPr>
              <a:t>‹#›</a:t>
            </a:fld>
            <a:endParaRPr lang="en-US" altLang="zh-CN"/>
          </a:p>
        </p:txBody>
      </p:sp>
    </p:spTree>
    <p:extLst>
      <p:ext uri="{BB962C8B-B14F-4D97-AF65-F5344CB8AC3E}">
        <p14:creationId xmlns:p14="http://schemas.microsoft.com/office/powerpoint/2010/main" val="19277951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11" y="365185"/>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15" y="365185"/>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VNI-Times" pitchFamily="2"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VNI-Times" pitchFamily="2"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NI-Times" pitchFamily="2" charset="0"/>
              </a:defRPr>
            </a:lvl1pPr>
          </a:lstStyle>
          <a:p>
            <a:pPr>
              <a:defRPr/>
            </a:pPr>
            <a:fld id="{5A9EC462-0BA0-458D-B999-9517940E036A}" type="slidenum">
              <a:rPr lang="en-US" altLang="zh-CN"/>
              <a:pPr>
                <a:defRPr/>
              </a:pPr>
              <a:t>‹#›</a:t>
            </a:fld>
            <a:endParaRPr lang="en-US" altLang="zh-CN"/>
          </a:p>
        </p:txBody>
      </p:sp>
    </p:spTree>
    <p:extLst>
      <p:ext uri="{BB962C8B-B14F-4D97-AF65-F5344CB8AC3E}">
        <p14:creationId xmlns:p14="http://schemas.microsoft.com/office/powerpoint/2010/main" val="525473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CE51D0-BA96-4853-A789-951D395A2346}" type="datetimeFigureOut">
              <a:rPr lang="en-US" smtClean="0"/>
              <a:t>02/05/2024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1139997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CE51D0-BA96-4853-A789-951D395A2346}" type="datetimeFigureOut">
              <a:rPr lang="en-US" smtClean="0"/>
              <a:t>02/05/2024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2610313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CE51D0-BA96-4853-A789-951D395A2346}" type="datetimeFigureOut">
              <a:rPr lang="en-US" smtClean="0"/>
              <a:t>02/05/2024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4166167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CE51D0-BA96-4853-A789-951D395A2346}" type="datetimeFigureOut">
              <a:rPr lang="en-US" smtClean="0"/>
              <a:t>02/05/2024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14190838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CE51D0-BA96-4853-A789-951D395A2346}" type="datetimeFigureOut">
              <a:rPr lang="en-US" smtClean="0"/>
              <a:t>02/05/2024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23588122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CE51D0-BA96-4853-A789-951D395A2346}" type="datetimeFigureOut">
              <a:rPr lang="en-US" smtClean="0"/>
              <a:t>02/05/2024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33731419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CE51D0-BA96-4853-A789-951D395A2346}" type="datetimeFigureOut">
              <a:rPr lang="en-US" smtClean="0"/>
              <a:t>02/05/2024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34206117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CE51D0-BA96-4853-A789-951D395A2346}" type="datetimeFigureOut">
              <a:rPr lang="en-US" smtClean="0"/>
              <a:t>02/05/2024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5105557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CE51D0-BA96-4853-A789-951D395A2346}" type="datetimeFigureOut">
              <a:rPr lang="en-US" smtClean="0"/>
              <a:t>02/05/2024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37453436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CE51D0-BA96-4853-A789-951D395A2346}" type="datetimeFigureOut">
              <a:rPr lang="en-US" smtClean="0"/>
              <a:t>02/05/2024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1724587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CE51D0-BA96-4853-A789-951D395A2346}" type="datetimeFigureOut">
              <a:rPr lang="en-US" smtClean="0"/>
              <a:t>02/05/2024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B6B5C-E1F8-4AA9-B06B-2C0458E95602}" type="slidenum">
              <a:rPr lang="en-US" smtClean="0"/>
              <a:t>‹#›</a:t>
            </a:fld>
            <a:endParaRPr lang="en-US"/>
          </a:p>
        </p:txBody>
      </p:sp>
    </p:spTree>
    <p:extLst>
      <p:ext uri="{BB962C8B-B14F-4D97-AF65-F5344CB8AC3E}">
        <p14:creationId xmlns:p14="http://schemas.microsoft.com/office/powerpoint/2010/main" val="24282843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254605"/>
      </p:ext>
    </p:extLst>
  </p:cSld>
  <p:clrMapOvr>
    <a:masterClrMapping/>
  </p:clrMapOvr>
  <p:transition spd="slow">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21" name="Google Shape;21;p4"/>
          <p:cNvSpPr txBox="1">
            <a:spLocks noGrp="1"/>
          </p:cNvSpPr>
          <p:nvPr>
            <p:ph type="subTitle" idx="1"/>
          </p:nvPr>
        </p:nvSpPr>
        <p:spPr>
          <a:xfrm>
            <a:off x="3598800" y="1062700"/>
            <a:ext cx="4994400" cy="1530400"/>
          </a:xfrm>
          <a:prstGeom prst="rect">
            <a:avLst/>
          </a:prstGeom>
        </p:spPr>
        <p:txBody>
          <a:bodyPr spcFirstLastPara="1" lIns="91425" tIns="91425" rIns="91425" bIns="91425" anchor="ctr">
            <a:noAutofit/>
          </a:bodyPr>
          <a:lstStyle>
            <a:lvl1pPr lvl="0" algn="ctr" rtl="0">
              <a:spcBef>
                <a:spcPts val="0"/>
              </a:spcBef>
              <a:spcAft>
                <a:spcPts val="0"/>
              </a:spcAft>
              <a:buSzPts val="1200"/>
              <a:buNone/>
              <a:defRPr/>
            </a:lvl1pPr>
            <a:lvl2pPr lvl="1" algn="ctr" rtl="0">
              <a:lnSpc>
                <a:spcPct val="100000"/>
              </a:lnSpc>
              <a:spcBef>
                <a:spcPts val="0"/>
              </a:spcBef>
              <a:spcAft>
                <a:spcPts val="0"/>
              </a:spcAft>
              <a:buClr>
                <a:srgbClr val="434343"/>
              </a:buClr>
              <a:buSzPts val="1200"/>
              <a:buNone/>
              <a:defRPr sz="1600">
                <a:solidFill>
                  <a:srgbClr val="434343"/>
                </a:solidFill>
              </a:defRPr>
            </a:lvl2pPr>
            <a:lvl3pPr lvl="2" algn="ctr" rtl="0">
              <a:lnSpc>
                <a:spcPct val="100000"/>
              </a:lnSpc>
              <a:spcBef>
                <a:spcPts val="0"/>
              </a:spcBef>
              <a:spcAft>
                <a:spcPts val="0"/>
              </a:spcAft>
              <a:buClr>
                <a:srgbClr val="434343"/>
              </a:buClr>
              <a:buSzPts val="1200"/>
              <a:buNone/>
              <a:defRPr sz="1600">
                <a:solidFill>
                  <a:srgbClr val="434343"/>
                </a:solidFill>
              </a:defRPr>
            </a:lvl3pPr>
            <a:lvl4pPr lvl="3" algn="ctr" rtl="0">
              <a:lnSpc>
                <a:spcPct val="100000"/>
              </a:lnSpc>
              <a:spcBef>
                <a:spcPts val="0"/>
              </a:spcBef>
              <a:spcAft>
                <a:spcPts val="0"/>
              </a:spcAft>
              <a:buClr>
                <a:srgbClr val="434343"/>
              </a:buClr>
              <a:buSzPts val="1200"/>
              <a:buNone/>
              <a:defRPr sz="1600">
                <a:solidFill>
                  <a:srgbClr val="434343"/>
                </a:solidFill>
              </a:defRPr>
            </a:lvl4pPr>
            <a:lvl5pPr lvl="4" algn="ctr" rtl="0">
              <a:lnSpc>
                <a:spcPct val="100000"/>
              </a:lnSpc>
              <a:spcBef>
                <a:spcPts val="0"/>
              </a:spcBef>
              <a:spcAft>
                <a:spcPts val="0"/>
              </a:spcAft>
              <a:buClr>
                <a:srgbClr val="434343"/>
              </a:buClr>
              <a:buSzPts val="1200"/>
              <a:buNone/>
              <a:defRPr sz="1600">
                <a:solidFill>
                  <a:srgbClr val="434343"/>
                </a:solidFill>
              </a:defRPr>
            </a:lvl5pPr>
            <a:lvl6pPr lvl="5" algn="ctr" rtl="0">
              <a:lnSpc>
                <a:spcPct val="100000"/>
              </a:lnSpc>
              <a:spcBef>
                <a:spcPts val="0"/>
              </a:spcBef>
              <a:spcAft>
                <a:spcPts val="0"/>
              </a:spcAft>
              <a:buClr>
                <a:srgbClr val="434343"/>
              </a:buClr>
              <a:buSzPts val="1200"/>
              <a:buNone/>
              <a:defRPr sz="1600">
                <a:solidFill>
                  <a:srgbClr val="434343"/>
                </a:solidFill>
              </a:defRPr>
            </a:lvl6pPr>
            <a:lvl7pPr lvl="6" algn="ctr" rtl="0">
              <a:lnSpc>
                <a:spcPct val="100000"/>
              </a:lnSpc>
              <a:spcBef>
                <a:spcPts val="0"/>
              </a:spcBef>
              <a:spcAft>
                <a:spcPts val="0"/>
              </a:spcAft>
              <a:buClr>
                <a:srgbClr val="434343"/>
              </a:buClr>
              <a:buSzPts val="1200"/>
              <a:buNone/>
              <a:defRPr sz="1600">
                <a:solidFill>
                  <a:srgbClr val="434343"/>
                </a:solidFill>
              </a:defRPr>
            </a:lvl7pPr>
            <a:lvl8pPr lvl="7" algn="ctr" rtl="0">
              <a:lnSpc>
                <a:spcPct val="100000"/>
              </a:lnSpc>
              <a:spcBef>
                <a:spcPts val="0"/>
              </a:spcBef>
              <a:spcAft>
                <a:spcPts val="0"/>
              </a:spcAft>
              <a:buClr>
                <a:srgbClr val="434343"/>
              </a:buClr>
              <a:buSzPts val="1200"/>
              <a:buNone/>
              <a:defRPr sz="1600">
                <a:solidFill>
                  <a:srgbClr val="434343"/>
                </a:solidFill>
              </a:defRPr>
            </a:lvl8pPr>
            <a:lvl9pPr lvl="8" algn="ctr" rtl="0">
              <a:lnSpc>
                <a:spcPct val="100000"/>
              </a:lnSpc>
              <a:spcBef>
                <a:spcPts val="0"/>
              </a:spcBef>
              <a:spcAft>
                <a:spcPts val="0"/>
              </a:spcAft>
              <a:buClr>
                <a:srgbClr val="434343"/>
              </a:buClr>
              <a:buSzPts val="1200"/>
              <a:buNone/>
              <a:defRPr sz="1600">
                <a:solidFill>
                  <a:srgbClr val="434343"/>
                </a:solidFill>
              </a:defRPr>
            </a:lvl9pPr>
          </a:lstStyle>
          <a:p>
            <a:endParaRPr/>
          </a:p>
        </p:txBody>
      </p:sp>
      <p:sp>
        <p:nvSpPr>
          <p:cNvPr id="22" name="Google Shape;22;p4"/>
          <p:cNvSpPr txBox="1">
            <a:spLocks noGrp="1"/>
          </p:cNvSpPr>
          <p:nvPr>
            <p:ph type="ctrTitle"/>
          </p:nvPr>
        </p:nvSpPr>
        <p:spPr>
          <a:xfrm>
            <a:off x="1199000" y="5504167"/>
            <a:ext cx="97940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800"/>
            </a:lvl1pPr>
            <a:lvl2pPr lvl="1" algn="ctr" rtl="0">
              <a:spcBef>
                <a:spcPts val="0"/>
              </a:spcBef>
              <a:spcAft>
                <a:spcPts val="0"/>
              </a:spcAft>
              <a:buClr>
                <a:srgbClr val="434343"/>
              </a:buClr>
              <a:buSzPts val="4800"/>
              <a:buNone/>
              <a:defRPr sz="6400">
                <a:solidFill>
                  <a:srgbClr val="434343"/>
                </a:solidFill>
              </a:defRPr>
            </a:lvl2pPr>
            <a:lvl3pPr lvl="2" algn="ctr" rtl="0">
              <a:spcBef>
                <a:spcPts val="0"/>
              </a:spcBef>
              <a:spcAft>
                <a:spcPts val="0"/>
              </a:spcAft>
              <a:buClr>
                <a:srgbClr val="434343"/>
              </a:buClr>
              <a:buSzPts val="4800"/>
              <a:buNone/>
              <a:defRPr sz="6400">
                <a:solidFill>
                  <a:srgbClr val="434343"/>
                </a:solidFill>
              </a:defRPr>
            </a:lvl3pPr>
            <a:lvl4pPr lvl="3" algn="ctr" rtl="0">
              <a:spcBef>
                <a:spcPts val="0"/>
              </a:spcBef>
              <a:spcAft>
                <a:spcPts val="0"/>
              </a:spcAft>
              <a:buClr>
                <a:srgbClr val="434343"/>
              </a:buClr>
              <a:buSzPts val="4800"/>
              <a:buNone/>
              <a:defRPr sz="6400">
                <a:solidFill>
                  <a:srgbClr val="434343"/>
                </a:solidFill>
              </a:defRPr>
            </a:lvl4pPr>
            <a:lvl5pPr lvl="4" algn="ctr" rtl="0">
              <a:spcBef>
                <a:spcPts val="0"/>
              </a:spcBef>
              <a:spcAft>
                <a:spcPts val="0"/>
              </a:spcAft>
              <a:buClr>
                <a:srgbClr val="434343"/>
              </a:buClr>
              <a:buSzPts val="4800"/>
              <a:buNone/>
              <a:defRPr sz="6400">
                <a:solidFill>
                  <a:srgbClr val="434343"/>
                </a:solidFill>
              </a:defRPr>
            </a:lvl5pPr>
            <a:lvl6pPr lvl="5" algn="ctr" rtl="0">
              <a:spcBef>
                <a:spcPts val="0"/>
              </a:spcBef>
              <a:spcAft>
                <a:spcPts val="0"/>
              </a:spcAft>
              <a:buClr>
                <a:srgbClr val="434343"/>
              </a:buClr>
              <a:buSzPts val="4800"/>
              <a:buNone/>
              <a:defRPr sz="6400">
                <a:solidFill>
                  <a:srgbClr val="434343"/>
                </a:solidFill>
              </a:defRPr>
            </a:lvl6pPr>
            <a:lvl7pPr lvl="6" algn="ctr" rtl="0">
              <a:spcBef>
                <a:spcPts val="0"/>
              </a:spcBef>
              <a:spcAft>
                <a:spcPts val="0"/>
              </a:spcAft>
              <a:buClr>
                <a:srgbClr val="434343"/>
              </a:buClr>
              <a:buSzPts val="4800"/>
              <a:buNone/>
              <a:defRPr sz="6400">
                <a:solidFill>
                  <a:srgbClr val="434343"/>
                </a:solidFill>
              </a:defRPr>
            </a:lvl7pPr>
            <a:lvl8pPr lvl="7" algn="ctr" rtl="0">
              <a:spcBef>
                <a:spcPts val="0"/>
              </a:spcBef>
              <a:spcAft>
                <a:spcPts val="0"/>
              </a:spcAft>
              <a:buClr>
                <a:srgbClr val="434343"/>
              </a:buClr>
              <a:buSzPts val="4800"/>
              <a:buNone/>
              <a:defRPr sz="6400">
                <a:solidFill>
                  <a:srgbClr val="434343"/>
                </a:solidFill>
              </a:defRPr>
            </a:lvl8pPr>
            <a:lvl9pPr lvl="8" algn="ctr" rtl="0">
              <a:spcBef>
                <a:spcPts val="0"/>
              </a:spcBef>
              <a:spcAft>
                <a:spcPts val="0"/>
              </a:spcAft>
              <a:buClr>
                <a:srgbClr val="434343"/>
              </a:buClr>
              <a:buSzPts val="4800"/>
              <a:buNone/>
              <a:defRPr sz="6400">
                <a:solidFill>
                  <a:srgbClr val="434343"/>
                </a:solidFill>
              </a:defRPr>
            </a:lvl9pPr>
          </a:lstStyle>
          <a:p>
            <a:endParaRPr/>
          </a:p>
        </p:txBody>
      </p:sp>
    </p:spTree>
    <p:extLst>
      <p:ext uri="{BB962C8B-B14F-4D97-AF65-F5344CB8AC3E}">
        <p14:creationId xmlns:p14="http://schemas.microsoft.com/office/powerpoint/2010/main" val="2567653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72DD05-A454-8C20-D037-1E1BC2CE9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9DF352-7345-FDBA-7203-64845E7B63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F3AE3-1AEF-E808-3FC7-1AC84D7F4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D04AF-E052-4F9B-BD8D-B140C82568B7}" type="datetimeFigureOut">
              <a:rPr lang="en-US" smtClean="0"/>
              <a:t>02/05/2024</a:t>
            </a:fld>
            <a:endParaRPr lang="en-US"/>
          </a:p>
        </p:txBody>
      </p:sp>
      <p:sp>
        <p:nvSpPr>
          <p:cNvPr id="5" name="Footer Placeholder 4">
            <a:extLst>
              <a:ext uri="{FF2B5EF4-FFF2-40B4-BE49-F238E27FC236}">
                <a16:creationId xmlns:a16="http://schemas.microsoft.com/office/drawing/2014/main" id="{0DCE6F1A-ACF9-A54A-3113-C65B4CFEB3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CC449-25CA-CD50-5C72-3AC5DC5F6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28CEA-C4DB-42B8-8E8E-BFFD66BD26F2}" type="slidenum">
              <a:rPr lang="en-US" smtClean="0"/>
              <a:t>‹#›</a:t>
            </a:fld>
            <a:endParaRPr lang="en-US"/>
          </a:p>
        </p:txBody>
      </p:sp>
    </p:spTree>
    <p:extLst>
      <p:ext uri="{BB962C8B-B14F-4D97-AF65-F5344CB8AC3E}">
        <p14:creationId xmlns:p14="http://schemas.microsoft.com/office/powerpoint/2010/main" val="387527435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08" tIns="60904" rIns="121808" bIns="60904"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838200" y="1825625"/>
            <a:ext cx="10515600" cy="435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08" tIns="60904" rIns="121808" bIns="60904"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121808" tIns="60904" rIns="121808" bIns="60904" rtlCol="0" anchor="ctr"/>
          <a:lstStyle>
            <a:lvl1pPr algn="l" eaLnBrk="1" hangingPunct="1">
              <a:defRPr sz="1600">
                <a:solidFill>
                  <a:prstClr val="black">
                    <a:tint val="75000"/>
                  </a:prstClr>
                </a:solidFill>
                <a:latin typeface="Arial" pitchFamily="34" charset="0"/>
                <a:cs typeface="Arial" pitchFamily="34" charset="0"/>
              </a:defRPr>
            </a:lvl1pPr>
          </a:lstStyle>
          <a:p>
            <a:pPr fontAlgn="base">
              <a:spcBef>
                <a:spcPct val="0"/>
              </a:spcBef>
              <a:spcAft>
                <a:spcPct val="0"/>
              </a:spcAft>
              <a:defRPr/>
            </a:pPr>
            <a:endParaRPr lang="en-US">
              <a:sym typeface="Aria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121808" tIns="60904" rIns="121808" bIns="60904" rtlCol="0" anchor="ctr"/>
          <a:lstStyle>
            <a:lvl1pPr algn="ctr" eaLnBrk="1" hangingPunct="1">
              <a:defRPr sz="1600">
                <a:solidFill>
                  <a:prstClr val="black">
                    <a:tint val="75000"/>
                  </a:prstClr>
                </a:solidFill>
                <a:latin typeface="Arial" pitchFamily="34" charset="0"/>
                <a:cs typeface="Arial" pitchFamily="34" charset="0"/>
              </a:defRPr>
            </a:lvl1pPr>
          </a:lstStyle>
          <a:p>
            <a:pPr fontAlgn="base">
              <a:spcBef>
                <a:spcPct val="0"/>
              </a:spcBef>
              <a:spcAft>
                <a:spcPct val="0"/>
              </a:spcAft>
              <a:defRPr/>
            </a:pPr>
            <a:endParaRPr lang="en-US">
              <a:sym typeface="Aria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wrap="square" lIns="121808" tIns="60904" rIns="121808" bIns="60904" numCol="1" anchor="ctr" anchorCtr="0" compatLnSpc="1">
            <a:prstTxWarp prst="textNoShape">
              <a:avLst/>
            </a:prstTxWarp>
          </a:bodyPr>
          <a:lstStyle>
            <a:lvl1pPr algn="r" eaLnBrk="1" hangingPunct="1">
              <a:defRPr sz="1600">
                <a:solidFill>
                  <a:srgbClr val="898989"/>
                </a:solidFill>
                <a:latin typeface="Arial" pitchFamily="34" charset="0"/>
                <a:cs typeface="等线"/>
              </a:defRPr>
            </a:lvl1pPr>
          </a:lstStyle>
          <a:p>
            <a:pPr fontAlgn="base">
              <a:spcBef>
                <a:spcPct val="0"/>
              </a:spcBef>
              <a:spcAft>
                <a:spcPct val="0"/>
              </a:spcAft>
              <a:defRPr/>
            </a:pPr>
            <a:fld id="{24670C40-3131-47FA-AFDA-BF3391C7380D}" type="slidenum">
              <a:rPr lang="en-US" altLang="zh-CN">
                <a:sym typeface="Arial"/>
              </a:rPr>
              <a:pPr fontAlgn="base">
                <a:spcBef>
                  <a:spcPct val="0"/>
                </a:spcBef>
                <a:spcAft>
                  <a:spcPct val="0"/>
                </a:spcAft>
                <a:defRPr/>
              </a:pPr>
              <a:t>‹#›</a:t>
            </a:fld>
            <a:endParaRPr lang="en-US" altLang="zh-CN">
              <a:sym typeface="Arial"/>
            </a:endParaRPr>
          </a:p>
        </p:txBody>
      </p:sp>
    </p:spTree>
    <p:extLst>
      <p:ext uri="{BB962C8B-B14F-4D97-AF65-F5344CB8AC3E}">
        <p14:creationId xmlns:p14="http://schemas.microsoft.com/office/powerpoint/2010/main" val="262771818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eaLnBrk="0" fontAlgn="base" hangingPunct="0">
        <a:lnSpc>
          <a:spcPct val="90000"/>
        </a:lnSpc>
        <a:spcBef>
          <a:spcPct val="0"/>
        </a:spcBef>
        <a:spcAft>
          <a:spcPct val="0"/>
        </a:spcAft>
        <a:defRPr sz="5900" kern="1200">
          <a:solidFill>
            <a:schemeClr val="tx1"/>
          </a:solidFill>
          <a:latin typeface="+mj-lt"/>
          <a:ea typeface="+mj-ea"/>
          <a:cs typeface="+mj-cs"/>
        </a:defRPr>
      </a:lvl1pPr>
      <a:lvl2pPr algn="l" rtl="0" eaLnBrk="0" fontAlgn="base" hangingPunct="0">
        <a:lnSpc>
          <a:spcPct val="90000"/>
        </a:lnSpc>
        <a:spcBef>
          <a:spcPct val="0"/>
        </a:spcBef>
        <a:spcAft>
          <a:spcPct val="0"/>
        </a:spcAft>
        <a:defRPr sz="5900">
          <a:solidFill>
            <a:schemeClr val="tx1"/>
          </a:solidFill>
          <a:latin typeface="Calibri Light" pitchFamily="34" charset="0"/>
        </a:defRPr>
      </a:lvl2pPr>
      <a:lvl3pPr algn="l" rtl="0" eaLnBrk="0" fontAlgn="base" hangingPunct="0">
        <a:lnSpc>
          <a:spcPct val="90000"/>
        </a:lnSpc>
        <a:spcBef>
          <a:spcPct val="0"/>
        </a:spcBef>
        <a:spcAft>
          <a:spcPct val="0"/>
        </a:spcAft>
        <a:defRPr sz="5900">
          <a:solidFill>
            <a:schemeClr val="tx1"/>
          </a:solidFill>
          <a:latin typeface="Calibri Light" pitchFamily="34" charset="0"/>
        </a:defRPr>
      </a:lvl3pPr>
      <a:lvl4pPr algn="l" rtl="0" eaLnBrk="0" fontAlgn="base" hangingPunct="0">
        <a:lnSpc>
          <a:spcPct val="90000"/>
        </a:lnSpc>
        <a:spcBef>
          <a:spcPct val="0"/>
        </a:spcBef>
        <a:spcAft>
          <a:spcPct val="0"/>
        </a:spcAft>
        <a:defRPr sz="5900">
          <a:solidFill>
            <a:schemeClr val="tx1"/>
          </a:solidFill>
          <a:latin typeface="Calibri Light" pitchFamily="34" charset="0"/>
        </a:defRPr>
      </a:lvl4pPr>
      <a:lvl5pPr algn="l" rtl="0" eaLnBrk="0" fontAlgn="base" hangingPunct="0">
        <a:lnSpc>
          <a:spcPct val="90000"/>
        </a:lnSpc>
        <a:spcBef>
          <a:spcPct val="0"/>
        </a:spcBef>
        <a:spcAft>
          <a:spcPct val="0"/>
        </a:spcAft>
        <a:defRPr sz="5900">
          <a:solidFill>
            <a:schemeClr val="tx1"/>
          </a:solidFill>
          <a:latin typeface="Calibri Light" pitchFamily="34" charset="0"/>
        </a:defRPr>
      </a:lvl5pPr>
      <a:lvl6pPr marL="608931" algn="l" rtl="0" fontAlgn="base">
        <a:lnSpc>
          <a:spcPct val="90000"/>
        </a:lnSpc>
        <a:spcBef>
          <a:spcPct val="0"/>
        </a:spcBef>
        <a:spcAft>
          <a:spcPct val="0"/>
        </a:spcAft>
        <a:defRPr sz="5900">
          <a:solidFill>
            <a:schemeClr val="tx1"/>
          </a:solidFill>
          <a:latin typeface="Calibri Light" pitchFamily="34" charset="0"/>
        </a:defRPr>
      </a:lvl6pPr>
      <a:lvl7pPr marL="1217940" algn="l" rtl="0" fontAlgn="base">
        <a:lnSpc>
          <a:spcPct val="90000"/>
        </a:lnSpc>
        <a:spcBef>
          <a:spcPct val="0"/>
        </a:spcBef>
        <a:spcAft>
          <a:spcPct val="0"/>
        </a:spcAft>
        <a:defRPr sz="5900">
          <a:solidFill>
            <a:schemeClr val="tx1"/>
          </a:solidFill>
          <a:latin typeface="Calibri Light" pitchFamily="34" charset="0"/>
        </a:defRPr>
      </a:lvl7pPr>
      <a:lvl8pPr marL="1826896" algn="l" rtl="0" fontAlgn="base">
        <a:lnSpc>
          <a:spcPct val="90000"/>
        </a:lnSpc>
        <a:spcBef>
          <a:spcPct val="0"/>
        </a:spcBef>
        <a:spcAft>
          <a:spcPct val="0"/>
        </a:spcAft>
        <a:defRPr sz="5900">
          <a:solidFill>
            <a:schemeClr val="tx1"/>
          </a:solidFill>
          <a:latin typeface="Calibri Light" pitchFamily="34" charset="0"/>
        </a:defRPr>
      </a:lvl8pPr>
      <a:lvl9pPr marL="2435878" algn="l" rtl="0" fontAlgn="base">
        <a:lnSpc>
          <a:spcPct val="90000"/>
        </a:lnSpc>
        <a:spcBef>
          <a:spcPct val="0"/>
        </a:spcBef>
        <a:spcAft>
          <a:spcPct val="0"/>
        </a:spcAft>
        <a:defRPr sz="5900">
          <a:solidFill>
            <a:schemeClr val="tx1"/>
          </a:solidFill>
          <a:latin typeface="Calibri Light" pitchFamily="34" charset="0"/>
        </a:defRPr>
      </a:lvl9pPr>
    </p:titleStyle>
    <p:bodyStyle>
      <a:lvl1pPr marL="304464" indent="-304464" algn="l" rtl="0" eaLnBrk="0" fontAlgn="base" hangingPunct="0">
        <a:lnSpc>
          <a:spcPct val="90000"/>
        </a:lnSpc>
        <a:spcBef>
          <a:spcPts val="1333"/>
        </a:spcBef>
        <a:spcAft>
          <a:spcPct val="0"/>
        </a:spcAft>
        <a:buFont typeface="Arial" pitchFamily="34" charset="0"/>
        <a:buChar char="•"/>
        <a:defRPr sz="3700" kern="1200">
          <a:solidFill>
            <a:schemeClr val="tx1"/>
          </a:solidFill>
          <a:latin typeface="+mn-lt"/>
          <a:ea typeface="+mn-ea"/>
          <a:cs typeface="+mn-cs"/>
        </a:defRPr>
      </a:lvl1pPr>
      <a:lvl2pPr marL="913448" indent="-304464" algn="l" rtl="0" eaLnBrk="0" fontAlgn="base" hangingPunct="0">
        <a:lnSpc>
          <a:spcPct val="90000"/>
        </a:lnSpc>
        <a:spcBef>
          <a:spcPts val="667"/>
        </a:spcBef>
        <a:spcAft>
          <a:spcPct val="0"/>
        </a:spcAft>
        <a:buFont typeface="Arial" pitchFamily="34" charset="0"/>
        <a:buChar char="•"/>
        <a:defRPr sz="3200" kern="1200">
          <a:solidFill>
            <a:schemeClr val="tx1"/>
          </a:solidFill>
          <a:latin typeface="+mn-lt"/>
          <a:ea typeface="+mn-ea"/>
          <a:cs typeface="+mn-cs"/>
        </a:defRPr>
      </a:lvl2pPr>
      <a:lvl3pPr marL="1522405" indent="-304464" algn="l" rtl="0" eaLnBrk="0" fontAlgn="base" hangingPunct="0">
        <a:lnSpc>
          <a:spcPct val="90000"/>
        </a:lnSpc>
        <a:spcBef>
          <a:spcPts val="667"/>
        </a:spcBef>
        <a:spcAft>
          <a:spcPct val="0"/>
        </a:spcAft>
        <a:buFont typeface="Arial" pitchFamily="34" charset="0"/>
        <a:buChar char="•"/>
        <a:defRPr sz="2700" kern="1200">
          <a:solidFill>
            <a:schemeClr val="tx1"/>
          </a:solidFill>
          <a:latin typeface="+mn-lt"/>
          <a:ea typeface="+mn-ea"/>
          <a:cs typeface="+mn-cs"/>
        </a:defRPr>
      </a:lvl3pPr>
      <a:lvl4pPr marL="2131360" indent="-304464" algn="l" rtl="0" eaLnBrk="0" fontAlgn="base" hangingPunct="0">
        <a:lnSpc>
          <a:spcPct val="90000"/>
        </a:lnSpc>
        <a:spcBef>
          <a:spcPts val="667"/>
        </a:spcBef>
        <a:spcAft>
          <a:spcPct val="0"/>
        </a:spcAft>
        <a:buFont typeface="Arial" pitchFamily="34" charset="0"/>
        <a:buChar char="•"/>
        <a:defRPr kern="1200">
          <a:solidFill>
            <a:schemeClr val="tx1"/>
          </a:solidFill>
          <a:latin typeface="+mn-lt"/>
          <a:ea typeface="+mn-ea"/>
          <a:cs typeface="+mn-cs"/>
        </a:defRPr>
      </a:lvl4pPr>
      <a:lvl5pPr marL="2740342" indent="-304464" algn="l" rtl="0" eaLnBrk="0" fontAlgn="base" hangingPunct="0">
        <a:lnSpc>
          <a:spcPct val="90000"/>
        </a:lnSpc>
        <a:spcBef>
          <a:spcPts val="667"/>
        </a:spcBef>
        <a:spcAft>
          <a:spcPct val="0"/>
        </a:spcAft>
        <a:buFont typeface="Arial" pitchFamily="34" charset="0"/>
        <a:buChar char="•"/>
        <a:defRPr kern="1200">
          <a:solidFill>
            <a:schemeClr val="tx1"/>
          </a:solidFill>
          <a:latin typeface="+mn-lt"/>
          <a:ea typeface="+mn-ea"/>
          <a:cs typeface="+mn-cs"/>
        </a:defRPr>
      </a:lvl5pPr>
      <a:lvl6pPr marL="3349272" indent="-304464" algn="l" defTabSz="12179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58256" indent="-304464" algn="l" defTabSz="12179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67212" indent="-304464" algn="l" defTabSz="12179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76168" indent="-304464" algn="l" defTabSz="12179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7940" rtl="0" eaLnBrk="1" latinLnBrk="0" hangingPunct="1">
        <a:defRPr sz="2400" kern="1200">
          <a:solidFill>
            <a:schemeClr val="tx1"/>
          </a:solidFill>
          <a:latin typeface="+mn-lt"/>
          <a:ea typeface="+mn-ea"/>
          <a:cs typeface="+mn-cs"/>
        </a:defRPr>
      </a:lvl1pPr>
      <a:lvl2pPr marL="608931" algn="l" defTabSz="1217940" rtl="0" eaLnBrk="1" latinLnBrk="0" hangingPunct="1">
        <a:defRPr sz="2400" kern="1200">
          <a:solidFill>
            <a:schemeClr val="tx1"/>
          </a:solidFill>
          <a:latin typeface="+mn-lt"/>
          <a:ea typeface="+mn-ea"/>
          <a:cs typeface="+mn-cs"/>
        </a:defRPr>
      </a:lvl2pPr>
      <a:lvl3pPr marL="1217940" algn="l" defTabSz="1217940" rtl="0" eaLnBrk="1" latinLnBrk="0" hangingPunct="1">
        <a:defRPr sz="2400" kern="1200">
          <a:solidFill>
            <a:schemeClr val="tx1"/>
          </a:solidFill>
          <a:latin typeface="+mn-lt"/>
          <a:ea typeface="+mn-ea"/>
          <a:cs typeface="+mn-cs"/>
        </a:defRPr>
      </a:lvl3pPr>
      <a:lvl4pPr marL="1826896" algn="l" defTabSz="1217940" rtl="0" eaLnBrk="1" latinLnBrk="0" hangingPunct="1">
        <a:defRPr sz="2400" kern="1200">
          <a:solidFill>
            <a:schemeClr val="tx1"/>
          </a:solidFill>
          <a:latin typeface="+mn-lt"/>
          <a:ea typeface="+mn-ea"/>
          <a:cs typeface="+mn-cs"/>
        </a:defRPr>
      </a:lvl4pPr>
      <a:lvl5pPr marL="2435878" algn="l" defTabSz="1217940" rtl="0" eaLnBrk="1" latinLnBrk="0" hangingPunct="1">
        <a:defRPr sz="2400" kern="1200">
          <a:solidFill>
            <a:schemeClr val="tx1"/>
          </a:solidFill>
          <a:latin typeface="+mn-lt"/>
          <a:ea typeface="+mn-ea"/>
          <a:cs typeface="+mn-cs"/>
        </a:defRPr>
      </a:lvl5pPr>
      <a:lvl6pPr marL="3044808" algn="l" defTabSz="1217940" rtl="0" eaLnBrk="1" latinLnBrk="0" hangingPunct="1">
        <a:defRPr sz="2400" kern="1200">
          <a:solidFill>
            <a:schemeClr val="tx1"/>
          </a:solidFill>
          <a:latin typeface="+mn-lt"/>
          <a:ea typeface="+mn-ea"/>
          <a:cs typeface="+mn-cs"/>
        </a:defRPr>
      </a:lvl6pPr>
      <a:lvl7pPr marL="3653739" algn="l" defTabSz="1217940" rtl="0" eaLnBrk="1" latinLnBrk="0" hangingPunct="1">
        <a:defRPr sz="2400" kern="1200">
          <a:solidFill>
            <a:schemeClr val="tx1"/>
          </a:solidFill>
          <a:latin typeface="+mn-lt"/>
          <a:ea typeface="+mn-ea"/>
          <a:cs typeface="+mn-cs"/>
        </a:defRPr>
      </a:lvl7pPr>
      <a:lvl8pPr marL="4262720" algn="l" defTabSz="1217940" rtl="0" eaLnBrk="1" latinLnBrk="0" hangingPunct="1">
        <a:defRPr sz="2400" kern="1200">
          <a:solidFill>
            <a:schemeClr val="tx1"/>
          </a:solidFill>
          <a:latin typeface="+mn-lt"/>
          <a:ea typeface="+mn-ea"/>
          <a:cs typeface="+mn-cs"/>
        </a:defRPr>
      </a:lvl8pPr>
      <a:lvl9pPr marL="4871685" algn="l" defTabSz="121794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CE51D0-BA96-4853-A789-951D395A2346}" type="datetimeFigureOut">
              <a:rPr lang="en-US" smtClean="0"/>
              <a:t>02/05/2024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B6B5C-E1F8-4AA9-B06B-2C0458E95602}" type="slidenum">
              <a:rPr lang="en-US" smtClean="0"/>
              <a:t>‹#›</a:t>
            </a:fld>
            <a:endParaRPr lang="en-US"/>
          </a:p>
        </p:txBody>
      </p:sp>
    </p:spTree>
    <p:extLst>
      <p:ext uri="{BB962C8B-B14F-4D97-AF65-F5344CB8AC3E}">
        <p14:creationId xmlns:p14="http://schemas.microsoft.com/office/powerpoint/2010/main" val="376276691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g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gif"/><Relationship Id="rId5" Type="http://schemas.microsoft.com/office/2007/relationships/hdphoto" Target="../media/hdphoto2.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13.xml"/><Relationship Id="rId6" Type="http://schemas.microsoft.com/office/2007/relationships/hdphoto" Target="../media/hdphoto3.wdp"/><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gif"/><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gif"/><Relationship Id="rId9" Type="http://schemas.microsoft.com/office/2007/relationships/hdphoto" Target="../media/hdphoto4.wdp"/></Relationships>
</file>

<file path=ppt/slides/_rels/slide10.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svg"/></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7.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notesSlide" Target="../notesSlides/notesSlide7.xml"/><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slideLayout" Target="../slideLayouts/slideLayout34.xml"/><Relationship Id="rId1" Type="http://schemas.openxmlformats.org/officeDocument/2006/relationships/tags" Target="../tags/tag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880502-D61D-E4C3-946B-655ABB7F2868}"/>
              </a:ext>
            </a:extLst>
          </p:cNvPr>
          <p:cNvPicPr>
            <a:picLocks noChangeAspect="1"/>
          </p:cNvPicPr>
          <p:nvPr/>
        </p:nvPicPr>
        <p:blipFill>
          <a:blip r:embed="rId5"/>
          <a:stretch>
            <a:fillRect/>
          </a:stretch>
        </p:blipFill>
        <p:spPr>
          <a:xfrm>
            <a:off x="0" y="-1"/>
            <a:ext cx="12339917" cy="6858000"/>
          </a:xfrm>
          <a:prstGeom prst="rect">
            <a:avLst/>
          </a:prstGeom>
        </p:spPr>
      </p:pic>
      <p:pic>
        <p:nvPicPr>
          <p:cNvPr id="4" name="Picture 3">
            <a:extLst>
              <a:ext uri="{FF2B5EF4-FFF2-40B4-BE49-F238E27FC236}">
                <a16:creationId xmlns:a16="http://schemas.microsoft.com/office/drawing/2014/main" id="{E6977F66-B170-85D3-3882-3D63B227BD7B}"/>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9994" b="92368" l="9994" r="89945">
                        <a14:foregroundMark x1="13022" y1="60812" x2="12598" y2="63416"/>
                      </a14:backgroundRemoval>
                    </a14:imgEffect>
                  </a14:imgLayer>
                </a14:imgProps>
              </a:ext>
              <a:ext uri="{28A0092B-C50C-407E-A947-70E740481C1C}">
                <a14:useLocalDpi xmlns:a14="http://schemas.microsoft.com/office/drawing/2010/main" val="0"/>
              </a:ext>
            </a:extLst>
          </a:blip>
          <a:stretch>
            <a:fillRect/>
          </a:stretch>
        </p:blipFill>
        <p:spPr>
          <a:xfrm flipH="1">
            <a:off x="-1001601" y="2055171"/>
            <a:ext cx="5479981" cy="5479981"/>
          </a:xfrm>
          <a:prstGeom prst="rect">
            <a:avLst/>
          </a:prstGeom>
        </p:spPr>
      </p:pic>
      <p:pic>
        <p:nvPicPr>
          <p:cNvPr id="6" name="Picture 5">
            <a:extLst>
              <a:ext uri="{FF2B5EF4-FFF2-40B4-BE49-F238E27FC236}">
                <a16:creationId xmlns:a16="http://schemas.microsoft.com/office/drawing/2014/main" id="{B86869A8-4DA5-FCB2-40BC-256A5C10B255}"/>
              </a:ext>
            </a:extLst>
          </p:cNvPr>
          <p:cNvPicPr>
            <a:picLocks noChangeAspect="1"/>
          </p:cNvPicPr>
          <p:nvPr/>
        </p:nvPicPr>
        <p:blipFill>
          <a:blip r:embed="rId8"/>
          <a:stretch>
            <a:fillRect/>
          </a:stretch>
        </p:blipFill>
        <p:spPr>
          <a:xfrm>
            <a:off x="2742525" y="1621245"/>
            <a:ext cx="7088429" cy="2838298"/>
          </a:xfrm>
          <a:prstGeom prst="rect">
            <a:avLst/>
          </a:prstGeom>
        </p:spPr>
      </p:pic>
      <p:pic>
        <p:nvPicPr>
          <p:cNvPr id="5" name="Picture 4">
            <a:extLst>
              <a:ext uri="{FF2B5EF4-FFF2-40B4-BE49-F238E27FC236}">
                <a16:creationId xmlns:a16="http://schemas.microsoft.com/office/drawing/2014/main" id="{1F7DEBEE-FEF9-0DFA-2223-BF223C60CB3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638809" y="3600450"/>
            <a:ext cx="2921226" cy="2166576"/>
          </a:xfrm>
          <a:prstGeom prst="rect">
            <a:avLst/>
          </a:prstGeom>
        </p:spPr>
      </p:pic>
      <p:pic>
        <p:nvPicPr>
          <p:cNvPr id="7" name="Picture 6">
            <a:extLst>
              <a:ext uri="{FF2B5EF4-FFF2-40B4-BE49-F238E27FC236}">
                <a16:creationId xmlns:a16="http://schemas.microsoft.com/office/drawing/2014/main" id="{3B8C5D6B-9CA7-05CD-281A-6B8E1210264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958572" y="3225800"/>
            <a:ext cx="4805391" cy="3563998"/>
          </a:xfrm>
          <a:prstGeom prst="rect">
            <a:avLst/>
          </a:prstGeom>
        </p:spPr>
      </p:pic>
      <p:pic>
        <p:nvPicPr>
          <p:cNvPr id="8" name="Picture 7">
            <a:extLst>
              <a:ext uri="{FF2B5EF4-FFF2-40B4-BE49-F238E27FC236}">
                <a16:creationId xmlns:a16="http://schemas.microsoft.com/office/drawing/2014/main" id="{CEA4F803-2AD7-BD4F-A696-D69539B5152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417319" y="4409628"/>
            <a:ext cx="2559198" cy="2448373"/>
          </a:xfrm>
          <a:prstGeom prst="rect">
            <a:avLst/>
          </a:prstGeom>
        </p:spPr>
      </p:pic>
      <p:pic>
        <p:nvPicPr>
          <p:cNvPr id="9" name="Quê hương tươi đẹp hòa tấu không lời (Karaok) (mp3cut.net) (1)">
            <a:hlinkClick r:id="" action="ppaction://media"/>
            <a:extLst>
              <a:ext uri="{FF2B5EF4-FFF2-40B4-BE49-F238E27FC236}">
                <a16:creationId xmlns:a16="http://schemas.microsoft.com/office/drawing/2014/main" id="{4A760243-1B07-485C-956B-1A28C6A061D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874995" y="6390307"/>
            <a:ext cx="406400" cy="406400"/>
          </a:xfrm>
          <a:prstGeom prst="rect">
            <a:avLst/>
          </a:prstGeom>
        </p:spPr>
      </p:pic>
      <p:pic>
        <p:nvPicPr>
          <p:cNvPr id="10" name="Picture 9">
            <a:extLst>
              <a:ext uri="{FF2B5EF4-FFF2-40B4-BE49-F238E27FC236}">
                <a16:creationId xmlns:a16="http://schemas.microsoft.com/office/drawing/2014/main" id="{02644AE1-D736-2737-7583-87030C5AFD4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14552" y="767856"/>
            <a:ext cx="4908500" cy="1435989"/>
          </a:xfrm>
          <a:prstGeom prst="rect">
            <a:avLst/>
          </a:prstGeom>
        </p:spPr>
      </p:pic>
      <p:pic>
        <p:nvPicPr>
          <p:cNvPr id="11" name="Picture 10">
            <a:extLst>
              <a:ext uri="{FF2B5EF4-FFF2-40B4-BE49-F238E27FC236}">
                <a16:creationId xmlns:a16="http://schemas.microsoft.com/office/drawing/2014/main" id="{A2F955EB-D5E7-8666-C035-CD2069DA02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086678" y="1413752"/>
            <a:ext cx="1552131" cy="1151164"/>
          </a:xfrm>
          <a:prstGeom prst="rect">
            <a:avLst/>
          </a:prstGeom>
        </p:spPr>
      </p:pic>
    </p:spTree>
    <p:extLst>
      <p:ext uri="{BB962C8B-B14F-4D97-AF65-F5344CB8AC3E}">
        <p14:creationId xmlns:p14="http://schemas.microsoft.com/office/powerpoint/2010/main" val="232930386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20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12"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30AA7A-8E4B-DDB6-3545-16AD808003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82383"/>
          </a:xfrm>
          <a:prstGeom prst="rect">
            <a:avLst/>
          </a:prstGeom>
        </p:spPr>
      </p:pic>
      <p:pic>
        <p:nvPicPr>
          <p:cNvPr id="3" name="Hình ảnh 6" descr="Ảnh có chứa mẫu họa&#10;&#10;Mô tả được tạo tự động">
            <a:extLst>
              <a:ext uri="{FF2B5EF4-FFF2-40B4-BE49-F238E27FC236}">
                <a16:creationId xmlns:a16="http://schemas.microsoft.com/office/drawing/2014/main" id="{21D45FD0-416A-55D7-5233-3312E044A17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857" b="91531" l="9878" r="89878">
                        <a14:foregroundMark x1="57224" y1="9184" x2="52163" y2="7959"/>
                        <a14:foregroundMark x1="46204" y1="88367" x2="48000" y2="91531"/>
                      </a14:backgroundRemoval>
                    </a14:imgEffect>
                  </a14:imgLayer>
                </a14:imgProps>
              </a:ext>
              <a:ext uri="{28A0092B-C50C-407E-A947-70E740481C1C}">
                <a14:useLocalDpi xmlns:a14="http://schemas.microsoft.com/office/drawing/2010/main" val="0"/>
              </a:ext>
            </a:extLst>
          </a:blip>
          <a:srcRect l="18530" t="4179" r="21610" b="4477"/>
          <a:stretch/>
        </p:blipFill>
        <p:spPr>
          <a:xfrm flipH="1">
            <a:off x="-1" y="3094265"/>
            <a:ext cx="3083147" cy="3763736"/>
          </a:xfrm>
          <a:prstGeom prst="rect">
            <a:avLst/>
          </a:prstGeom>
        </p:spPr>
      </p:pic>
      <p:pic>
        <p:nvPicPr>
          <p:cNvPr id="4" name="Picture 3">
            <a:extLst>
              <a:ext uri="{FF2B5EF4-FFF2-40B4-BE49-F238E27FC236}">
                <a16:creationId xmlns:a16="http://schemas.microsoft.com/office/drawing/2014/main" id="{2F57CB12-28AA-CF87-CB91-197091C1B0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56021" y="4863138"/>
            <a:ext cx="1535979" cy="1994862"/>
          </a:xfrm>
          <a:prstGeom prst="rect">
            <a:avLst/>
          </a:prstGeom>
        </p:spPr>
      </p:pic>
      <p:pic>
        <p:nvPicPr>
          <p:cNvPr id="5" name="Picture 4">
            <a:extLst>
              <a:ext uri="{FF2B5EF4-FFF2-40B4-BE49-F238E27FC236}">
                <a16:creationId xmlns:a16="http://schemas.microsoft.com/office/drawing/2014/main" id="{8F47D621-1217-AFA5-2FC5-20FA752875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7383" y="5053694"/>
            <a:ext cx="1535979" cy="1994862"/>
          </a:xfrm>
          <a:prstGeom prst="rect">
            <a:avLst/>
          </a:prstGeom>
        </p:spPr>
      </p:pic>
      <p:sp>
        <p:nvSpPr>
          <p:cNvPr id="12" name="TextBox 11">
            <a:extLst>
              <a:ext uri="{FF2B5EF4-FFF2-40B4-BE49-F238E27FC236}">
                <a16:creationId xmlns:a16="http://schemas.microsoft.com/office/drawing/2014/main" id="{FE617751-32F0-5507-D9B4-32A5C550D527}"/>
              </a:ext>
            </a:extLst>
          </p:cNvPr>
          <p:cNvSpPr txBox="1"/>
          <p:nvPr/>
        </p:nvSpPr>
        <p:spPr>
          <a:xfrm>
            <a:off x="2365428" y="1493091"/>
            <a:ext cx="7181527" cy="2554545"/>
          </a:xfrm>
          <a:prstGeom prst="rect">
            <a:avLst/>
          </a:prstGeom>
          <a:noFill/>
        </p:spPr>
        <p:txBody>
          <a:bodyPr wrap="square">
            <a:spAutoFit/>
          </a:bodyPr>
          <a:lstStyle/>
          <a:p>
            <a:pPr algn="ctr">
              <a:defRPr/>
            </a:pP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Bến</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sông</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bờ</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suối</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là</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nhà</a:t>
            </a:r>
            <a:endPar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endParaRPr>
          </a:p>
          <a:p>
            <a:pPr algn="ctr">
              <a:defRPr/>
            </a:pP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Gọi</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con,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gọi</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chiếc</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vẫn</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là</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một</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thôi</a:t>
            </a:r>
            <a:endPar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endParaRPr>
          </a:p>
          <a:p>
            <a:pPr algn="ctr">
              <a:defRPr/>
            </a:pP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Nối</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hai</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bờ</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đỡ</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xa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xôi</a:t>
            </a:r>
            <a:endPar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endParaRPr>
          </a:p>
          <a:p>
            <a:pPr algn="ctr">
              <a:defRPr/>
            </a:pP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Ngày</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đêm</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đưa</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khách</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đón</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người</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qua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sông</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a:t>
            </a:r>
          </a:p>
          <a:p>
            <a:pPr algn="ctr">
              <a:defRPr/>
            </a:pP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Là</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 </a:t>
            </a:r>
            <a:r>
              <a:rPr lang="en-US" altLang="zh-CN" sz="3200" dirty="0" err="1">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gì</a:t>
            </a:r>
            <a:r>
              <a:rPr lang="en-US" altLang="zh-CN" sz="3200"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Arial"/>
              </a:rPr>
              <a:t>?)</a:t>
            </a:r>
          </a:p>
        </p:txBody>
      </p:sp>
      <p:sp>
        <p:nvSpPr>
          <p:cNvPr id="14" name="TextBox 13">
            <a:extLst>
              <a:ext uri="{FF2B5EF4-FFF2-40B4-BE49-F238E27FC236}">
                <a16:creationId xmlns:a16="http://schemas.microsoft.com/office/drawing/2014/main" id="{5F23D43E-FCA1-E43E-D867-D09F71097266}"/>
              </a:ext>
            </a:extLst>
          </p:cNvPr>
          <p:cNvSpPr txBox="1"/>
          <p:nvPr/>
        </p:nvSpPr>
        <p:spPr>
          <a:xfrm>
            <a:off x="3799022" y="4325340"/>
            <a:ext cx="6296186" cy="58477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200" b="1" kern="1200" dirty="0" err="1">
                <a:solidFill>
                  <a:srgbClr val="002060"/>
                </a:solidFill>
                <a:latin typeface="Pattaya" panose="00000500000000000000" pitchFamily="2" charset="-34"/>
                <a:ea typeface="黑体" panose="02010609060101010101" pitchFamily="49" charset="-122"/>
                <a:cs typeface="Pattaya" panose="00000500000000000000" pitchFamily="2" charset="-34"/>
              </a:rPr>
              <a:t>Chiếc</a:t>
            </a:r>
            <a:r>
              <a:rPr lang="en-US" altLang="zh-CN" sz="3200" b="1" kern="1200" dirty="0">
                <a:solidFill>
                  <a:srgbClr val="002060"/>
                </a:solidFill>
                <a:latin typeface="Pattaya" panose="00000500000000000000" pitchFamily="2" charset="-34"/>
                <a:ea typeface="黑体" panose="02010609060101010101" pitchFamily="49" charset="-122"/>
                <a:cs typeface="Pattaya" panose="00000500000000000000" pitchFamily="2" charset="-34"/>
              </a:rPr>
              <a:t> </a:t>
            </a:r>
            <a:r>
              <a:rPr lang="en-US" altLang="zh-CN" sz="3200" b="1" kern="1200" dirty="0" err="1">
                <a:solidFill>
                  <a:srgbClr val="002060"/>
                </a:solidFill>
                <a:latin typeface="Pattaya" panose="00000500000000000000" pitchFamily="2" charset="-34"/>
                <a:ea typeface="黑体" panose="02010609060101010101" pitchFamily="49" charset="-122"/>
                <a:cs typeface="Pattaya" panose="00000500000000000000" pitchFamily="2" charset="-34"/>
              </a:rPr>
              <a:t>thuyền</a:t>
            </a:r>
            <a:r>
              <a:rPr lang="en-US" altLang="zh-CN" sz="3200" b="1" kern="1200" dirty="0">
                <a:solidFill>
                  <a:srgbClr val="002060"/>
                </a:solidFill>
                <a:latin typeface="Pattaya" panose="00000500000000000000" pitchFamily="2" charset="-34"/>
                <a:ea typeface="黑体" panose="02010609060101010101" pitchFamily="49" charset="-122"/>
                <a:cs typeface="Pattaya" panose="00000500000000000000" pitchFamily="2" charset="-34"/>
              </a:rPr>
              <a:t> (con </a:t>
            </a:r>
            <a:r>
              <a:rPr lang="en-US" altLang="zh-CN" sz="3200" b="1" kern="1200" dirty="0" err="1">
                <a:solidFill>
                  <a:srgbClr val="002060"/>
                </a:solidFill>
                <a:latin typeface="Pattaya" panose="00000500000000000000" pitchFamily="2" charset="-34"/>
                <a:ea typeface="黑体" panose="02010609060101010101" pitchFamily="49" charset="-122"/>
                <a:cs typeface="Pattaya" panose="00000500000000000000" pitchFamily="2" charset="-34"/>
              </a:rPr>
              <a:t>thuyền</a:t>
            </a:r>
            <a:r>
              <a:rPr lang="en-US" altLang="zh-CN" sz="3200" b="1" kern="1200" dirty="0">
                <a:solidFill>
                  <a:srgbClr val="002060"/>
                </a:solidFill>
                <a:latin typeface="Pattaya" panose="00000500000000000000" pitchFamily="2" charset="-34"/>
                <a:ea typeface="黑体" panose="02010609060101010101" pitchFamily="49" charset="-122"/>
                <a:cs typeface="Pattaya" panose="00000500000000000000" pitchFamily="2" charset="-34"/>
              </a:rPr>
              <a:t>)</a:t>
            </a:r>
            <a:endParaRPr kumimoji="0" lang="zh-CN" altLang="en-US" sz="3200" b="1" i="0" u="none" strike="noStrike" kern="1200" cap="none" spc="0" normalizeH="0" baseline="0" noProof="0" dirty="0">
              <a:ln>
                <a:noFill/>
              </a:ln>
              <a:solidFill>
                <a:srgbClr val="002060"/>
              </a:solidFill>
              <a:effectLst/>
              <a:uLnTx/>
              <a:uFillTx/>
              <a:latin typeface="Pattaya" panose="00000500000000000000" pitchFamily="2" charset="-34"/>
              <a:ea typeface="黑体" panose="02010609060101010101" pitchFamily="49" charset="-122"/>
              <a:cs typeface="Pattaya" panose="00000500000000000000" pitchFamily="2" charset="-34"/>
            </a:endParaRPr>
          </a:p>
        </p:txBody>
      </p:sp>
    </p:spTree>
    <p:extLst>
      <p:ext uri="{BB962C8B-B14F-4D97-AF65-F5344CB8AC3E}">
        <p14:creationId xmlns:p14="http://schemas.microsoft.com/office/powerpoint/2010/main" val="268138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B5C348-E0AE-E789-7335-47ED95BC1677}"/>
              </a:ext>
            </a:extLst>
          </p:cNvPr>
          <p:cNvPicPr>
            <a:picLocks noChangeAspect="1"/>
          </p:cNvPicPr>
          <p:nvPr/>
        </p:nvPicPr>
        <p:blipFill>
          <a:blip r:embed="rId2"/>
          <a:stretch>
            <a:fillRect/>
          </a:stretch>
        </p:blipFill>
        <p:spPr>
          <a:xfrm>
            <a:off x="0" y="0"/>
            <a:ext cx="12192000" cy="6984275"/>
          </a:xfrm>
          <a:prstGeom prst="rect">
            <a:avLst/>
          </a:prstGeom>
        </p:spPr>
      </p:pic>
      <p:pic>
        <p:nvPicPr>
          <p:cNvPr id="3" name="Picture 2">
            <a:extLst>
              <a:ext uri="{FF2B5EF4-FFF2-40B4-BE49-F238E27FC236}">
                <a16:creationId xmlns:a16="http://schemas.microsoft.com/office/drawing/2014/main" id="{8C9EAFAA-C104-120F-11C9-0EC1BC5DDF4A}"/>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994" b="92368" l="9994" r="89945">
                        <a14:foregroundMark x1="13022" y1="60812" x2="12598" y2="63416"/>
                      </a14:backgroundRemoval>
                    </a14:imgEffect>
                  </a14:imgLayer>
                </a14:imgProps>
              </a:ext>
              <a:ext uri="{28A0092B-C50C-407E-A947-70E740481C1C}">
                <a14:useLocalDpi xmlns:a14="http://schemas.microsoft.com/office/drawing/2010/main" val="0"/>
              </a:ext>
            </a:extLst>
          </a:blip>
          <a:stretch>
            <a:fillRect/>
          </a:stretch>
        </p:blipFill>
        <p:spPr>
          <a:xfrm flipH="1">
            <a:off x="-357402" y="1458111"/>
            <a:ext cx="2184034" cy="2184034"/>
          </a:xfrm>
          <a:prstGeom prst="rect">
            <a:avLst/>
          </a:prstGeom>
        </p:spPr>
      </p:pic>
      <p:pic>
        <p:nvPicPr>
          <p:cNvPr id="8" name="Picture 4" descr="มีรูปภาพของ: ctto">
            <a:extLst>
              <a:ext uri="{FF2B5EF4-FFF2-40B4-BE49-F238E27FC236}">
                <a16:creationId xmlns:a16="http://schemas.microsoft.com/office/drawing/2014/main" id="{996389B3-D74C-745F-3571-08178D83CE8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60958">
            <a:off x="151513" y="151513"/>
            <a:ext cx="777287" cy="7772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a:extLst>
              <a:ext uri="{FF2B5EF4-FFF2-40B4-BE49-F238E27FC236}">
                <a16:creationId xmlns:a16="http://schemas.microsoft.com/office/drawing/2014/main" id="{7353ACA1-82BD-65EF-5E88-747A6DF033C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67042" b="63578"/>
          <a:stretch>
            <a:fillRect/>
          </a:stretch>
        </p:blipFill>
        <p:spPr>
          <a:xfrm>
            <a:off x="10903971" y="144105"/>
            <a:ext cx="518124" cy="500303"/>
          </a:xfrm>
          <a:prstGeom prst="rect">
            <a:avLst/>
          </a:prstGeom>
        </p:spPr>
      </p:pic>
      <p:pic>
        <p:nvPicPr>
          <p:cNvPr id="10" name="Picture 12">
            <a:extLst>
              <a:ext uri="{FF2B5EF4-FFF2-40B4-BE49-F238E27FC236}">
                <a16:creationId xmlns:a16="http://schemas.microsoft.com/office/drawing/2014/main" id="{A0756B9B-905F-0D2E-DF6C-DEAA47C3DCD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67042" b="63578"/>
          <a:stretch>
            <a:fillRect/>
          </a:stretch>
        </p:blipFill>
        <p:spPr>
          <a:xfrm>
            <a:off x="11422095" y="419743"/>
            <a:ext cx="249405" cy="240825"/>
          </a:xfrm>
          <a:prstGeom prst="rect">
            <a:avLst/>
          </a:prstGeom>
        </p:spPr>
      </p:pic>
      <p:pic>
        <p:nvPicPr>
          <p:cNvPr id="12" name="Picture 11">
            <a:extLst>
              <a:ext uri="{FF2B5EF4-FFF2-40B4-BE49-F238E27FC236}">
                <a16:creationId xmlns:a16="http://schemas.microsoft.com/office/drawing/2014/main" id="{FEF8AF9D-23A7-3E33-6611-71DFC251E422}"/>
              </a:ext>
            </a:extLst>
          </p:cNvPr>
          <p:cNvPicPr>
            <a:picLocks noChangeAspect="1"/>
          </p:cNvPicPr>
          <p:nvPr/>
        </p:nvPicPr>
        <p:blipFill>
          <a:blip r:embed="rId9"/>
          <a:stretch>
            <a:fillRect/>
          </a:stretch>
        </p:blipFill>
        <p:spPr>
          <a:xfrm>
            <a:off x="1224793" y="394256"/>
            <a:ext cx="856909" cy="998510"/>
          </a:xfrm>
          <a:prstGeom prst="rect">
            <a:avLst/>
          </a:prstGeom>
        </p:spPr>
      </p:pic>
      <p:pic>
        <p:nvPicPr>
          <p:cNvPr id="14" name="Picture 13">
            <a:extLst>
              <a:ext uri="{FF2B5EF4-FFF2-40B4-BE49-F238E27FC236}">
                <a16:creationId xmlns:a16="http://schemas.microsoft.com/office/drawing/2014/main" id="{800C10AC-4213-F5DA-ACD2-37E3482E9B9C}"/>
              </a:ext>
            </a:extLst>
          </p:cNvPr>
          <p:cNvPicPr>
            <a:picLocks noChangeAspect="1"/>
          </p:cNvPicPr>
          <p:nvPr/>
        </p:nvPicPr>
        <p:blipFill>
          <a:blip r:embed="rId10"/>
          <a:stretch>
            <a:fillRect/>
          </a:stretch>
        </p:blipFill>
        <p:spPr>
          <a:xfrm>
            <a:off x="8936740" y="4887256"/>
            <a:ext cx="997001" cy="952549"/>
          </a:xfrm>
          <a:prstGeom prst="rect">
            <a:avLst/>
          </a:prstGeom>
        </p:spPr>
      </p:pic>
      <p:sp>
        <p:nvSpPr>
          <p:cNvPr id="2" name="TextBox 1">
            <a:extLst>
              <a:ext uri="{FF2B5EF4-FFF2-40B4-BE49-F238E27FC236}">
                <a16:creationId xmlns:a16="http://schemas.microsoft.com/office/drawing/2014/main" id="{7797A59C-0C2B-FFDD-0806-04653F31B729}"/>
              </a:ext>
            </a:extLst>
          </p:cNvPr>
          <p:cNvSpPr txBox="1"/>
          <p:nvPr/>
        </p:nvSpPr>
        <p:spPr>
          <a:xfrm>
            <a:off x="1363637" y="1420554"/>
            <a:ext cx="87497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HP001 4H" panose="020B0603050302020204" pitchFamily="34" charset="0"/>
                <a:ea typeface="+mn-ea"/>
                <a:cs typeface="+mn-cs"/>
              </a:rPr>
              <a:t>Thứ</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a:t>
            </a:r>
            <a:r>
              <a:rPr lang="en-US" sz="3600" dirty="0">
                <a:solidFill>
                  <a:prstClr val="black"/>
                </a:solidFill>
                <a:latin typeface="HP001 4H" panose="020B0603050302020204" pitchFamily="34" charset="0"/>
              </a:rPr>
              <a:t>……</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HP001 4H" panose="020B0603050302020204" pitchFamily="34" charset="0"/>
                <a:ea typeface="+mn-ea"/>
                <a:cs typeface="+mn-cs"/>
              </a:rPr>
              <a:t>ngày</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a:t>
            </a:r>
            <a:r>
              <a:rPr lang="en-US" sz="3600" dirty="0">
                <a:solidFill>
                  <a:prstClr val="black"/>
                </a:solidFill>
                <a:latin typeface="HP001 4H" panose="020B0603050302020204" pitchFamily="34" charset="0"/>
              </a:rPr>
              <a:t>……</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HP001 4H" panose="020B0603050302020204" pitchFamily="34" charset="0"/>
                <a:ea typeface="+mn-ea"/>
                <a:cs typeface="+mn-cs"/>
              </a:rPr>
              <a:t>tháng</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a:t>
            </a:r>
            <a:r>
              <a:rPr lang="en-US" sz="3600" dirty="0">
                <a:solidFill>
                  <a:prstClr val="black"/>
                </a:solidFill>
                <a:latin typeface="HP001 4H" panose="020B0603050302020204" pitchFamily="34" charset="0"/>
              </a:rPr>
              <a:t>…….</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HP001 4H" panose="020B0603050302020204" pitchFamily="34" charset="0"/>
                <a:ea typeface="+mn-ea"/>
                <a:cs typeface="+mn-cs"/>
              </a:rPr>
              <a:t>năm</a:t>
            </a:r>
            <a:r>
              <a:rPr kumimoji="0" lang="en-US" sz="3600" b="0" i="0" u="none" strike="noStrike" kern="1200" cap="none" spc="0" normalizeH="0" baseline="0" noProof="0" dirty="0">
                <a:ln>
                  <a:noFill/>
                </a:ln>
                <a:solidFill>
                  <a:prstClr val="black"/>
                </a:solidFill>
                <a:effectLst/>
                <a:uLnTx/>
                <a:uFillTx/>
                <a:latin typeface="HP001 4H" panose="020B0603050302020204" pitchFamily="34" charset="0"/>
                <a:ea typeface="+mn-ea"/>
                <a:cs typeface="+mn-cs"/>
              </a:rPr>
              <a:t> 2024</a:t>
            </a:r>
          </a:p>
        </p:txBody>
      </p:sp>
      <p:sp>
        <p:nvSpPr>
          <p:cNvPr id="5" name="TextBox 4">
            <a:extLst>
              <a:ext uri="{FF2B5EF4-FFF2-40B4-BE49-F238E27FC236}">
                <a16:creationId xmlns:a16="http://schemas.microsoft.com/office/drawing/2014/main" id="{BC082136-94EB-6881-5A02-F225D5F4B7AA}"/>
              </a:ext>
            </a:extLst>
          </p:cNvPr>
          <p:cNvSpPr txBox="1"/>
          <p:nvPr/>
        </p:nvSpPr>
        <p:spPr>
          <a:xfrm>
            <a:off x="3228241" y="2796450"/>
            <a:ext cx="58701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err="1">
                <a:solidFill>
                  <a:srgbClr val="0070C0"/>
                </a:solidFill>
                <a:latin typeface="HP001 4H" panose="020B0603050302020204" pitchFamily="34" charset="0"/>
              </a:rPr>
              <a:t>Đọc</a:t>
            </a:r>
            <a:r>
              <a:rPr lang="en-US" sz="3600" dirty="0">
                <a:solidFill>
                  <a:srgbClr val="0070C0"/>
                </a:solidFill>
                <a:latin typeface="HP001 4H" panose="020B0603050302020204" pitchFamily="34" charset="0"/>
              </a:rPr>
              <a:t>: </a:t>
            </a:r>
            <a:r>
              <a:rPr lang="en-US" sz="3600" dirty="0" err="1">
                <a:solidFill>
                  <a:srgbClr val="0070C0"/>
                </a:solidFill>
                <a:latin typeface="HP001 4H" panose="020B0603050302020204" pitchFamily="34" charset="0"/>
              </a:rPr>
              <a:t>Những</a:t>
            </a:r>
            <a:r>
              <a:rPr lang="en-US" sz="3600" dirty="0">
                <a:solidFill>
                  <a:srgbClr val="0070C0"/>
                </a:solidFill>
                <a:latin typeface="HP001 4H" panose="020B0603050302020204" pitchFamily="34" charset="0"/>
              </a:rPr>
              <a:t> </a:t>
            </a:r>
            <a:r>
              <a:rPr lang="en-US" sz="3600" dirty="0" err="1">
                <a:solidFill>
                  <a:srgbClr val="0070C0"/>
                </a:solidFill>
                <a:latin typeface="HP001 4H" panose="020B0603050302020204" pitchFamily="34" charset="0"/>
              </a:rPr>
              <a:t>cánh</a:t>
            </a:r>
            <a:r>
              <a:rPr lang="en-US" sz="3600" dirty="0">
                <a:solidFill>
                  <a:srgbClr val="0070C0"/>
                </a:solidFill>
                <a:latin typeface="HP001 4H" panose="020B0603050302020204" pitchFamily="34" charset="0"/>
              </a:rPr>
              <a:t> </a:t>
            </a:r>
            <a:r>
              <a:rPr lang="en-US" sz="3600" dirty="0" err="1">
                <a:solidFill>
                  <a:srgbClr val="0070C0"/>
                </a:solidFill>
                <a:latin typeface="HP001 4H" panose="020B0603050302020204" pitchFamily="34" charset="0"/>
              </a:rPr>
              <a:t>buồm</a:t>
            </a:r>
            <a:endParaRPr kumimoji="0" lang="en-US" sz="3600" b="0" i="0" u="none" strike="noStrike" kern="1200" cap="none" spc="0" normalizeH="0" baseline="0" noProof="0" dirty="0">
              <a:ln>
                <a:noFill/>
              </a:ln>
              <a:solidFill>
                <a:srgbClr val="0070C0"/>
              </a:solidFill>
              <a:effectLst/>
              <a:uLnTx/>
              <a:uFillTx/>
              <a:latin typeface="HP001 4H" panose="020B0603050302020204" pitchFamily="34" charset="0"/>
              <a:ea typeface="+mn-ea"/>
              <a:cs typeface="+mn-cs"/>
            </a:endParaRPr>
          </a:p>
        </p:txBody>
      </p:sp>
      <p:sp>
        <p:nvSpPr>
          <p:cNvPr id="7" name="TextBox 6">
            <a:extLst>
              <a:ext uri="{FF2B5EF4-FFF2-40B4-BE49-F238E27FC236}">
                <a16:creationId xmlns:a16="http://schemas.microsoft.com/office/drawing/2014/main" id="{CF422328-CC08-A238-3E24-C545899A2D3B}"/>
              </a:ext>
            </a:extLst>
          </p:cNvPr>
          <p:cNvSpPr txBox="1"/>
          <p:nvPr/>
        </p:nvSpPr>
        <p:spPr>
          <a:xfrm>
            <a:off x="4362514" y="2134757"/>
            <a:ext cx="318293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030A0"/>
                </a:solidFill>
                <a:effectLst/>
                <a:uLnTx/>
                <a:uFillTx/>
                <a:latin typeface="HP001 Kieu 5H" panose="020B0603050302020204" pitchFamily="34" charset="0"/>
                <a:ea typeface="+mn-ea"/>
                <a:cs typeface="+mn-cs"/>
              </a:rPr>
              <a:t>Tiếng</a:t>
            </a:r>
            <a:r>
              <a:rPr kumimoji="0" lang="en-US" sz="3600" b="0" i="0" u="none" strike="noStrike" kern="1200" cap="none" spc="0" normalizeH="0" noProof="0" dirty="0">
                <a:ln>
                  <a:noFill/>
                </a:ln>
                <a:solidFill>
                  <a:srgbClr val="7030A0"/>
                </a:solidFill>
                <a:effectLst/>
                <a:uLnTx/>
                <a:uFillTx/>
                <a:latin typeface="HP001 Kieu 5H" panose="020B0603050302020204" pitchFamily="34" charset="0"/>
                <a:ea typeface="+mn-ea"/>
                <a:cs typeface="+mn-cs"/>
              </a:rPr>
              <a:t> </a:t>
            </a:r>
            <a:r>
              <a:rPr kumimoji="0" lang="en-US" sz="3600" b="0" i="0" u="none" strike="noStrike" kern="1200" cap="none" spc="0" normalizeH="0" noProof="0" dirty="0" err="1">
                <a:ln>
                  <a:noFill/>
                </a:ln>
                <a:solidFill>
                  <a:srgbClr val="7030A0"/>
                </a:solidFill>
                <a:effectLst/>
                <a:uLnTx/>
                <a:uFillTx/>
                <a:latin typeface="HP001 Kieu 5H" panose="020B0603050302020204" pitchFamily="34" charset="0"/>
                <a:ea typeface="+mn-ea"/>
                <a:cs typeface="+mn-cs"/>
              </a:rPr>
              <a:t>Việt</a:t>
            </a:r>
            <a:endParaRPr kumimoji="0" lang="en-US" sz="3600" b="0" i="0" u="none" strike="noStrike" kern="1200" cap="none" spc="0" normalizeH="0" baseline="0" noProof="0" dirty="0">
              <a:ln>
                <a:noFill/>
              </a:ln>
              <a:solidFill>
                <a:srgbClr val="7030A0"/>
              </a:solidFill>
              <a:effectLst/>
              <a:uLnTx/>
              <a:uFillTx/>
              <a:latin typeface="HP001 Kieu 5H" panose="020B0603050302020204" pitchFamily="34" charset="0"/>
              <a:ea typeface="+mn-ea"/>
              <a:cs typeface="+mn-cs"/>
            </a:endParaRPr>
          </a:p>
        </p:txBody>
      </p:sp>
      <p:pic>
        <p:nvPicPr>
          <p:cNvPr id="11" name="Picture 10">
            <a:extLst>
              <a:ext uri="{FF2B5EF4-FFF2-40B4-BE49-F238E27FC236}">
                <a16:creationId xmlns:a16="http://schemas.microsoft.com/office/drawing/2014/main" id="{21B382CE-854A-E762-19C4-0CB3FD94BA80}"/>
              </a:ext>
            </a:extLst>
          </p:cNvPr>
          <p:cNvPicPr>
            <a:picLocks noChangeAspect="1"/>
          </p:cNvPicPr>
          <p:nvPr/>
        </p:nvPicPr>
        <p:blipFill>
          <a:blip r:embed="rId11"/>
          <a:stretch>
            <a:fillRect/>
          </a:stretch>
        </p:blipFill>
        <p:spPr>
          <a:xfrm>
            <a:off x="3236581" y="3512875"/>
            <a:ext cx="5749537" cy="3453669"/>
          </a:xfrm>
          <a:prstGeom prst="rect">
            <a:avLst/>
          </a:prstGeom>
        </p:spPr>
      </p:pic>
    </p:spTree>
    <p:extLst>
      <p:ext uri="{BB962C8B-B14F-4D97-AF65-F5344CB8AC3E}">
        <p14:creationId xmlns:p14="http://schemas.microsoft.com/office/powerpoint/2010/main" val="2561308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4352C8-84C3-AABD-F6F8-E5C331D4E5A6}"/>
              </a:ext>
            </a:extLst>
          </p:cNvPr>
          <p:cNvPicPr>
            <a:picLocks noChangeAspect="1"/>
          </p:cNvPicPr>
          <p:nvPr/>
        </p:nvPicPr>
        <p:blipFill>
          <a:blip r:embed="rId2"/>
          <a:stretch>
            <a:fillRect/>
          </a:stretch>
        </p:blipFill>
        <p:spPr>
          <a:xfrm>
            <a:off x="1" y="0"/>
            <a:ext cx="12192000" cy="6858000"/>
          </a:xfrm>
          <a:prstGeom prst="rect">
            <a:avLst/>
          </a:prstGeom>
        </p:spPr>
      </p:pic>
      <p:pic>
        <p:nvPicPr>
          <p:cNvPr id="2" name="图片 7">
            <a:extLst>
              <a:ext uri="{FF2B5EF4-FFF2-40B4-BE49-F238E27FC236}">
                <a16:creationId xmlns:a16="http://schemas.microsoft.com/office/drawing/2014/main" id="{8749624E-06EF-DFEA-0422-D6EFB4EF6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5" y="712451"/>
            <a:ext cx="11684000" cy="6275626"/>
          </a:xfrm>
          <a:prstGeom prst="rect">
            <a:avLst/>
          </a:prstGeom>
        </p:spPr>
      </p:pic>
      <p:pic>
        <p:nvPicPr>
          <p:cNvPr id="4" name="Picture 3">
            <a:extLst>
              <a:ext uri="{FF2B5EF4-FFF2-40B4-BE49-F238E27FC236}">
                <a16:creationId xmlns:a16="http://schemas.microsoft.com/office/drawing/2014/main" id="{10907F54-8E26-6E2D-77D7-745C01FCF135}"/>
              </a:ext>
            </a:extLst>
          </p:cNvPr>
          <p:cNvPicPr>
            <a:picLocks noChangeAspect="1"/>
          </p:cNvPicPr>
          <p:nvPr/>
        </p:nvPicPr>
        <p:blipFill>
          <a:blip r:embed="rId4"/>
          <a:stretch>
            <a:fillRect/>
          </a:stretch>
        </p:blipFill>
        <p:spPr>
          <a:xfrm>
            <a:off x="2267589" y="0"/>
            <a:ext cx="6773243" cy="1261981"/>
          </a:xfrm>
          <a:prstGeom prst="rect">
            <a:avLst/>
          </a:prstGeom>
        </p:spPr>
      </p:pic>
      <p:sp>
        <p:nvSpPr>
          <p:cNvPr id="5" name="Rectangle 4">
            <a:extLst>
              <a:ext uri="{FF2B5EF4-FFF2-40B4-BE49-F238E27FC236}">
                <a16:creationId xmlns:a16="http://schemas.microsoft.com/office/drawing/2014/main" id="{9B3765AD-8533-989B-4BA7-EF8CC45E182B}"/>
              </a:ext>
            </a:extLst>
          </p:cNvPr>
          <p:cNvSpPr/>
          <p:nvPr/>
        </p:nvSpPr>
        <p:spPr>
          <a:xfrm>
            <a:off x="1024481" y="1504588"/>
            <a:ext cx="10123714" cy="4507068"/>
          </a:xfrm>
          <a:prstGeom prst="rect">
            <a:avLst/>
          </a:prstGeom>
        </p:spPr>
        <p:txBody>
          <a:bodyPr wrap="square">
            <a:spAutoFit/>
          </a:bodyPr>
          <a:lstStyle/>
          <a:p>
            <a:pPr lvl="0" algn="just">
              <a:lnSpc>
                <a:spcPct val="150000"/>
              </a:lnSpc>
              <a:spcBef>
                <a:spcPts val="100"/>
              </a:spcBef>
              <a:spcAft>
                <a:spcPts val="100"/>
              </a:spcAft>
            </a:pPr>
            <a:r>
              <a:rPr lang="vi-VN" sz="24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Đọc đúng từ ngữ , câu , đoạn và toàn bộ văn bản Những cánh buồm, biết  đọc diễn cảm phù hợp với lời kể , tả giàu hình ảnh , giàu cảm xúc trong bài .</a:t>
            </a:r>
          </a:p>
          <a:p>
            <a:pPr lvl="0" algn="just">
              <a:lnSpc>
                <a:spcPct val="150000"/>
              </a:lnSpc>
              <a:spcBef>
                <a:spcPts val="100"/>
              </a:spcBef>
              <a:spcAft>
                <a:spcPts val="100"/>
              </a:spcAft>
            </a:pPr>
            <a:r>
              <a:rPr lang="vi-VN" sz="24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Hiểu nghĩa của từ ngữ , hình ảnh miêu tả cánh buồm qua lời văn miêu tả cánh buồm của tác giả. </a:t>
            </a:r>
          </a:p>
          <a:p>
            <a:pPr lvl="0" algn="just">
              <a:lnSpc>
                <a:spcPct val="150000"/>
              </a:lnSpc>
              <a:spcBef>
                <a:spcPts val="100"/>
              </a:spcBef>
              <a:spcAft>
                <a:spcPts val="100"/>
              </a:spcAft>
            </a:pPr>
            <a:r>
              <a:rPr lang="vi-VN" sz="24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Hiểu được bài đọc muốn nói thông qua hình ảnh cánh buồm : Tình yêu , sự gắn bó với làng quê của tác giả. Cảm nhận được cảm xúc của tác giả đối với vẻ đẹp bình dị của đất nước , quê hương . </a:t>
            </a:r>
          </a:p>
        </p:txBody>
      </p:sp>
    </p:spTree>
    <p:extLst>
      <p:ext uri="{BB962C8B-B14F-4D97-AF65-F5344CB8AC3E}">
        <p14:creationId xmlns:p14="http://schemas.microsoft.com/office/powerpoint/2010/main" val="86106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30AA7A-8E4B-DDB6-3545-16AD808003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82383"/>
          </a:xfrm>
          <a:prstGeom prst="rect">
            <a:avLst/>
          </a:prstGeom>
        </p:spPr>
      </p:pic>
      <p:grpSp>
        <p:nvGrpSpPr>
          <p:cNvPr id="7" name="Group 6">
            <a:extLst>
              <a:ext uri="{FF2B5EF4-FFF2-40B4-BE49-F238E27FC236}">
                <a16:creationId xmlns:a16="http://schemas.microsoft.com/office/drawing/2014/main" id="{2A97465C-2B1D-9BFF-1EFD-8D017C87E3DC}"/>
              </a:ext>
            </a:extLst>
          </p:cNvPr>
          <p:cNvGrpSpPr/>
          <p:nvPr/>
        </p:nvGrpSpPr>
        <p:grpSpPr>
          <a:xfrm>
            <a:off x="2408038" y="1061440"/>
            <a:ext cx="6617551" cy="3454643"/>
            <a:chOff x="2531186" y="1158769"/>
            <a:chExt cx="7770275" cy="4118434"/>
          </a:xfrm>
        </p:grpSpPr>
        <p:pic>
          <p:nvPicPr>
            <p:cNvPr id="2" name="Picture 17">
              <a:extLst>
                <a:ext uri="{FF2B5EF4-FFF2-40B4-BE49-F238E27FC236}">
                  <a16:creationId xmlns:a16="http://schemas.microsoft.com/office/drawing/2014/main" id="{82951894-0B01-8516-D957-560635DB36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39347" y="1158769"/>
              <a:ext cx="7562114" cy="4118434"/>
            </a:xfrm>
            <a:prstGeom prst="rect">
              <a:avLst/>
            </a:prstGeom>
          </p:spPr>
        </p:pic>
        <p:sp>
          <p:nvSpPr>
            <p:cNvPr id="8" name="TextBox 7">
              <a:extLst>
                <a:ext uri="{FF2B5EF4-FFF2-40B4-BE49-F238E27FC236}">
                  <a16:creationId xmlns:a16="http://schemas.microsoft.com/office/drawing/2014/main" id="{4A6379A2-5AD9-C5CE-39FA-0B870AD55801}"/>
                </a:ext>
              </a:extLst>
            </p:cNvPr>
            <p:cNvSpPr txBox="1"/>
            <p:nvPr/>
          </p:nvSpPr>
          <p:spPr>
            <a:xfrm>
              <a:off x="2531186" y="2571761"/>
              <a:ext cx="6188529" cy="15799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Luyện</a:t>
              </a: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đọc</a:t>
              </a:r>
              <a:endPar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charset="0"/>
                  <a:cs typeface="Times New Roman" panose="02020603050405020304" pitchFamily="18" charset="0"/>
                </a:rPr>
                <a:t> </a:t>
              </a:r>
              <a:endParaRPr kumimoji="0" lang="en-US" sz="3600" b="0" i="0" u="none" strike="noStrike" kern="1200" cap="none" spc="0" normalizeH="0" baseline="0" noProof="0" dirty="0">
                <a:ln>
                  <a:noFill/>
                </a:ln>
                <a:solidFill>
                  <a:srgbClr val="0070C0"/>
                </a:solidFill>
                <a:effectLst/>
                <a:uLnTx/>
                <a:uFillTx/>
                <a:latin typeface="Calibri Light" panose="020F0302020204030204"/>
                <a:ea typeface="Calibri" panose="020F0502020204030204" pitchFamily="34" charset="0"/>
                <a:cs typeface="Times New Roman" panose="02020603050405020304" pitchFamily="18" charset="0"/>
              </a:endParaRPr>
            </a:p>
          </p:txBody>
        </p:sp>
      </p:grpSp>
      <p:pic>
        <p:nvPicPr>
          <p:cNvPr id="3" name="Hình ảnh 6" descr="Ảnh có chứa mẫu họa&#10;&#10;Mô tả được tạo tự động">
            <a:extLst>
              <a:ext uri="{FF2B5EF4-FFF2-40B4-BE49-F238E27FC236}">
                <a16:creationId xmlns:a16="http://schemas.microsoft.com/office/drawing/2014/main" id="{21D45FD0-416A-55D7-5233-3312E044A17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857" b="91531" l="9878" r="89878">
                        <a14:foregroundMark x1="57224" y1="9184" x2="52163" y2="7959"/>
                        <a14:foregroundMark x1="46204" y1="88367" x2="48000" y2="91531"/>
                      </a14:backgroundRemoval>
                    </a14:imgEffect>
                  </a14:imgLayer>
                </a14:imgProps>
              </a:ext>
              <a:ext uri="{28A0092B-C50C-407E-A947-70E740481C1C}">
                <a14:useLocalDpi xmlns:a14="http://schemas.microsoft.com/office/drawing/2010/main" val="0"/>
              </a:ext>
            </a:extLst>
          </a:blip>
          <a:srcRect l="18530" t="4179" r="21610" b="4477"/>
          <a:stretch/>
        </p:blipFill>
        <p:spPr>
          <a:xfrm flipH="1">
            <a:off x="-1" y="3094265"/>
            <a:ext cx="3083147" cy="3763736"/>
          </a:xfrm>
          <a:prstGeom prst="rect">
            <a:avLst/>
          </a:prstGeom>
        </p:spPr>
      </p:pic>
      <p:pic>
        <p:nvPicPr>
          <p:cNvPr id="4" name="Picture 3">
            <a:extLst>
              <a:ext uri="{FF2B5EF4-FFF2-40B4-BE49-F238E27FC236}">
                <a16:creationId xmlns:a16="http://schemas.microsoft.com/office/drawing/2014/main" id="{2F57CB12-28AA-CF87-CB91-197091C1B00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56021" y="4863138"/>
            <a:ext cx="1535979" cy="1994862"/>
          </a:xfrm>
          <a:prstGeom prst="rect">
            <a:avLst/>
          </a:prstGeom>
        </p:spPr>
      </p:pic>
      <p:pic>
        <p:nvPicPr>
          <p:cNvPr id="5" name="Picture 4">
            <a:extLst>
              <a:ext uri="{FF2B5EF4-FFF2-40B4-BE49-F238E27FC236}">
                <a16:creationId xmlns:a16="http://schemas.microsoft.com/office/drawing/2014/main" id="{8F47D621-1217-AFA5-2FC5-20FA7528754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67383" y="5053694"/>
            <a:ext cx="1535979" cy="1994862"/>
          </a:xfrm>
          <a:prstGeom prst="rect">
            <a:avLst/>
          </a:prstGeom>
        </p:spPr>
      </p:pic>
    </p:spTree>
    <p:extLst>
      <p:ext uri="{BB962C8B-B14F-4D97-AF65-F5344CB8AC3E}">
        <p14:creationId xmlns:p14="http://schemas.microsoft.com/office/powerpoint/2010/main" val="209684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1">
            <a:extLst>
              <a:ext uri="{FF2B5EF4-FFF2-40B4-BE49-F238E27FC236}">
                <a16:creationId xmlns:a16="http://schemas.microsoft.com/office/drawing/2014/main" id="{9B6599B7-B00E-B0EA-B77E-FD44971CCB3D}"/>
              </a:ext>
            </a:extLst>
          </p:cNvPr>
          <p:cNvSpPr/>
          <p:nvPr/>
        </p:nvSpPr>
        <p:spPr>
          <a:xfrm>
            <a:off x="311342" y="872903"/>
            <a:ext cx="11482938" cy="5794999"/>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3ACCDCA7-6A13-12A9-18EB-776B550EBE37}"/>
              </a:ext>
            </a:extLst>
          </p:cNvPr>
          <p:cNvSpPr txBox="1"/>
          <p:nvPr/>
        </p:nvSpPr>
        <p:spPr>
          <a:xfrm>
            <a:off x="522393" y="1026552"/>
            <a:ext cx="11033007" cy="5509200"/>
          </a:xfrm>
          <a:prstGeom prst="rect">
            <a:avLst/>
          </a:prstGeom>
          <a:noFill/>
        </p:spPr>
        <p:txBody>
          <a:bodyPr wrap="square" numCol="1" rtlCol="0">
            <a:spAutoFit/>
          </a:bodyPr>
          <a:lstStyle/>
          <a:p>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Phía sau làng tôi có một con sông lớn chảy qua. Bốn mùa sông đầy nước. Tôi yêu con sông vì nhiều lẽ, trong đó có một hình ảnh tôi cho là đẹp nhất – đó là những cánh buồm.</a:t>
            </a:r>
          </a:p>
          <a:p>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Ngày lại ngày, cánh buồm đi như rong chơi nhưng thực ra nó đang đẩy thuyền đi. Những buổi nắng đẹp, trời trong, những cánh buồm xuôi ngược giữa dòng sông phẳng lặng. Có cánh màu nâu như màu áo của mẹ tôi. Có cánh màu trắng như màu áo của chị tôi. Có cánh màu xám bạc như màu áo bố tôi đã suốt ngày lam lũ trên cánh đồng.</a:t>
            </a:r>
          </a:p>
          <a:p>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Gặp khi dông bão, dòng sông cuồn cuộn nổi sóng, những con thuyền phải ghé vào bến. Buồm được hạ xuống. Những cánh buồm cuộn tròn nằm trên mui thuyền. Không hiểu lúc ấy cánh buồm suy nghĩ gì trong khi gió ra sức gào thét và mưa tuôn như trút.</a:t>
            </a:r>
          </a:p>
          <a:p>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Những ngày lộng gió, từ bờ tre làng, tôi nhìn thấy những cánh buồm căng phồng như ngực người khổng lồ đẩy thuyền đi đến chốn, về đến nơi, mọi ngả mọi miền, cần cù nhẫn nại, suốt năm suốt tháng, bất kể ngày đêm.</a:t>
            </a:r>
          </a:p>
          <a:p>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Những cánh buồm chung thuỷ cùng con người vượt qua bao nhiêu sóng nước, thời gian. Đến nay, con người đã có những con tàu to lớn vượt biển khơi, nhưng những cánh buồm vẫn sống mãi cùng sông nước và con người.</a:t>
            </a:r>
          </a:p>
          <a:p>
            <a:pPr algn="r"/>
            <a:r>
              <a:rPr lang="vi-VN" sz="2200" dirty="0">
                <a:latin typeface="Cambria" panose="02040503050406030204" pitchFamily="18" charset="0"/>
                <a:ea typeface="Cambria" panose="02040503050406030204" pitchFamily="18" charset="0"/>
              </a:rPr>
              <a:t>(</a:t>
            </a:r>
            <a:r>
              <a:rPr lang="vi-VN" sz="2200" i="1" dirty="0">
                <a:latin typeface="Cambria" panose="02040503050406030204" pitchFamily="18" charset="0"/>
                <a:ea typeface="Cambria" panose="02040503050406030204" pitchFamily="18" charset="0"/>
              </a:rPr>
              <a:t>Theo</a:t>
            </a:r>
            <a:r>
              <a:rPr lang="vi-VN" sz="2200" dirty="0">
                <a:latin typeface="Cambria" panose="02040503050406030204" pitchFamily="18" charset="0"/>
                <a:ea typeface="Cambria" panose="02040503050406030204" pitchFamily="18" charset="0"/>
              </a:rPr>
              <a:t> Băng Sơn)</a:t>
            </a:r>
          </a:p>
        </p:txBody>
      </p:sp>
      <p:sp>
        <p:nvSpPr>
          <p:cNvPr id="6" name="TextBox 5">
            <a:extLst>
              <a:ext uri="{FF2B5EF4-FFF2-40B4-BE49-F238E27FC236}">
                <a16:creationId xmlns:a16="http://schemas.microsoft.com/office/drawing/2014/main" id="{E66F9304-356B-CCD2-E95A-764590DE1381}"/>
              </a:ext>
            </a:extLst>
          </p:cNvPr>
          <p:cNvSpPr txBox="1"/>
          <p:nvPr/>
        </p:nvSpPr>
        <p:spPr>
          <a:xfrm>
            <a:off x="3497956" y="237446"/>
            <a:ext cx="58701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srgbClr val="0070C0"/>
                </a:solidFill>
                <a:latin typeface="HP001 4H" panose="020B0603050302020204" pitchFamily="34" charset="0"/>
              </a:rPr>
              <a:t> </a:t>
            </a:r>
            <a:r>
              <a:rPr lang="en-US" sz="3600" dirty="0" err="1">
                <a:solidFill>
                  <a:srgbClr val="FF0000"/>
                </a:solidFill>
                <a:latin typeface="HP001 4H" panose="020B0603050302020204" pitchFamily="34" charset="0"/>
              </a:rPr>
              <a:t>Những</a:t>
            </a:r>
            <a:r>
              <a:rPr lang="en-US" sz="3600" dirty="0">
                <a:solidFill>
                  <a:srgbClr val="FF0000"/>
                </a:solidFill>
                <a:latin typeface="HP001 4H" panose="020B0603050302020204" pitchFamily="34" charset="0"/>
              </a:rPr>
              <a:t> </a:t>
            </a:r>
            <a:r>
              <a:rPr lang="en-US" sz="3600" dirty="0" err="1">
                <a:solidFill>
                  <a:srgbClr val="FF0000"/>
                </a:solidFill>
                <a:latin typeface="HP001 4H" panose="020B0603050302020204" pitchFamily="34" charset="0"/>
              </a:rPr>
              <a:t>cánh</a:t>
            </a:r>
            <a:r>
              <a:rPr lang="en-US" sz="3600" dirty="0">
                <a:solidFill>
                  <a:srgbClr val="FF0000"/>
                </a:solidFill>
                <a:latin typeface="HP001 4H" panose="020B0603050302020204" pitchFamily="34" charset="0"/>
              </a:rPr>
              <a:t> </a:t>
            </a:r>
            <a:r>
              <a:rPr lang="en-US" sz="3600" dirty="0" err="1">
                <a:solidFill>
                  <a:srgbClr val="FF0000"/>
                </a:solidFill>
                <a:latin typeface="HP001 4H" panose="020B0603050302020204" pitchFamily="34" charset="0"/>
              </a:rPr>
              <a:t>buồm</a:t>
            </a:r>
            <a:endParaRPr kumimoji="0" lang="en-US" sz="3600" i="0" u="none" strike="noStrike" kern="1200" cap="none" spc="0" normalizeH="0" baseline="0" noProof="0" dirty="0">
              <a:ln>
                <a:noFill/>
              </a:ln>
              <a:solidFill>
                <a:srgbClr val="FF0000"/>
              </a:solidFill>
              <a:effectLst/>
              <a:uLnTx/>
              <a:uFillTx/>
              <a:latin typeface="HP001 4H" panose="020B0603050302020204" pitchFamily="34" charset="0"/>
            </a:endParaRPr>
          </a:p>
        </p:txBody>
      </p:sp>
    </p:spTree>
    <p:extLst>
      <p:ext uri="{BB962C8B-B14F-4D97-AF65-F5344CB8AC3E}">
        <p14:creationId xmlns:p14="http://schemas.microsoft.com/office/powerpoint/2010/main" val="46417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5021F61-ECB7-7215-3F1A-BE7D4AEB0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Rounded Corners 10">
            <a:extLst>
              <a:ext uri="{FF2B5EF4-FFF2-40B4-BE49-F238E27FC236}">
                <a16:creationId xmlns:a16="http://schemas.microsoft.com/office/drawing/2014/main" id="{21F258EB-279F-742E-C016-908711FBA1B5}"/>
              </a:ext>
            </a:extLst>
          </p:cNvPr>
          <p:cNvSpPr/>
          <p:nvPr/>
        </p:nvSpPr>
        <p:spPr>
          <a:xfrm>
            <a:off x="0" y="88496"/>
            <a:ext cx="11899392" cy="6437376"/>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等线" panose="020F0502020204030204"/>
                <a:ea typeface="+mn-ea"/>
                <a:cs typeface="+mn-cs"/>
              </a:rPr>
              <a:t> </a:t>
            </a:r>
          </a:p>
        </p:txBody>
      </p:sp>
      <p:sp>
        <p:nvSpPr>
          <p:cNvPr id="8" name="TextBox 7">
            <a:extLst>
              <a:ext uri="{FF2B5EF4-FFF2-40B4-BE49-F238E27FC236}">
                <a16:creationId xmlns:a16="http://schemas.microsoft.com/office/drawing/2014/main" id="{4A6379A2-5AD9-C5CE-39FA-0B870AD55801}"/>
              </a:ext>
            </a:extLst>
          </p:cNvPr>
          <p:cNvSpPr txBox="1"/>
          <p:nvPr/>
        </p:nvSpPr>
        <p:spPr>
          <a:xfrm>
            <a:off x="1132922" y="74473"/>
            <a:ext cx="1069171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endPar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8" descr="900+ (JENS)- BUTTERFLIES ideas | butterfly art, butterfly, beautiful  butterflies">
            <a:extLst>
              <a:ext uri="{FF2B5EF4-FFF2-40B4-BE49-F238E27FC236}">
                <a16:creationId xmlns:a16="http://schemas.microsoft.com/office/drawing/2014/main" id="{4355D9F6-CED0-50F8-5356-6FB8F7E3CE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145798" y="1037558"/>
            <a:ext cx="2103120" cy="2103120"/>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8">
            <a:extLst>
              <a:ext uri="{FF2B5EF4-FFF2-40B4-BE49-F238E27FC236}">
                <a16:creationId xmlns:a16="http://schemas.microsoft.com/office/drawing/2014/main" id="{81ACC6C7-5914-A899-1AAD-1AE0853A59C8}"/>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952433" y="-198729"/>
            <a:ext cx="1465118" cy="1828800"/>
          </a:xfrm>
          <a:prstGeom prst="rect">
            <a:avLst/>
          </a:prstGeom>
        </p:spPr>
      </p:pic>
      <p:pic>
        <p:nvPicPr>
          <p:cNvPr id="12" name="图片 22">
            <a:extLst>
              <a:ext uri="{FF2B5EF4-FFF2-40B4-BE49-F238E27FC236}">
                <a16:creationId xmlns:a16="http://schemas.microsoft.com/office/drawing/2014/main" id="{FC6A0E58-B960-63B7-D976-62AF8422426B}"/>
              </a:ext>
            </a:extLst>
          </p:cNvPr>
          <p:cNvPicPr>
            <a:picLocks noChangeAspect="1"/>
          </p:cNvPicPr>
          <p:nvPr/>
        </p:nvPicPr>
        <p:blipFill rotWithShape="1">
          <a:blip r:embed="rId6">
            <a:extLst>
              <a:ext uri="{28A0092B-C50C-407E-A947-70E740481C1C}">
                <a14:useLocalDpi xmlns:a14="http://schemas.microsoft.com/office/drawing/2010/main" val="0"/>
              </a:ext>
            </a:extLst>
          </a:blip>
          <a:srcRect l="62867" b="76010"/>
          <a:stretch>
            <a:fillRect/>
          </a:stretch>
        </p:blipFill>
        <p:spPr>
          <a:xfrm>
            <a:off x="212139" y="88775"/>
            <a:ext cx="3395382" cy="1233944"/>
          </a:xfrm>
          <a:prstGeom prst="rect">
            <a:avLst/>
          </a:prstGeom>
        </p:spPr>
      </p:pic>
      <p:pic>
        <p:nvPicPr>
          <p:cNvPr id="14" name="图片 20">
            <a:extLst>
              <a:ext uri="{FF2B5EF4-FFF2-40B4-BE49-F238E27FC236}">
                <a16:creationId xmlns:a16="http://schemas.microsoft.com/office/drawing/2014/main" id="{3154C4E6-EA20-EEDD-9D74-EACCFE5712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582" y="1471652"/>
            <a:ext cx="587198" cy="675594"/>
          </a:xfrm>
          <a:prstGeom prst="rect">
            <a:avLst/>
          </a:prstGeom>
        </p:spPr>
      </p:pic>
      <p:pic>
        <p:nvPicPr>
          <p:cNvPr id="2" name="Picture 1" descr="A picture containing flower, plant&#10;&#10;Description automatically generated">
            <a:extLst>
              <a:ext uri="{FF2B5EF4-FFF2-40B4-BE49-F238E27FC236}">
                <a16:creationId xmlns:a16="http://schemas.microsoft.com/office/drawing/2014/main" id="{53BEE822-4355-DC48-EEA9-A1E7D3D22497}"/>
              </a:ext>
            </a:extLst>
          </p:cNvPr>
          <p:cNvPicPr>
            <a:picLocks noChangeAspect="1"/>
          </p:cNvPicPr>
          <p:nvPr/>
        </p:nvPicPr>
        <p:blipFill rotWithShape="1">
          <a:blip r:embed="rId8" cstate="hqprint">
            <a:extLst>
              <a:ext uri="{BEBA8EAE-BF5A-486C-A8C5-ECC9F3942E4B}">
                <a14:imgProps xmlns:a14="http://schemas.microsoft.com/office/drawing/2010/main">
                  <a14:imgLayer r:embed="rId9">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56619"/>
          <a:stretch/>
        </p:blipFill>
        <p:spPr>
          <a:xfrm flipH="1">
            <a:off x="38476" y="1828800"/>
            <a:ext cx="2181726" cy="5029200"/>
          </a:xfrm>
          <a:prstGeom prst="rect">
            <a:avLst/>
          </a:prstGeom>
        </p:spPr>
      </p:pic>
      <p:pic>
        <p:nvPicPr>
          <p:cNvPr id="3" name="Picture 2" descr="A picture containing flower, plant&#10;&#10;Description automatically generated">
            <a:extLst>
              <a:ext uri="{FF2B5EF4-FFF2-40B4-BE49-F238E27FC236}">
                <a16:creationId xmlns:a16="http://schemas.microsoft.com/office/drawing/2014/main" id="{F3399424-489B-929B-EC65-998F2C4F8DBD}"/>
              </a:ext>
            </a:extLst>
          </p:cNvPr>
          <p:cNvPicPr>
            <a:picLocks noChangeAspect="1"/>
          </p:cNvPicPr>
          <p:nvPr/>
        </p:nvPicPr>
        <p:blipFill rotWithShape="1">
          <a:blip r:embed="rId8" cstate="hqprint">
            <a:extLst>
              <a:ext uri="{BEBA8EAE-BF5A-486C-A8C5-ECC9F3942E4B}">
                <a14:imgProps xmlns:a14="http://schemas.microsoft.com/office/drawing/2010/main">
                  <a14:imgLayer r:embed="rId9">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r="50877"/>
          <a:stretch/>
        </p:blipFill>
        <p:spPr>
          <a:xfrm flipH="1">
            <a:off x="9721516" y="1828799"/>
            <a:ext cx="2470484" cy="5029200"/>
          </a:xfrm>
          <a:prstGeom prst="rect">
            <a:avLst/>
          </a:prstGeom>
        </p:spPr>
      </p:pic>
      <p:sp>
        <p:nvSpPr>
          <p:cNvPr id="7" name="Flowchart: Connector 6">
            <a:extLst>
              <a:ext uri="{FF2B5EF4-FFF2-40B4-BE49-F238E27FC236}">
                <a16:creationId xmlns:a16="http://schemas.microsoft.com/office/drawing/2014/main" id="{C02D8558-D1EE-064C-F502-1A227172A3AB}"/>
              </a:ext>
            </a:extLst>
          </p:cNvPr>
          <p:cNvSpPr/>
          <p:nvPr/>
        </p:nvSpPr>
        <p:spPr>
          <a:xfrm>
            <a:off x="3486150" y="214311"/>
            <a:ext cx="5607844" cy="1344774"/>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FF0000"/>
              </a:solidFill>
              <a:effectLst/>
              <a:uLnTx/>
              <a:uFillTx/>
              <a:latin typeface=".VnSouthern" panose="020B7200000000000000" pitchFamily="34" charset="0"/>
              <a:ea typeface="+mn-ea"/>
              <a:cs typeface="+mn-cs"/>
            </a:endParaRPr>
          </a:p>
        </p:txBody>
      </p:sp>
      <p:pic>
        <p:nvPicPr>
          <p:cNvPr id="10" name="Picture 9">
            <a:extLst>
              <a:ext uri="{FF2B5EF4-FFF2-40B4-BE49-F238E27FC236}">
                <a16:creationId xmlns:a16="http://schemas.microsoft.com/office/drawing/2014/main" id="{13C69A80-383A-75A2-2610-9DA8623CC2C5}"/>
              </a:ext>
            </a:extLst>
          </p:cNvPr>
          <p:cNvPicPr>
            <a:picLocks noChangeAspect="1"/>
          </p:cNvPicPr>
          <p:nvPr/>
        </p:nvPicPr>
        <p:blipFill>
          <a:blip r:embed="rId10"/>
          <a:stretch>
            <a:fillRect/>
          </a:stretch>
        </p:blipFill>
        <p:spPr>
          <a:xfrm>
            <a:off x="2227485" y="-52627"/>
            <a:ext cx="7916436" cy="1881427"/>
          </a:xfrm>
          <a:prstGeom prst="rect">
            <a:avLst/>
          </a:prstGeom>
        </p:spPr>
      </p:pic>
      <p:sp>
        <p:nvSpPr>
          <p:cNvPr id="15" name="TextBox 14">
            <a:extLst>
              <a:ext uri="{FF2B5EF4-FFF2-40B4-BE49-F238E27FC236}">
                <a16:creationId xmlns:a16="http://schemas.microsoft.com/office/drawing/2014/main" id="{F08AE049-1F4B-A87E-106B-9A92A70EE9E5}"/>
              </a:ext>
            </a:extLst>
          </p:cNvPr>
          <p:cNvSpPr txBox="1"/>
          <p:nvPr/>
        </p:nvSpPr>
        <p:spPr>
          <a:xfrm>
            <a:off x="1289370" y="2218125"/>
            <a:ext cx="9104529" cy="1631216"/>
          </a:xfrm>
          <a:prstGeom prst="rect">
            <a:avLst/>
          </a:prstGeom>
          <a:noFill/>
        </p:spPr>
        <p:txBody>
          <a:bodyPr wrap="square" rtlCol="0">
            <a:spAutoFit/>
          </a:bodyPr>
          <a:lstStyle/>
          <a:p>
            <a:pPr algn="ctr">
              <a:defRPr/>
            </a:pPr>
            <a:r>
              <a:rPr lang="vi-VN" sz="5000" b="1" dirty="0">
                <a:solidFill>
                  <a:prstClr val="black"/>
                </a:solidFill>
                <a:latin typeface="Cambria" panose="02040503050406030204" pitchFamily="18" charset="0"/>
                <a:ea typeface="Cambria" panose="02040503050406030204" pitchFamily="18" charset="0"/>
              </a:rPr>
              <a:t>Theo em, bài đọc được chia làm bao nhiêu đoạn? </a:t>
            </a:r>
            <a:endParaRPr lang="en-US" sz="5000" b="1" dirty="0">
              <a:solidFill>
                <a:prstClr val="black"/>
              </a:solidFill>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4E8A67DE-58D8-FE37-7A8F-E195FE5EE838}"/>
              </a:ext>
            </a:extLst>
          </p:cNvPr>
          <p:cNvSpPr txBox="1"/>
          <p:nvPr/>
        </p:nvSpPr>
        <p:spPr>
          <a:xfrm>
            <a:off x="1098596" y="2227515"/>
            <a:ext cx="9071638" cy="1631216"/>
          </a:xfrm>
          <a:prstGeom prst="rect">
            <a:avLst/>
          </a:prstGeom>
          <a:noFill/>
        </p:spPr>
        <p:txBody>
          <a:bodyPr wrap="square" rtlCol="0">
            <a:spAutoFit/>
          </a:bodyPr>
          <a:lstStyle/>
          <a:p>
            <a:pPr algn="ctr">
              <a:defRPr/>
            </a:pPr>
            <a:r>
              <a:rPr lang="vi-VN" sz="5000" b="1" dirty="0">
                <a:solidFill>
                  <a:srgbClr val="7030A0"/>
                </a:solidFill>
                <a:latin typeface="Cambria" panose="02040503050406030204" pitchFamily="18" charset="0"/>
                <a:ea typeface="Cambria" panose="02040503050406030204" pitchFamily="18" charset="0"/>
              </a:rPr>
              <a:t>Bài đọc được chia làm </a:t>
            </a:r>
          </a:p>
          <a:p>
            <a:pPr algn="ctr">
              <a:defRPr/>
            </a:pPr>
            <a:r>
              <a:rPr lang="en-US" sz="5000" b="1" dirty="0">
                <a:solidFill>
                  <a:srgbClr val="7030A0"/>
                </a:solidFill>
                <a:latin typeface="Cambria" panose="02040503050406030204" pitchFamily="18" charset="0"/>
                <a:ea typeface="Cambria" panose="02040503050406030204" pitchFamily="18" charset="0"/>
              </a:rPr>
              <a:t>5</a:t>
            </a:r>
            <a:r>
              <a:rPr lang="vi-VN" sz="5000" b="1" dirty="0">
                <a:solidFill>
                  <a:srgbClr val="7030A0"/>
                </a:solidFill>
                <a:latin typeface="Cambria" panose="02040503050406030204" pitchFamily="18" charset="0"/>
                <a:ea typeface="Cambria" panose="02040503050406030204" pitchFamily="18" charset="0"/>
              </a:rPr>
              <a:t> đoạn</a:t>
            </a:r>
            <a:endParaRPr lang="en-US" sz="5000" b="1" dirty="0">
              <a:solidFill>
                <a:srgbClr val="7030A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717848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32" fill="hold" grpId="1" nodeType="clickEffect">
                                  <p:stCondLst>
                                    <p:cond delay="0"/>
                                  </p:stCondLst>
                                  <p:childTnLst>
                                    <p:anim calcmode="lin" valueType="num">
                                      <p:cBhvr>
                                        <p:cTn id="11" dur="500"/>
                                        <p:tgtEl>
                                          <p:spTgt spid="15"/>
                                        </p:tgtEl>
                                        <p:attrNameLst>
                                          <p:attrName>ppt_w</p:attrName>
                                        </p:attrNameLst>
                                      </p:cBhvr>
                                      <p:tavLst>
                                        <p:tav tm="0">
                                          <p:val>
                                            <p:strVal val="ppt_w"/>
                                          </p:val>
                                        </p:tav>
                                        <p:tav tm="100000">
                                          <p:val>
                                            <p:fltVal val="0"/>
                                          </p:val>
                                        </p:tav>
                                      </p:tavLst>
                                    </p:anim>
                                    <p:anim calcmode="lin" valueType="num">
                                      <p:cBhvr>
                                        <p:cTn id="12" dur="500"/>
                                        <p:tgtEl>
                                          <p:spTgt spid="15"/>
                                        </p:tgtEl>
                                        <p:attrNameLst>
                                          <p:attrName>ppt_h</p:attrName>
                                        </p:attrNameLst>
                                      </p:cBhvr>
                                      <p:tavLst>
                                        <p:tav tm="0">
                                          <p:val>
                                            <p:strVal val="ppt_h"/>
                                          </p:val>
                                        </p:tav>
                                        <p:tav tm="100000">
                                          <p:val>
                                            <p:fltVal val="0"/>
                                          </p:val>
                                        </p:tav>
                                      </p:tavLst>
                                    </p:anim>
                                    <p:animEffect transition="out" filter="fade">
                                      <p:cBhvr>
                                        <p:cTn id="13" dur="500"/>
                                        <p:tgtEl>
                                          <p:spTgt spid="15"/>
                                        </p:tgtEl>
                                      </p:cBhvr>
                                    </p:animEffect>
                                    <p:set>
                                      <p:cBhvr>
                                        <p:cTn id="14" dur="1" fill="hold">
                                          <p:stCondLst>
                                            <p:cond delay="499"/>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1">
            <a:extLst>
              <a:ext uri="{FF2B5EF4-FFF2-40B4-BE49-F238E27FC236}">
                <a16:creationId xmlns:a16="http://schemas.microsoft.com/office/drawing/2014/main" id="{9B6599B7-B00E-B0EA-B77E-FD44971CCB3D}"/>
              </a:ext>
            </a:extLst>
          </p:cNvPr>
          <p:cNvSpPr/>
          <p:nvPr/>
        </p:nvSpPr>
        <p:spPr>
          <a:xfrm>
            <a:off x="311342" y="872903"/>
            <a:ext cx="11482938" cy="5794999"/>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 name="TextBox 4">
            <a:extLst>
              <a:ext uri="{FF2B5EF4-FFF2-40B4-BE49-F238E27FC236}">
                <a16:creationId xmlns:a16="http://schemas.microsoft.com/office/drawing/2014/main" id="{3ACCDCA7-6A13-12A9-18EB-776B550EBE37}"/>
              </a:ext>
            </a:extLst>
          </p:cNvPr>
          <p:cNvSpPr txBox="1"/>
          <p:nvPr/>
        </p:nvSpPr>
        <p:spPr>
          <a:xfrm>
            <a:off x="522393" y="1026552"/>
            <a:ext cx="11033007" cy="5509200"/>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Phía sau làng tôi có một con sông lớn chảy qua. Bốn mùa sông đầy nước. Tôi yêu con sông vì nhiều lẽ, trong đó có một hình ảnh tôi cho là đẹp nhất – đó là những cánh buồm.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Ngày lại ngày, cánh buồm đi như rong chơi nhưng thực ra nó đang đẩy thuyền đi. Những buổi nắng đẹp, trời trong, những cánh buồm xuôi ngược giữa dòng sông phẳng lặng. Có cánh màu nâu như màu áo của mẹ tôi. Có cánh màu trắng như màu áo của chị tôi. Có cánh màu xám bạc như màu áo bố tôi đã suốt ngày lam lũ trên cánh đồng.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Gặp khi dông bão, dòng sông cuồn cuộn nổi sóng, những con thuyền phải ghé vào bến. Buồm được hạ xuống. Những cánh buồm cuộn tròn nằm trên mui thuyền. Không hiểu lúc ấy cánh buồm suy nghĩ gì trong khi gió ra sức gào thét và mưa tuôn như trút.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Những ngày lộng gió, từ bờ tre làng, tôi nhìn thấy những cánh buồm căng phồng như ngực người khổng lồ đẩy thuyền đi đến chốn, về đến nơi, mọi ngả mọi miền, cần cù nhẫn nại, suốt năm suốt tháng, bất kể ngày đêm.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Những cánh buồm chung thuỷ cùng con người vượt qua bao nhiêu sóng nước, thời gian. Đến nay, con người đã có những con tàu to lớn vượt biển khơi, nhưng những cánh buồm vẫn sống mãi cùng sông nước và con người.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vi-VN" sz="2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Băng Sơn)</a:t>
            </a:r>
          </a:p>
        </p:txBody>
      </p:sp>
      <p:sp>
        <p:nvSpPr>
          <p:cNvPr id="6" name="TextBox 5">
            <a:extLst>
              <a:ext uri="{FF2B5EF4-FFF2-40B4-BE49-F238E27FC236}">
                <a16:creationId xmlns:a16="http://schemas.microsoft.com/office/drawing/2014/main" id="{E66F9304-356B-CCD2-E95A-764590DE1381}"/>
              </a:ext>
            </a:extLst>
          </p:cNvPr>
          <p:cNvSpPr txBox="1"/>
          <p:nvPr/>
        </p:nvSpPr>
        <p:spPr>
          <a:xfrm>
            <a:off x="3497956" y="237446"/>
            <a:ext cx="58701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HP001 4H" panose="020B0603050302020204" pitchFamily="34" charset="0"/>
                <a:ea typeface="+mn-ea"/>
                <a:cs typeface="+mn-cs"/>
              </a:rPr>
              <a:t> </a:t>
            </a:r>
            <a:r>
              <a:rPr kumimoji="0" lang="en-US" sz="3600" b="0" i="0" u="none" strike="noStrike" kern="1200" cap="none" spc="0" normalizeH="0" baseline="0" noProof="0" dirty="0" err="1">
                <a:ln>
                  <a:noFill/>
                </a:ln>
                <a:solidFill>
                  <a:srgbClr val="FF0000"/>
                </a:solidFill>
                <a:effectLst/>
                <a:uLnTx/>
                <a:uFillTx/>
                <a:latin typeface="HP001 4H" panose="020B0603050302020204" pitchFamily="34" charset="0"/>
                <a:ea typeface="+mn-ea"/>
                <a:cs typeface="+mn-cs"/>
              </a:rPr>
              <a:t>Những</a:t>
            </a:r>
            <a:r>
              <a:rPr kumimoji="0" lang="en-US" sz="3600" b="0" i="0" u="none" strike="noStrike" kern="1200" cap="none" spc="0" normalizeH="0" baseline="0" noProof="0" dirty="0">
                <a:ln>
                  <a:noFill/>
                </a:ln>
                <a:solidFill>
                  <a:srgbClr val="FF0000"/>
                </a:solidFill>
                <a:effectLst/>
                <a:uLnTx/>
                <a:uFillTx/>
                <a:latin typeface="HP001 4H" panose="020B0603050302020204" pitchFamily="34" charset="0"/>
                <a:ea typeface="+mn-ea"/>
                <a:cs typeface="+mn-cs"/>
              </a:rPr>
              <a:t> </a:t>
            </a:r>
            <a:r>
              <a:rPr kumimoji="0" lang="en-US" sz="3600" b="0" i="0" u="none" strike="noStrike" kern="1200" cap="none" spc="0" normalizeH="0" baseline="0" noProof="0" dirty="0" err="1">
                <a:ln>
                  <a:noFill/>
                </a:ln>
                <a:solidFill>
                  <a:srgbClr val="FF0000"/>
                </a:solidFill>
                <a:effectLst/>
                <a:uLnTx/>
                <a:uFillTx/>
                <a:latin typeface="HP001 4H" panose="020B0603050302020204" pitchFamily="34" charset="0"/>
                <a:ea typeface="+mn-ea"/>
                <a:cs typeface="+mn-cs"/>
              </a:rPr>
              <a:t>cánh</a:t>
            </a:r>
            <a:r>
              <a:rPr kumimoji="0" lang="en-US" sz="3600" b="0" i="0" u="none" strike="noStrike" kern="1200" cap="none" spc="0" normalizeH="0" baseline="0" noProof="0" dirty="0">
                <a:ln>
                  <a:noFill/>
                </a:ln>
                <a:solidFill>
                  <a:srgbClr val="FF0000"/>
                </a:solidFill>
                <a:effectLst/>
                <a:uLnTx/>
                <a:uFillTx/>
                <a:latin typeface="HP001 4H" panose="020B0603050302020204" pitchFamily="34" charset="0"/>
                <a:ea typeface="+mn-ea"/>
                <a:cs typeface="+mn-cs"/>
              </a:rPr>
              <a:t> </a:t>
            </a:r>
            <a:r>
              <a:rPr kumimoji="0" lang="en-US" sz="3600" b="0" i="0" u="none" strike="noStrike" kern="1200" cap="none" spc="0" normalizeH="0" baseline="0" noProof="0" dirty="0" err="1">
                <a:ln>
                  <a:noFill/>
                </a:ln>
                <a:solidFill>
                  <a:srgbClr val="FF0000"/>
                </a:solidFill>
                <a:effectLst/>
                <a:uLnTx/>
                <a:uFillTx/>
                <a:latin typeface="HP001 4H" panose="020B0603050302020204" pitchFamily="34" charset="0"/>
                <a:ea typeface="+mn-ea"/>
                <a:cs typeface="+mn-cs"/>
              </a:rPr>
              <a:t>buồm</a:t>
            </a:r>
            <a:endParaRPr kumimoji="0" lang="en-US" sz="3600" b="0" i="0" u="none" strike="noStrike" kern="1200" cap="none" spc="0" normalizeH="0" baseline="0" noProof="0" dirty="0">
              <a:ln>
                <a:noFill/>
              </a:ln>
              <a:solidFill>
                <a:srgbClr val="FF0000"/>
              </a:solidFill>
              <a:effectLst/>
              <a:uLnTx/>
              <a:uFillTx/>
              <a:latin typeface="HP001 4H" panose="020B0603050302020204" pitchFamily="34" charset="0"/>
              <a:ea typeface="+mn-ea"/>
              <a:cs typeface="+mn-cs"/>
            </a:endParaRPr>
          </a:p>
        </p:txBody>
      </p:sp>
      <p:sp>
        <p:nvSpPr>
          <p:cNvPr id="2" name="타원 39">
            <a:extLst>
              <a:ext uri="{FF2B5EF4-FFF2-40B4-BE49-F238E27FC236}">
                <a16:creationId xmlns:a16="http://schemas.microsoft.com/office/drawing/2014/main" id="{479820D7-CEE2-088E-8AF0-ADA6CB15241D}"/>
              </a:ext>
            </a:extLst>
          </p:cNvPr>
          <p:cNvSpPr/>
          <p:nvPr/>
        </p:nvSpPr>
        <p:spPr>
          <a:xfrm>
            <a:off x="217088" y="901244"/>
            <a:ext cx="533220" cy="434175"/>
          </a:xfrm>
          <a:prstGeom prst="ellipse">
            <a:avLst/>
          </a:prstGeom>
          <a:solidFill>
            <a:schemeClr val="bg1"/>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5000" b="0"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rPr>
              <a:t>1</a:t>
            </a:r>
            <a:endParaRPr kumimoji="0" lang="ko-KR" altLang="en-US" sz="5000" b="0"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endParaRPr>
          </a:p>
        </p:txBody>
      </p:sp>
      <p:sp>
        <p:nvSpPr>
          <p:cNvPr id="3" name="타원 49">
            <a:extLst>
              <a:ext uri="{FF2B5EF4-FFF2-40B4-BE49-F238E27FC236}">
                <a16:creationId xmlns:a16="http://schemas.microsoft.com/office/drawing/2014/main" id="{2ACB0974-762E-A8DE-8C82-C25DAEEA677B}"/>
              </a:ext>
            </a:extLst>
          </p:cNvPr>
          <p:cNvSpPr/>
          <p:nvPr/>
        </p:nvSpPr>
        <p:spPr>
          <a:xfrm>
            <a:off x="197353" y="1640450"/>
            <a:ext cx="511044" cy="451487"/>
          </a:xfrm>
          <a:prstGeom prst="ellipse">
            <a:avLst/>
          </a:prstGeom>
          <a:solidFill>
            <a:schemeClr val="bg1"/>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rPr>
              <a:t>2</a:t>
            </a:r>
            <a:endParaRPr kumimoji="0" lang="ko-KR" altLang="en-US" sz="3200" b="0"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endParaRPr>
          </a:p>
        </p:txBody>
      </p:sp>
      <p:sp>
        <p:nvSpPr>
          <p:cNvPr id="7" name="타원 49">
            <a:extLst>
              <a:ext uri="{FF2B5EF4-FFF2-40B4-BE49-F238E27FC236}">
                <a16:creationId xmlns:a16="http://schemas.microsoft.com/office/drawing/2014/main" id="{FC421144-2797-3844-86F6-D77BCEFA895A}"/>
              </a:ext>
            </a:extLst>
          </p:cNvPr>
          <p:cNvSpPr/>
          <p:nvPr/>
        </p:nvSpPr>
        <p:spPr>
          <a:xfrm>
            <a:off x="144724" y="3012052"/>
            <a:ext cx="551543" cy="448196"/>
          </a:xfrm>
          <a:prstGeom prst="ellipse">
            <a:avLst/>
          </a:prstGeom>
          <a:solidFill>
            <a:schemeClr val="bg1"/>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rPr>
              <a:t>3</a:t>
            </a:r>
            <a:endParaRPr kumimoji="0" lang="ko-KR" altLang="en-US" sz="3200" b="0"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endParaRPr>
          </a:p>
        </p:txBody>
      </p:sp>
      <p:sp>
        <p:nvSpPr>
          <p:cNvPr id="8" name="타원 41">
            <a:extLst>
              <a:ext uri="{FF2B5EF4-FFF2-40B4-BE49-F238E27FC236}">
                <a16:creationId xmlns:a16="http://schemas.microsoft.com/office/drawing/2014/main" id="{2DF04D0B-D11C-DEC4-936F-8F8B380D2F5F}"/>
              </a:ext>
            </a:extLst>
          </p:cNvPr>
          <p:cNvSpPr/>
          <p:nvPr/>
        </p:nvSpPr>
        <p:spPr>
          <a:xfrm>
            <a:off x="157881" y="4055561"/>
            <a:ext cx="522585" cy="457233"/>
          </a:xfrm>
          <a:prstGeom prst="ellipse">
            <a:avLst/>
          </a:prstGeom>
          <a:solidFill>
            <a:schemeClr val="bg1"/>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1"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rPr>
              <a:t>4</a:t>
            </a:r>
            <a:endParaRPr kumimoji="0" lang="ko-KR" altLang="en-US" sz="3200" b="1"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endParaRPr>
          </a:p>
        </p:txBody>
      </p:sp>
      <p:sp>
        <p:nvSpPr>
          <p:cNvPr id="9" name="타원 41">
            <a:extLst>
              <a:ext uri="{FF2B5EF4-FFF2-40B4-BE49-F238E27FC236}">
                <a16:creationId xmlns:a16="http://schemas.microsoft.com/office/drawing/2014/main" id="{23137487-EC0A-C569-198B-3CF46527F629}"/>
              </a:ext>
            </a:extLst>
          </p:cNvPr>
          <p:cNvSpPr/>
          <p:nvPr/>
        </p:nvSpPr>
        <p:spPr>
          <a:xfrm>
            <a:off x="144724" y="4966704"/>
            <a:ext cx="534509" cy="530740"/>
          </a:xfrm>
          <a:prstGeom prst="ellipse">
            <a:avLst/>
          </a:prstGeom>
          <a:solidFill>
            <a:schemeClr val="bg1"/>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1"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rPr>
              <a:t>5</a:t>
            </a:r>
            <a:endParaRPr kumimoji="0" lang="ko-KR" altLang="en-US" sz="3200" b="1" i="0" u="none" strike="noStrike" kern="1200" cap="none" spc="0" normalizeH="0" baseline="0" noProof="0" dirty="0">
              <a:ln>
                <a:noFill/>
              </a:ln>
              <a:solidFill>
                <a:srgbClr val="005EB3"/>
              </a:solidFill>
              <a:effectLst/>
              <a:uLnTx/>
              <a:uFillTx/>
              <a:latin typeface="#9Slide03 BoosterNextFYBlack" panose="02000A03000000020004" pitchFamily="2" charset="0"/>
              <a:ea typeface="Malgun Gothic" panose="020B0503020000020004" pitchFamily="34" charset="-127"/>
              <a:cs typeface="+mn-cs"/>
            </a:endParaRPr>
          </a:p>
        </p:txBody>
      </p:sp>
    </p:spTree>
    <p:extLst>
      <p:ext uri="{BB962C8B-B14F-4D97-AF65-F5344CB8AC3E}">
        <p14:creationId xmlns:p14="http://schemas.microsoft.com/office/powerpoint/2010/main" val="322481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strVal val="#ppt_w+.3"/>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Effect transition="in" filter="fade">
                                      <p:cBhvr>
                                        <p:cTn id="21" dur="1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strVal val="#ppt_w+.3"/>
                                          </p:val>
                                        </p:tav>
                                        <p:tav tm="100000">
                                          <p:val>
                                            <p:strVal val="#ppt_w"/>
                                          </p:val>
                                        </p:tav>
                                      </p:tavLst>
                                    </p:anim>
                                    <p:anim calcmode="lin" valueType="num">
                                      <p:cBhvr>
                                        <p:cTn id="27" dur="1000" fill="hold"/>
                                        <p:tgtEl>
                                          <p:spTgt spid="3"/>
                                        </p:tgtEl>
                                        <p:attrNameLst>
                                          <p:attrName>ppt_h</p:attrName>
                                        </p:attrNameLst>
                                      </p:cBhvr>
                                      <p:tavLst>
                                        <p:tav tm="0">
                                          <p:val>
                                            <p:strVal val="#ppt_h"/>
                                          </p:val>
                                        </p:tav>
                                        <p:tav tm="100000">
                                          <p:val>
                                            <p:strVal val="#ppt_h"/>
                                          </p:val>
                                        </p:tav>
                                      </p:tavLst>
                                    </p:anim>
                                    <p:animEffect transition="in" filter="fade">
                                      <p:cBhvr>
                                        <p:cTn id="28" dur="1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3"/>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animBg="1"/>
      <p:bldP spid="3"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5021F61-ECB7-7215-3F1A-BE7D4AEB0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Rounded Corners 10">
            <a:extLst>
              <a:ext uri="{FF2B5EF4-FFF2-40B4-BE49-F238E27FC236}">
                <a16:creationId xmlns:a16="http://schemas.microsoft.com/office/drawing/2014/main" id="{21F258EB-279F-742E-C016-908711FBA1B5}"/>
              </a:ext>
            </a:extLst>
          </p:cNvPr>
          <p:cNvSpPr/>
          <p:nvPr/>
        </p:nvSpPr>
        <p:spPr>
          <a:xfrm>
            <a:off x="236823" y="180595"/>
            <a:ext cx="11899392" cy="6437376"/>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等线" panose="020F0502020204030204"/>
                <a:ea typeface="+mn-ea"/>
                <a:cs typeface="+mn-cs"/>
              </a:rPr>
              <a:t> </a:t>
            </a:r>
          </a:p>
        </p:txBody>
      </p:sp>
      <p:sp>
        <p:nvSpPr>
          <p:cNvPr id="8" name="TextBox 7">
            <a:extLst>
              <a:ext uri="{FF2B5EF4-FFF2-40B4-BE49-F238E27FC236}">
                <a16:creationId xmlns:a16="http://schemas.microsoft.com/office/drawing/2014/main" id="{4A6379A2-5AD9-C5CE-39FA-0B870AD55801}"/>
              </a:ext>
            </a:extLst>
          </p:cNvPr>
          <p:cNvSpPr txBox="1"/>
          <p:nvPr/>
        </p:nvSpPr>
        <p:spPr>
          <a:xfrm>
            <a:off x="1132922" y="74473"/>
            <a:ext cx="1069171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endPar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8" descr="900+ (JENS)- BUTTERFLIES ideas | butterfly art, butterfly, beautiful  butterflies">
            <a:extLst>
              <a:ext uri="{FF2B5EF4-FFF2-40B4-BE49-F238E27FC236}">
                <a16:creationId xmlns:a16="http://schemas.microsoft.com/office/drawing/2014/main" id="{4355D9F6-CED0-50F8-5356-6FB8F7E3CE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165533" y="978352"/>
            <a:ext cx="2103120" cy="2103120"/>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8">
            <a:extLst>
              <a:ext uri="{FF2B5EF4-FFF2-40B4-BE49-F238E27FC236}">
                <a16:creationId xmlns:a16="http://schemas.microsoft.com/office/drawing/2014/main" id="{81ACC6C7-5914-A899-1AAD-1AE0853A59C8}"/>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952433" y="-198729"/>
            <a:ext cx="1465118" cy="1828800"/>
          </a:xfrm>
          <a:prstGeom prst="rect">
            <a:avLst/>
          </a:prstGeom>
        </p:spPr>
      </p:pic>
      <p:pic>
        <p:nvPicPr>
          <p:cNvPr id="12" name="图片 22">
            <a:extLst>
              <a:ext uri="{FF2B5EF4-FFF2-40B4-BE49-F238E27FC236}">
                <a16:creationId xmlns:a16="http://schemas.microsoft.com/office/drawing/2014/main" id="{FC6A0E58-B960-63B7-D976-62AF8422426B}"/>
              </a:ext>
            </a:extLst>
          </p:cNvPr>
          <p:cNvPicPr>
            <a:picLocks noChangeAspect="1"/>
          </p:cNvPicPr>
          <p:nvPr/>
        </p:nvPicPr>
        <p:blipFill rotWithShape="1">
          <a:blip r:embed="rId6">
            <a:extLst>
              <a:ext uri="{28A0092B-C50C-407E-A947-70E740481C1C}">
                <a14:useLocalDpi xmlns:a14="http://schemas.microsoft.com/office/drawing/2010/main" val="0"/>
              </a:ext>
            </a:extLst>
          </a:blip>
          <a:srcRect l="62867" b="76010"/>
          <a:stretch>
            <a:fillRect/>
          </a:stretch>
        </p:blipFill>
        <p:spPr>
          <a:xfrm>
            <a:off x="212139" y="88775"/>
            <a:ext cx="3395382" cy="1233944"/>
          </a:xfrm>
          <a:prstGeom prst="rect">
            <a:avLst/>
          </a:prstGeom>
        </p:spPr>
      </p:pic>
      <p:pic>
        <p:nvPicPr>
          <p:cNvPr id="14" name="图片 20">
            <a:extLst>
              <a:ext uri="{FF2B5EF4-FFF2-40B4-BE49-F238E27FC236}">
                <a16:creationId xmlns:a16="http://schemas.microsoft.com/office/drawing/2014/main" id="{3154C4E6-EA20-EEDD-9D74-EACCFE5712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582" y="1471652"/>
            <a:ext cx="587198" cy="675594"/>
          </a:xfrm>
          <a:prstGeom prst="rect">
            <a:avLst/>
          </a:prstGeom>
        </p:spPr>
      </p:pic>
      <p:pic>
        <p:nvPicPr>
          <p:cNvPr id="2" name="Picture 1" descr="A picture containing flower, plant&#10;&#10;Description automatically generated">
            <a:extLst>
              <a:ext uri="{FF2B5EF4-FFF2-40B4-BE49-F238E27FC236}">
                <a16:creationId xmlns:a16="http://schemas.microsoft.com/office/drawing/2014/main" id="{53BEE822-4355-DC48-EEA9-A1E7D3D22497}"/>
              </a:ext>
            </a:extLst>
          </p:cNvPr>
          <p:cNvPicPr>
            <a:picLocks noChangeAspect="1"/>
          </p:cNvPicPr>
          <p:nvPr/>
        </p:nvPicPr>
        <p:blipFill rotWithShape="1">
          <a:blip r:embed="rId8" cstate="hqprint">
            <a:extLst>
              <a:ext uri="{BEBA8EAE-BF5A-486C-A8C5-ECC9F3942E4B}">
                <a14:imgProps xmlns:a14="http://schemas.microsoft.com/office/drawing/2010/main">
                  <a14:imgLayer r:embed="rId9">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l="56619"/>
          <a:stretch/>
        </p:blipFill>
        <p:spPr>
          <a:xfrm flipH="1">
            <a:off x="38476" y="1828800"/>
            <a:ext cx="2181726" cy="5029200"/>
          </a:xfrm>
          <a:prstGeom prst="rect">
            <a:avLst/>
          </a:prstGeom>
        </p:spPr>
      </p:pic>
      <p:pic>
        <p:nvPicPr>
          <p:cNvPr id="3" name="Picture 2" descr="A picture containing flower, plant&#10;&#10;Description automatically generated">
            <a:extLst>
              <a:ext uri="{FF2B5EF4-FFF2-40B4-BE49-F238E27FC236}">
                <a16:creationId xmlns:a16="http://schemas.microsoft.com/office/drawing/2014/main" id="{F3399424-489B-929B-EC65-998F2C4F8DBD}"/>
              </a:ext>
            </a:extLst>
          </p:cNvPr>
          <p:cNvPicPr>
            <a:picLocks noChangeAspect="1"/>
          </p:cNvPicPr>
          <p:nvPr/>
        </p:nvPicPr>
        <p:blipFill rotWithShape="1">
          <a:blip r:embed="rId8" cstate="hqprint">
            <a:extLst>
              <a:ext uri="{BEBA8EAE-BF5A-486C-A8C5-ECC9F3942E4B}">
                <a14:imgProps xmlns:a14="http://schemas.microsoft.com/office/drawing/2010/main">
                  <a14:imgLayer r:embed="rId9">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r="50877"/>
          <a:stretch/>
        </p:blipFill>
        <p:spPr>
          <a:xfrm flipH="1">
            <a:off x="9721516" y="1828799"/>
            <a:ext cx="2470484" cy="5029200"/>
          </a:xfrm>
          <a:prstGeom prst="rect">
            <a:avLst/>
          </a:prstGeom>
        </p:spPr>
      </p:pic>
      <p:grpSp>
        <p:nvGrpSpPr>
          <p:cNvPr id="5" name="Group 4">
            <a:extLst>
              <a:ext uri="{FF2B5EF4-FFF2-40B4-BE49-F238E27FC236}">
                <a16:creationId xmlns:a16="http://schemas.microsoft.com/office/drawing/2014/main" id="{262367DD-6FE8-1D78-B865-64CED53A997F}"/>
              </a:ext>
            </a:extLst>
          </p:cNvPr>
          <p:cNvGrpSpPr/>
          <p:nvPr/>
        </p:nvGrpSpPr>
        <p:grpSpPr>
          <a:xfrm>
            <a:off x="4374647" y="-277859"/>
            <a:ext cx="6682368" cy="2442158"/>
            <a:chOff x="1563554" y="-14377"/>
            <a:chExt cx="9458111" cy="3318082"/>
          </a:xfrm>
        </p:grpSpPr>
        <p:pic>
          <p:nvPicPr>
            <p:cNvPr id="13" name="图片 5" descr="黑暗里有星球&#10;&#10;中度可信度描述已自动生成">
              <a:extLst>
                <a:ext uri="{FF2B5EF4-FFF2-40B4-BE49-F238E27FC236}">
                  <a16:creationId xmlns:a16="http://schemas.microsoft.com/office/drawing/2014/main" id="{97D5F218-A566-7CC0-3712-CC5EF0715133}"/>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074" t="31111" r="4074" b="33102"/>
            <a:stretch>
              <a:fillRect/>
            </a:stretch>
          </p:blipFill>
          <p:spPr>
            <a:xfrm>
              <a:off x="1563554" y="-14377"/>
              <a:ext cx="9458111" cy="3318082"/>
            </a:xfrm>
            <a:prstGeom prst="rect">
              <a:avLst/>
            </a:prstGeom>
          </p:spPr>
        </p:pic>
        <p:sp>
          <p:nvSpPr>
            <p:cNvPr id="17" name="Rectangle 16">
              <a:extLst>
                <a:ext uri="{FF2B5EF4-FFF2-40B4-BE49-F238E27FC236}">
                  <a16:creationId xmlns:a16="http://schemas.microsoft.com/office/drawing/2014/main" id="{2DAD451E-9AA4-0BDA-4835-D39D9BB17EE0}"/>
                </a:ext>
              </a:extLst>
            </p:cNvPr>
            <p:cNvSpPr/>
            <p:nvPr/>
          </p:nvSpPr>
          <p:spPr>
            <a:xfrm>
              <a:off x="2322728" y="1060678"/>
              <a:ext cx="8498159" cy="81474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Luyện</a:t>
              </a:r>
              <a:r>
                <a:rPr kumimoji="0" lang="en-US" sz="4000" b="1" i="0" u="none" strike="noStrike" kern="1200" cap="none" spc="0" normalizeH="0" baseline="0" noProof="0" dirty="0">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đọc</a:t>
              </a:r>
              <a:r>
                <a:rPr kumimoji="0" lang="en-US" sz="4000" b="1" i="0" u="none" strike="noStrike" kern="1200" cap="none" spc="0" normalizeH="0" baseline="0" noProof="0" dirty="0">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từ</a:t>
              </a:r>
              <a:r>
                <a:rPr kumimoji="0" lang="en-US" sz="4000" b="1" i="0" u="none" strike="noStrike" kern="1200" cap="none" spc="0" normalizeH="0" baseline="0" noProof="0" dirty="0">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khó</a:t>
              </a:r>
              <a:r>
                <a:rPr kumimoji="0" lang="en-US" sz="4000" b="1" i="0" u="none" strike="noStrike" kern="1200" cap="none" spc="0" normalizeH="0" baseline="0" noProof="0" dirty="0">
                  <a:ln w="57150">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a:t>
              </a:r>
            </a:p>
          </p:txBody>
        </p:sp>
      </p:grpSp>
      <p:grpSp>
        <p:nvGrpSpPr>
          <p:cNvPr id="22" name="Group 21">
            <a:extLst>
              <a:ext uri="{FF2B5EF4-FFF2-40B4-BE49-F238E27FC236}">
                <a16:creationId xmlns:a16="http://schemas.microsoft.com/office/drawing/2014/main" id="{569FF2C7-674E-3708-F579-234FB7B919FD}"/>
              </a:ext>
            </a:extLst>
          </p:cNvPr>
          <p:cNvGrpSpPr/>
          <p:nvPr/>
        </p:nvGrpSpPr>
        <p:grpSpPr>
          <a:xfrm>
            <a:off x="-408037" y="2059045"/>
            <a:ext cx="6414132" cy="2519533"/>
            <a:chOff x="2078604" y="-416017"/>
            <a:chExt cx="8116789" cy="3318082"/>
          </a:xfrm>
        </p:grpSpPr>
        <p:pic>
          <p:nvPicPr>
            <p:cNvPr id="23" name="图片 5" descr="黑暗里有星球&#10;&#10;中度可信度描述已自动生成">
              <a:extLst>
                <a:ext uri="{FF2B5EF4-FFF2-40B4-BE49-F238E27FC236}">
                  <a16:creationId xmlns:a16="http://schemas.microsoft.com/office/drawing/2014/main" id="{D92A57BF-6493-9521-58A5-6DD7AADEAF3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074" t="31111" r="4074" b="33102"/>
            <a:stretch>
              <a:fillRect/>
            </a:stretch>
          </p:blipFill>
          <p:spPr>
            <a:xfrm>
              <a:off x="2078604" y="-416017"/>
              <a:ext cx="8116789" cy="3318082"/>
            </a:xfrm>
            <a:prstGeom prst="rect">
              <a:avLst/>
            </a:prstGeom>
          </p:spPr>
        </p:pic>
        <p:pic>
          <p:nvPicPr>
            <p:cNvPr id="24" name="Picture 23">
              <a:extLst>
                <a:ext uri="{FF2B5EF4-FFF2-40B4-BE49-F238E27FC236}">
                  <a16:creationId xmlns:a16="http://schemas.microsoft.com/office/drawing/2014/main" id="{8717083E-BE27-4B63-BD58-69CD6109B5F7}"/>
                </a:ext>
              </a:extLst>
            </p:cNvPr>
            <p:cNvPicPr>
              <a:picLocks noChangeAspect="1"/>
            </p:cNvPicPr>
            <p:nvPr/>
          </p:nvPicPr>
          <p:blipFill>
            <a:blip r:embed="rId11"/>
            <a:stretch>
              <a:fillRect/>
            </a:stretch>
          </p:blipFill>
          <p:spPr>
            <a:xfrm>
              <a:off x="2832239" y="372028"/>
              <a:ext cx="6748857" cy="1670449"/>
            </a:xfrm>
            <a:prstGeom prst="rect">
              <a:avLst/>
            </a:prstGeom>
          </p:spPr>
        </p:pic>
      </p:grpSp>
      <p:sp>
        <p:nvSpPr>
          <p:cNvPr id="25" name="Rectangle 24">
            <a:extLst>
              <a:ext uri="{FF2B5EF4-FFF2-40B4-BE49-F238E27FC236}">
                <a16:creationId xmlns:a16="http://schemas.microsoft.com/office/drawing/2014/main" id="{8F9801F6-8C05-94F5-B992-0BF17585039A}"/>
              </a:ext>
            </a:extLst>
          </p:cNvPr>
          <p:cNvSpPr/>
          <p:nvPr/>
        </p:nvSpPr>
        <p:spPr>
          <a:xfrm>
            <a:off x="1928668" y="4130020"/>
            <a:ext cx="8320484" cy="1938992"/>
          </a:xfrm>
          <a:prstGeom prst="rect">
            <a:avLst/>
          </a:prstGeom>
        </p:spPr>
        <p:txBody>
          <a:bodyPr wrap="square">
            <a:spAutoFit/>
          </a:bodyPr>
          <a:lstStyle/>
          <a:p>
            <a:pPr lvl="0" algn="just">
              <a:defRPr/>
            </a:pPr>
            <a:r>
              <a:rPr lang="en-US" sz="4000" b="1" dirty="0">
                <a:solidFill>
                  <a:srgbClr val="002060"/>
                </a:solidFill>
                <a:latin typeface="Cambria" panose="02040503050406030204" pitchFamily="18" charset="0"/>
                <a:ea typeface="Cambria" panose="02040503050406030204" pitchFamily="18" charset="0"/>
              </a:rPr>
              <a:t>   </a:t>
            </a:r>
            <a:r>
              <a:rPr lang="vi-VN" sz="4000" b="1" dirty="0">
                <a:solidFill>
                  <a:srgbClr val="002060"/>
                </a:solidFill>
                <a:latin typeface="Cambria" panose="02040503050406030204" pitchFamily="18" charset="0"/>
                <a:ea typeface="Cambria" panose="02040503050406030204" pitchFamily="18" charset="0"/>
              </a:rPr>
              <a:t>Không hiểu lúc ấy </a:t>
            </a:r>
            <a:r>
              <a:rPr lang="vi-VN" sz="4000" b="1" dirty="0">
                <a:solidFill>
                  <a:srgbClr val="FF0000"/>
                </a:solidFill>
                <a:latin typeface="Cambria" panose="02040503050406030204" pitchFamily="18" charset="0"/>
                <a:ea typeface="Cambria" panose="02040503050406030204" pitchFamily="18" charset="0"/>
              </a:rPr>
              <a:t>/</a:t>
            </a:r>
            <a:r>
              <a:rPr lang="vi-VN" sz="4000" b="1" dirty="0">
                <a:solidFill>
                  <a:srgbClr val="002060"/>
                </a:solidFill>
                <a:latin typeface="Cambria" panose="02040503050406030204" pitchFamily="18" charset="0"/>
                <a:ea typeface="Cambria" panose="02040503050406030204" pitchFamily="18" charset="0"/>
              </a:rPr>
              <a:t>cánh buồm suy nghĩ gì </a:t>
            </a:r>
            <a:r>
              <a:rPr lang="vi-VN" sz="4000" b="1" dirty="0">
                <a:solidFill>
                  <a:srgbClr val="FF0000"/>
                </a:solidFill>
                <a:latin typeface="Cambria" panose="02040503050406030204" pitchFamily="18" charset="0"/>
                <a:ea typeface="Cambria" panose="02040503050406030204" pitchFamily="18" charset="0"/>
              </a:rPr>
              <a:t>/</a:t>
            </a:r>
            <a:r>
              <a:rPr lang="vi-VN" sz="4000" b="1" dirty="0">
                <a:solidFill>
                  <a:srgbClr val="002060"/>
                </a:solidFill>
                <a:latin typeface="Cambria" panose="02040503050406030204" pitchFamily="18" charset="0"/>
                <a:ea typeface="Cambria" panose="02040503050406030204" pitchFamily="18" charset="0"/>
              </a:rPr>
              <a:t>trong khi gió ra sức gào thét </a:t>
            </a:r>
            <a:r>
              <a:rPr lang="vi-VN" sz="4000" b="1" dirty="0">
                <a:solidFill>
                  <a:srgbClr val="FF0000"/>
                </a:solidFill>
                <a:latin typeface="Cambria" panose="02040503050406030204" pitchFamily="18" charset="0"/>
                <a:ea typeface="Cambria" panose="02040503050406030204" pitchFamily="18" charset="0"/>
              </a:rPr>
              <a:t>/</a:t>
            </a:r>
            <a:r>
              <a:rPr lang="vi-VN" sz="4000" b="1" dirty="0">
                <a:solidFill>
                  <a:srgbClr val="002060"/>
                </a:solidFill>
                <a:latin typeface="Cambria" panose="02040503050406030204" pitchFamily="18" charset="0"/>
                <a:ea typeface="Cambria" panose="02040503050406030204" pitchFamily="18" charset="0"/>
              </a:rPr>
              <a:t>và mưa tuôn như trút .</a:t>
            </a:r>
            <a:r>
              <a:rPr lang="vi-VN" sz="4000" b="1" dirty="0">
                <a:solidFill>
                  <a:srgbClr val="FF0000"/>
                </a:solidFill>
                <a:latin typeface="Cambria" panose="02040503050406030204" pitchFamily="18" charset="0"/>
                <a:ea typeface="Cambria" panose="02040503050406030204" pitchFamily="18" charset="0"/>
              </a:rPr>
              <a:t>//</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C27612CF-4EE4-D37C-3387-DE05E7CBB2E4}"/>
              </a:ext>
            </a:extLst>
          </p:cNvPr>
          <p:cNvSpPr txBox="1"/>
          <p:nvPr/>
        </p:nvSpPr>
        <p:spPr>
          <a:xfrm>
            <a:off x="5253271" y="1753078"/>
            <a:ext cx="4657526" cy="1323439"/>
          </a:xfrm>
          <a:prstGeom prst="rect">
            <a:avLst/>
          </a:prstGeom>
          <a:noFill/>
        </p:spPr>
        <p:txBody>
          <a:bodyPr wrap="square" rtlCol="0">
            <a:spAutoFit/>
          </a:bodyPr>
          <a:lstStyle/>
          <a:p>
            <a:pPr lvl="0" algn="ctr">
              <a:defRPr/>
            </a:pPr>
            <a:r>
              <a:rPr lang="en-US" sz="40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Học</a:t>
            </a:r>
            <a:r>
              <a:rPr lang="en-US" sz="4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0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sinh</a:t>
            </a:r>
            <a:r>
              <a:rPr lang="en-US" sz="4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0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luyện</a:t>
            </a:r>
            <a:r>
              <a:rPr lang="en-US" sz="4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0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đọc</a:t>
            </a:r>
            <a:r>
              <a:rPr lang="en-US" sz="4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0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từ</a:t>
            </a:r>
            <a:r>
              <a:rPr lang="en-US" sz="4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0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khó</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24BEDE72-E855-7B64-04EE-21E6FDB190F0}"/>
              </a:ext>
            </a:extLst>
          </p:cNvPr>
          <p:cNvSpPr/>
          <p:nvPr/>
        </p:nvSpPr>
        <p:spPr>
          <a:xfrm>
            <a:off x="1910029" y="4157430"/>
            <a:ext cx="8320484" cy="1938992"/>
          </a:xfrm>
          <a:prstGeom prst="rect">
            <a:avLst/>
          </a:prstGeom>
        </p:spPr>
        <p:txBody>
          <a:bodyPr wrap="square">
            <a:spAutoFit/>
          </a:bodyPr>
          <a:lstStyle/>
          <a:p>
            <a:pPr lvl="0" algn="just">
              <a:defRPr/>
            </a:pPr>
            <a:r>
              <a:rPr lang="en-US" sz="4000" b="1" dirty="0">
                <a:solidFill>
                  <a:srgbClr val="002060"/>
                </a:solidFill>
                <a:latin typeface="Cambria" panose="02040503050406030204" pitchFamily="18" charset="0"/>
                <a:ea typeface="Cambria" panose="02040503050406030204" pitchFamily="18" charset="0"/>
              </a:rPr>
              <a:t>   </a:t>
            </a:r>
            <a:r>
              <a:rPr lang="vi-VN" sz="4000" b="1" dirty="0">
                <a:solidFill>
                  <a:srgbClr val="002060"/>
                </a:solidFill>
                <a:latin typeface="Cambria" panose="02040503050406030204" pitchFamily="18" charset="0"/>
                <a:ea typeface="Cambria" panose="02040503050406030204" pitchFamily="18" charset="0"/>
              </a:rPr>
              <a:t>Không hiểu lúc ấy cánh buồm suy nghĩ gì trong khi gió ra sức gào thét và mưa tuôn như trút .</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097802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27"/>
                                        </p:tgtEl>
                                      </p:cBhvr>
                                    </p:animEffect>
                                    <p:set>
                                      <p:cBhvr>
                                        <p:cTn id="33" dur="1" fill="hold">
                                          <p:stCondLst>
                                            <p:cond delay="499"/>
                                          </p:stCondLst>
                                        </p:cTn>
                                        <p:tgtEl>
                                          <p:spTgt spid="27"/>
                                        </p:tgtEl>
                                        <p:attrNameLst>
                                          <p:attrName>style.visibility</p:attrName>
                                        </p:attrNameLst>
                                      </p:cBhvr>
                                      <p:to>
                                        <p:strVal val="hidden"/>
                                      </p:to>
                                    </p:set>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30AA7A-8E4B-DDB6-3545-16AD808003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82383"/>
          </a:xfrm>
          <a:prstGeom prst="rect">
            <a:avLst/>
          </a:prstGeom>
        </p:spPr>
      </p:pic>
      <p:grpSp>
        <p:nvGrpSpPr>
          <p:cNvPr id="7" name="Group 6">
            <a:extLst>
              <a:ext uri="{FF2B5EF4-FFF2-40B4-BE49-F238E27FC236}">
                <a16:creationId xmlns:a16="http://schemas.microsoft.com/office/drawing/2014/main" id="{2A97465C-2B1D-9BFF-1EFD-8D017C87E3DC}"/>
              </a:ext>
            </a:extLst>
          </p:cNvPr>
          <p:cNvGrpSpPr/>
          <p:nvPr/>
        </p:nvGrpSpPr>
        <p:grpSpPr>
          <a:xfrm>
            <a:off x="769674" y="1061439"/>
            <a:ext cx="10157075" cy="3892109"/>
            <a:chOff x="1941954" y="1158769"/>
            <a:chExt cx="9075630" cy="4118434"/>
          </a:xfrm>
        </p:grpSpPr>
        <p:pic>
          <p:nvPicPr>
            <p:cNvPr id="2" name="Picture 17">
              <a:extLst>
                <a:ext uri="{FF2B5EF4-FFF2-40B4-BE49-F238E27FC236}">
                  <a16:creationId xmlns:a16="http://schemas.microsoft.com/office/drawing/2014/main" id="{82951894-0B01-8516-D957-560635DB36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39347" y="1158769"/>
              <a:ext cx="7562114" cy="4118434"/>
            </a:xfrm>
            <a:prstGeom prst="rect">
              <a:avLst/>
            </a:prstGeom>
          </p:spPr>
        </p:pic>
        <p:sp>
          <p:nvSpPr>
            <p:cNvPr id="8" name="TextBox 7">
              <a:extLst>
                <a:ext uri="{FF2B5EF4-FFF2-40B4-BE49-F238E27FC236}">
                  <a16:creationId xmlns:a16="http://schemas.microsoft.com/office/drawing/2014/main" id="{4A6379A2-5AD9-C5CE-39FA-0B870AD55801}"/>
                </a:ext>
              </a:extLst>
            </p:cNvPr>
            <p:cNvSpPr txBox="1"/>
            <p:nvPr/>
          </p:nvSpPr>
          <p:spPr>
            <a:xfrm>
              <a:off x="1941954" y="2401234"/>
              <a:ext cx="9075630" cy="17917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Luyện</a:t>
              </a: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đọc</a:t>
              </a: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nối</a:t>
              </a: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tiếp</a:t>
              </a: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 </a:t>
              </a:r>
              <a:r>
                <a:rPr kumimoji="0" lang="en-US" sz="5400" b="1" i="0" u="none" strike="noStrike" kern="1200" cap="none" spc="0" normalizeH="0" baseline="0" noProof="0" dirty="0" err="1">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đoạn</a:t>
              </a:r>
              <a:endPar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charset="0"/>
                  <a:cs typeface="Times New Roman" panose="02020603050405020304" pitchFamily="18" charset="0"/>
                </a:rPr>
                <a:t> </a:t>
              </a:r>
              <a:endParaRPr kumimoji="0" lang="en-US" sz="3600" b="0" i="0" u="none" strike="noStrike" kern="1200" cap="none" spc="0" normalizeH="0" baseline="0" noProof="0" dirty="0">
                <a:ln>
                  <a:noFill/>
                </a:ln>
                <a:solidFill>
                  <a:srgbClr val="0070C0"/>
                </a:solidFill>
                <a:effectLst/>
                <a:uLnTx/>
                <a:uFillTx/>
                <a:latin typeface="Calibri Light" panose="020F0302020204030204"/>
                <a:ea typeface="Calibri" panose="020F0502020204030204" pitchFamily="34" charset="0"/>
                <a:cs typeface="Times New Roman" panose="02020603050405020304" pitchFamily="18" charset="0"/>
              </a:endParaRPr>
            </a:p>
          </p:txBody>
        </p:sp>
      </p:grpSp>
      <p:pic>
        <p:nvPicPr>
          <p:cNvPr id="3" name="Hình ảnh 6" descr="Ảnh có chứa mẫu họa&#10;&#10;Mô tả được tạo tự động">
            <a:extLst>
              <a:ext uri="{FF2B5EF4-FFF2-40B4-BE49-F238E27FC236}">
                <a16:creationId xmlns:a16="http://schemas.microsoft.com/office/drawing/2014/main" id="{21D45FD0-416A-55D7-5233-3312E044A17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857" b="91531" l="9878" r="89878">
                        <a14:foregroundMark x1="57224" y1="9184" x2="52163" y2="7959"/>
                        <a14:foregroundMark x1="46204" y1="88367" x2="48000" y2="91531"/>
                      </a14:backgroundRemoval>
                    </a14:imgEffect>
                  </a14:imgLayer>
                </a14:imgProps>
              </a:ext>
              <a:ext uri="{28A0092B-C50C-407E-A947-70E740481C1C}">
                <a14:useLocalDpi xmlns:a14="http://schemas.microsoft.com/office/drawing/2010/main" val="0"/>
              </a:ext>
            </a:extLst>
          </a:blip>
          <a:srcRect l="18530" t="4179" r="21610" b="4477"/>
          <a:stretch/>
        </p:blipFill>
        <p:spPr>
          <a:xfrm flipH="1">
            <a:off x="-1" y="3094265"/>
            <a:ext cx="3083147" cy="3763736"/>
          </a:xfrm>
          <a:prstGeom prst="rect">
            <a:avLst/>
          </a:prstGeom>
        </p:spPr>
      </p:pic>
      <p:pic>
        <p:nvPicPr>
          <p:cNvPr id="4" name="Picture 3">
            <a:extLst>
              <a:ext uri="{FF2B5EF4-FFF2-40B4-BE49-F238E27FC236}">
                <a16:creationId xmlns:a16="http://schemas.microsoft.com/office/drawing/2014/main" id="{2F57CB12-28AA-CF87-CB91-197091C1B00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56021" y="4863138"/>
            <a:ext cx="1535979" cy="1994862"/>
          </a:xfrm>
          <a:prstGeom prst="rect">
            <a:avLst/>
          </a:prstGeom>
        </p:spPr>
      </p:pic>
      <p:pic>
        <p:nvPicPr>
          <p:cNvPr id="5" name="Picture 4">
            <a:extLst>
              <a:ext uri="{FF2B5EF4-FFF2-40B4-BE49-F238E27FC236}">
                <a16:creationId xmlns:a16="http://schemas.microsoft.com/office/drawing/2014/main" id="{8F47D621-1217-AFA5-2FC5-20FA7528754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67383" y="5053694"/>
            <a:ext cx="1535979" cy="1994862"/>
          </a:xfrm>
          <a:prstGeom prst="rect">
            <a:avLst/>
          </a:prstGeom>
        </p:spPr>
      </p:pic>
    </p:spTree>
    <p:extLst>
      <p:ext uri="{BB962C8B-B14F-4D97-AF65-F5344CB8AC3E}">
        <p14:creationId xmlns:p14="http://schemas.microsoft.com/office/powerpoint/2010/main" val="161595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ACAFC0-6730-19FE-C912-B1134A8A261D}"/>
              </a:ext>
            </a:extLst>
          </p:cNvPr>
          <p:cNvPicPr>
            <a:picLocks noChangeAspect="1"/>
          </p:cNvPicPr>
          <p:nvPr/>
        </p:nvPicPr>
        <p:blipFill>
          <a:blip r:embed="rId2"/>
          <a:stretch>
            <a:fillRect/>
          </a:stretch>
        </p:blipFill>
        <p:spPr>
          <a:xfrm>
            <a:off x="1866522" y="484313"/>
            <a:ext cx="8388823" cy="1408298"/>
          </a:xfrm>
          <a:prstGeom prst="rect">
            <a:avLst/>
          </a:prstGeom>
        </p:spPr>
      </p:pic>
      <p:pic>
        <p:nvPicPr>
          <p:cNvPr id="5" name="Graphic 4">
            <a:extLst>
              <a:ext uri="{FF2B5EF4-FFF2-40B4-BE49-F238E27FC236}">
                <a16:creationId xmlns:a16="http://schemas.microsoft.com/office/drawing/2014/main" id="{CFDE533C-40EC-B0F1-1D5E-1C219AB876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3241" y="3414808"/>
            <a:ext cx="2977476" cy="3097952"/>
          </a:xfrm>
          <a:prstGeom prst="rect">
            <a:avLst/>
          </a:prstGeom>
        </p:spPr>
      </p:pic>
      <p:grpSp>
        <p:nvGrpSpPr>
          <p:cNvPr id="6" name="Group 5">
            <a:extLst>
              <a:ext uri="{FF2B5EF4-FFF2-40B4-BE49-F238E27FC236}">
                <a16:creationId xmlns:a16="http://schemas.microsoft.com/office/drawing/2014/main" id="{F542D8A4-841F-A591-39F9-9E810F187801}"/>
              </a:ext>
            </a:extLst>
          </p:cNvPr>
          <p:cNvGrpSpPr/>
          <p:nvPr/>
        </p:nvGrpSpPr>
        <p:grpSpPr>
          <a:xfrm>
            <a:off x="4848930" y="2240275"/>
            <a:ext cx="6634712" cy="3430803"/>
            <a:chOff x="2975205" y="1255651"/>
            <a:chExt cx="5432196" cy="2861668"/>
          </a:xfrm>
        </p:grpSpPr>
        <p:sp>
          <p:nvSpPr>
            <p:cNvPr id="7" name="Rectangle: Rounded Corners 10">
              <a:extLst>
                <a:ext uri="{FF2B5EF4-FFF2-40B4-BE49-F238E27FC236}">
                  <a16:creationId xmlns:a16="http://schemas.microsoft.com/office/drawing/2014/main" id="{7DC98DC6-6C1B-8884-A914-DB6DC6621BD2}"/>
                </a:ext>
              </a:extLst>
            </p:cNvPr>
            <p:cNvSpPr/>
            <p:nvPr/>
          </p:nvSpPr>
          <p:spPr>
            <a:xfrm>
              <a:off x="2975205" y="1724298"/>
              <a:ext cx="5432196" cy="2310483"/>
            </a:xfrm>
            <a:custGeom>
              <a:avLst/>
              <a:gdLst>
                <a:gd name="connsiteX0" fmla="*/ 0 w 5432196"/>
                <a:gd name="connsiteY0" fmla="*/ 518078 h 2568302"/>
                <a:gd name="connsiteX1" fmla="*/ 518078 w 5432196"/>
                <a:gd name="connsiteY1" fmla="*/ 0 h 2568302"/>
                <a:gd name="connsiteX2" fmla="*/ 1146084 w 5432196"/>
                <a:gd name="connsiteY2" fmla="*/ 0 h 2568302"/>
                <a:gd name="connsiteX3" fmla="*/ 1686169 w 5432196"/>
                <a:gd name="connsiteY3" fmla="*/ 0 h 2568302"/>
                <a:gd name="connsiteX4" fmla="*/ 2226254 w 5432196"/>
                <a:gd name="connsiteY4" fmla="*/ 0 h 2568302"/>
                <a:gd name="connsiteX5" fmla="*/ 2898220 w 5432196"/>
                <a:gd name="connsiteY5" fmla="*/ 0 h 2568302"/>
                <a:gd name="connsiteX6" fmla="*/ 3394344 w 5432196"/>
                <a:gd name="connsiteY6" fmla="*/ 0 h 2568302"/>
                <a:gd name="connsiteX7" fmla="*/ 3934429 w 5432196"/>
                <a:gd name="connsiteY7" fmla="*/ 0 h 2568302"/>
                <a:gd name="connsiteX8" fmla="*/ 4914118 w 5432196"/>
                <a:gd name="connsiteY8" fmla="*/ 0 h 2568302"/>
                <a:gd name="connsiteX9" fmla="*/ 5432196 w 5432196"/>
                <a:gd name="connsiteY9" fmla="*/ 518078 h 2568302"/>
                <a:gd name="connsiteX10" fmla="*/ 5432196 w 5432196"/>
                <a:gd name="connsiteY10" fmla="*/ 1044115 h 2568302"/>
                <a:gd name="connsiteX11" fmla="*/ 5432196 w 5432196"/>
                <a:gd name="connsiteY11" fmla="*/ 1554830 h 2568302"/>
                <a:gd name="connsiteX12" fmla="*/ 5432196 w 5432196"/>
                <a:gd name="connsiteY12" fmla="*/ 2050224 h 2568302"/>
                <a:gd name="connsiteX13" fmla="*/ 4914118 w 5432196"/>
                <a:gd name="connsiteY13" fmla="*/ 2568302 h 2568302"/>
                <a:gd name="connsiteX14" fmla="*/ 4286112 w 5432196"/>
                <a:gd name="connsiteY14" fmla="*/ 2568302 h 2568302"/>
                <a:gd name="connsiteX15" fmla="*/ 3658107 w 5432196"/>
                <a:gd name="connsiteY15" fmla="*/ 2568302 h 2568302"/>
                <a:gd name="connsiteX16" fmla="*/ 2986140 w 5432196"/>
                <a:gd name="connsiteY16" fmla="*/ 2568302 h 2568302"/>
                <a:gd name="connsiteX17" fmla="*/ 2358135 w 5432196"/>
                <a:gd name="connsiteY17" fmla="*/ 2568302 h 2568302"/>
                <a:gd name="connsiteX18" fmla="*/ 1774089 w 5432196"/>
                <a:gd name="connsiteY18" fmla="*/ 2568302 h 2568302"/>
                <a:gd name="connsiteX19" fmla="*/ 1190044 w 5432196"/>
                <a:gd name="connsiteY19" fmla="*/ 2568302 h 2568302"/>
                <a:gd name="connsiteX20" fmla="*/ 518078 w 5432196"/>
                <a:gd name="connsiteY20" fmla="*/ 2568302 h 2568302"/>
                <a:gd name="connsiteX21" fmla="*/ 0 w 5432196"/>
                <a:gd name="connsiteY21" fmla="*/ 2050224 h 2568302"/>
                <a:gd name="connsiteX22" fmla="*/ 0 w 5432196"/>
                <a:gd name="connsiteY22" fmla="*/ 1539509 h 2568302"/>
                <a:gd name="connsiteX23" fmla="*/ 0 w 5432196"/>
                <a:gd name="connsiteY23" fmla="*/ 998150 h 2568302"/>
                <a:gd name="connsiteX24" fmla="*/ 0 w 5432196"/>
                <a:gd name="connsiteY24" fmla="*/ 518078 h 256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432196" h="2568302" fill="none" extrusionOk="0">
                  <a:moveTo>
                    <a:pt x="0" y="518078"/>
                  </a:moveTo>
                  <a:cubicBezTo>
                    <a:pt x="-11387" y="197991"/>
                    <a:pt x="269436" y="54876"/>
                    <a:pt x="518078" y="0"/>
                  </a:cubicBezTo>
                  <a:cubicBezTo>
                    <a:pt x="659701" y="14275"/>
                    <a:pt x="912122" y="-30254"/>
                    <a:pt x="1146084" y="0"/>
                  </a:cubicBezTo>
                  <a:cubicBezTo>
                    <a:pt x="1380046" y="30254"/>
                    <a:pt x="1426534" y="17585"/>
                    <a:pt x="1686169" y="0"/>
                  </a:cubicBezTo>
                  <a:cubicBezTo>
                    <a:pt x="1945805" y="-17585"/>
                    <a:pt x="2042360" y="14011"/>
                    <a:pt x="2226254" y="0"/>
                  </a:cubicBezTo>
                  <a:cubicBezTo>
                    <a:pt x="2410148" y="-14011"/>
                    <a:pt x="2748289" y="16526"/>
                    <a:pt x="2898220" y="0"/>
                  </a:cubicBezTo>
                  <a:cubicBezTo>
                    <a:pt x="3048151" y="-16526"/>
                    <a:pt x="3252340" y="-19015"/>
                    <a:pt x="3394344" y="0"/>
                  </a:cubicBezTo>
                  <a:cubicBezTo>
                    <a:pt x="3536348" y="19015"/>
                    <a:pt x="3708195" y="12403"/>
                    <a:pt x="3934429" y="0"/>
                  </a:cubicBezTo>
                  <a:cubicBezTo>
                    <a:pt x="4160663" y="-12403"/>
                    <a:pt x="4623081" y="25647"/>
                    <a:pt x="4914118" y="0"/>
                  </a:cubicBezTo>
                  <a:cubicBezTo>
                    <a:pt x="5204129" y="-60694"/>
                    <a:pt x="5418482" y="180293"/>
                    <a:pt x="5432196" y="518078"/>
                  </a:cubicBezTo>
                  <a:cubicBezTo>
                    <a:pt x="5451096" y="766346"/>
                    <a:pt x="5447505" y="855452"/>
                    <a:pt x="5432196" y="1044115"/>
                  </a:cubicBezTo>
                  <a:cubicBezTo>
                    <a:pt x="5416887" y="1232778"/>
                    <a:pt x="5439258" y="1346447"/>
                    <a:pt x="5432196" y="1554830"/>
                  </a:cubicBezTo>
                  <a:cubicBezTo>
                    <a:pt x="5425134" y="1763214"/>
                    <a:pt x="5431820" y="1877753"/>
                    <a:pt x="5432196" y="2050224"/>
                  </a:cubicBezTo>
                  <a:cubicBezTo>
                    <a:pt x="5464332" y="2330653"/>
                    <a:pt x="5173894" y="2540642"/>
                    <a:pt x="4914118" y="2568302"/>
                  </a:cubicBezTo>
                  <a:cubicBezTo>
                    <a:pt x="4641375" y="2546006"/>
                    <a:pt x="4518488" y="2594932"/>
                    <a:pt x="4286112" y="2568302"/>
                  </a:cubicBezTo>
                  <a:cubicBezTo>
                    <a:pt x="4053736" y="2541672"/>
                    <a:pt x="3880308" y="2593613"/>
                    <a:pt x="3658107" y="2568302"/>
                  </a:cubicBezTo>
                  <a:cubicBezTo>
                    <a:pt x="3435906" y="2542991"/>
                    <a:pt x="3304211" y="2581026"/>
                    <a:pt x="2986140" y="2568302"/>
                  </a:cubicBezTo>
                  <a:cubicBezTo>
                    <a:pt x="2668069" y="2555578"/>
                    <a:pt x="2510383" y="2553157"/>
                    <a:pt x="2358135" y="2568302"/>
                  </a:cubicBezTo>
                  <a:cubicBezTo>
                    <a:pt x="2205888" y="2583447"/>
                    <a:pt x="1902480" y="2573740"/>
                    <a:pt x="1774089" y="2568302"/>
                  </a:cubicBezTo>
                  <a:cubicBezTo>
                    <a:pt x="1645698" y="2562864"/>
                    <a:pt x="1331445" y="2589614"/>
                    <a:pt x="1190044" y="2568302"/>
                  </a:cubicBezTo>
                  <a:cubicBezTo>
                    <a:pt x="1048644" y="2546990"/>
                    <a:pt x="845553" y="2555609"/>
                    <a:pt x="518078" y="2568302"/>
                  </a:cubicBezTo>
                  <a:cubicBezTo>
                    <a:pt x="247416" y="2585155"/>
                    <a:pt x="53384" y="2348248"/>
                    <a:pt x="0" y="2050224"/>
                  </a:cubicBezTo>
                  <a:cubicBezTo>
                    <a:pt x="21867" y="1849868"/>
                    <a:pt x="-6218" y="1676397"/>
                    <a:pt x="0" y="1539509"/>
                  </a:cubicBezTo>
                  <a:cubicBezTo>
                    <a:pt x="6218" y="1402622"/>
                    <a:pt x="16705" y="1199114"/>
                    <a:pt x="0" y="998150"/>
                  </a:cubicBezTo>
                  <a:cubicBezTo>
                    <a:pt x="-16705" y="797186"/>
                    <a:pt x="-23664" y="641939"/>
                    <a:pt x="0" y="518078"/>
                  </a:cubicBezTo>
                  <a:close/>
                </a:path>
                <a:path w="5432196" h="2568302" stroke="0" extrusionOk="0">
                  <a:moveTo>
                    <a:pt x="0" y="518078"/>
                  </a:moveTo>
                  <a:cubicBezTo>
                    <a:pt x="1362" y="273604"/>
                    <a:pt x="246295" y="25631"/>
                    <a:pt x="518078" y="0"/>
                  </a:cubicBezTo>
                  <a:cubicBezTo>
                    <a:pt x="689230" y="3860"/>
                    <a:pt x="1041464" y="-25685"/>
                    <a:pt x="1190044" y="0"/>
                  </a:cubicBezTo>
                  <a:cubicBezTo>
                    <a:pt x="1338624" y="25685"/>
                    <a:pt x="1537326" y="-11304"/>
                    <a:pt x="1730129" y="0"/>
                  </a:cubicBezTo>
                  <a:cubicBezTo>
                    <a:pt x="1922933" y="11304"/>
                    <a:pt x="2127335" y="-7751"/>
                    <a:pt x="2270214" y="0"/>
                  </a:cubicBezTo>
                  <a:cubicBezTo>
                    <a:pt x="2413094" y="7751"/>
                    <a:pt x="2729505" y="27468"/>
                    <a:pt x="2942180" y="0"/>
                  </a:cubicBezTo>
                  <a:cubicBezTo>
                    <a:pt x="3154855" y="-27468"/>
                    <a:pt x="3368738" y="-4307"/>
                    <a:pt x="3526225" y="0"/>
                  </a:cubicBezTo>
                  <a:cubicBezTo>
                    <a:pt x="3683712" y="4307"/>
                    <a:pt x="4061522" y="-2753"/>
                    <a:pt x="4242152" y="0"/>
                  </a:cubicBezTo>
                  <a:cubicBezTo>
                    <a:pt x="4422782" y="2753"/>
                    <a:pt x="4689208" y="-23213"/>
                    <a:pt x="4914118" y="0"/>
                  </a:cubicBezTo>
                  <a:cubicBezTo>
                    <a:pt x="5158405" y="22023"/>
                    <a:pt x="5476422" y="182994"/>
                    <a:pt x="5432196" y="518078"/>
                  </a:cubicBezTo>
                  <a:cubicBezTo>
                    <a:pt x="5444994" y="644890"/>
                    <a:pt x="5409249" y="881699"/>
                    <a:pt x="5432196" y="998150"/>
                  </a:cubicBezTo>
                  <a:cubicBezTo>
                    <a:pt x="5455143" y="1114601"/>
                    <a:pt x="5418007" y="1336090"/>
                    <a:pt x="5432196" y="1539509"/>
                  </a:cubicBezTo>
                  <a:cubicBezTo>
                    <a:pt x="5446385" y="1742928"/>
                    <a:pt x="5433068" y="1827586"/>
                    <a:pt x="5432196" y="2050224"/>
                  </a:cubicBezTo>
                  <a:cubicBezTo>
                    <a:pt x="5436897" y="2275397"/>
                    <a:pt x="5168616" y="2508268"/>
                    <a:pt x="4914118" y="2568302"/>
                  </a:cubicBezTo>
                  <a:cubicBezTo>
                    <a:pt x="4814720" y="2548941"/>
                    <a:pt x="4549574" y="2574685"/>
                    <a:pt x="4417993" y="2568302"/>
                  </a:cubicBezTo>
                  <a:cubicBezTo>
                    <a:pt x="4286412" y="2561919"/>
                    <a:pt x="3970024" y="2572759"/>
                    <a:pt x="3702067" y="2568302"/>
                  </a:cubicBezTo>
                  <a:cubicBezTo>
                    <a:pt x="3434110" y="2563845"/>
                    <a:pt x="3325896" y="2554395"/>
                    <a:pt x="3118022" y="2568302"/>
                  </a:cubicBezTo>
                  <a:cubicBezTo>
                    <a:pt x="2910148" y="2582209"/>
                    <a:pt x="2699970" y="2589983"/>
                    <a:pt x="2533976" y="2568302"/>
                  </a:cubicBezTo>
                  <a:cubicBezTo>
                    <a:pt x="2367982" y="2546621"/>
                    <a:pt x="2169928" y="2568216"/>
                    <a:pt x="1818050" y="2568302"/>
                  </a:cubicBezTo>
                  <a:cubicBezTo>
                    <a:pt x="1466172" y="2568388"/>
                    <a:pt x="1480025" y="2592225"/>
                    <a:pt x="1146084" y="2568302"/>
                  </a:cubicBezTo>
                  <a:cubicBezTo>
                    <a:pt x="812143" y="2544379"/>
                    <a:pt x="649034" y="2597098"/>
                    <a:pt x="518078" y="2568302"/>
                  </a:cubicBezTo>
                  <a:cubicBezTo>
                    <a:pt x="219052" y="2543976"/>
                    <a:pt x="11028" y="2367066"/>
                    <a:pt x="0" y="2050224"/>
                  </a:cubicBezTo>
                  <a:cubicBezTo>
                    <a:pt x="9826" y="1898912"/>
                    <a:pt x="-13276" y="1790722"/>
                    <a:pt x="0" y="1539509"/>
                  </a:cubicBezTo>
                  <a:cubicBezTo>
                    <a:pt x="13276" y="1288296"/>
                    <a:pt x="4863" y="1291137"/>
                    <a:pt x="0" y="1044115"/>
                  </a:cubicBezTo>
                  <a:cubicBezTo>
                    <a:pt x="-4863" y="797093"/>
                    <a:pt x="-3027" y="647084"/>
                    <a:pt x="0" y="518078"/>
                  </a:cubicBezTo>
                  <a:close/>
                </a:path>
              </a:pathLst>
            </a:custGeom>
            <a:solidFill>
              <a:srgbClr val="FFFFFF">
                <a:alpha val="94902"/>
              </a:srgbClr>
            </a:solidFill>
            <a:ln w="38100">
              <a:solidFill>
                <a:srgbClr val="002060"/>
              </a:solidFill>
              <a:extLst>
                <a:ext uri="{C807C97D-BFC1-408E-A445-0C87EB9F89A2}">
                  <ask:lineSketchStyleProps xmlns:ask="http://schemas.microsoft.com/office/drawing/2018/sketchyshapes" sd="2129858240">
                    <a:custGeom>
                      <a:avLst/>
                      <a:gdLst>
                        <a:gd name="connsiteX0" fmla="*/ 0 w 6634712"/>
                        <a:gd name="connsiteY0" fmla="*/ 558764 h 2769997"/>
                        <a:gd name="connsiteX1" fmla="*/ 558764 w 6634712"/>
                        <a:gd name="connsiteY1" fmla="*/ 0 h 2769997"/>
                        <a:gd name="connsiteX2" fmla="*/ 1303584 w 6634712"/>
                        <a:gd name="connsiteY2" fmla="*/ 0 h 2769997"/>
                        <a:gd name="connsiteX3" fmla="*/ 2048404 w 6634712"/>
                        <a:gd name="connsiteY3" fmla="*/ 0 h 2769997"/>
                        <a:gd name="connsiteX4" fmla="*/ 2572536 w 6634712"/>
                        <a:gd name="connsiteY4" fmla="*/ 0 h 2769997"/>
                        <a:gd name="connsiteX5" fmla="*/ 3151840 w 6634712"/>
                        <a:gd name="connsiteY5" fmla="*/ 0 h 2769997"/>
                        <a:gd name="connsiteX6" fmla="*/ 3951832 w 6634712"/>
                        <a:gd name="connsiteY6" fmla="*/ 0 h 2769997"/>
                        <a:gd name="connsiteX7" fmla="*/ 4475965 w 6634712"/>
                        <a:gd name="connsiteY7" fmla="*/ 0 h 2769997"/>
                        <a:gd name="connsiteX8" fmla="*/ 5000097 w 6634712"/>
                        <a:gd name="connsiteY8" fmla="*/ 0 h 2769997"/>
                        <a:gd name="connsiteX9" fmla="*/ 6075948 w 6634712"/>
                        <a:gd name="connsiteY9" fmla="*/ 0 h 2769997"/>
                        <a:gd name="connsiteX10" fmla="*/ 6634712 w 6634712"/>
                        <a:gd name="connsiteY10" fmla="*/ 558764 h 2769997"/>
                        <a:gd name="connsiteX11" fmla="*/ 6634712 w 6634712"/>
                        <a:gd name="connsiteY11" fmla="*/ 1060013 h 2769997"/>
                        <a:gd name="connsiteX12" fmla="*/ 6634712 w 6634712"/>
                        <a:gd name="connsiteY12" fmla="*/ 1643885 h 2769997"/>
                        <a:gd name="connsiteX13" fmla="*/ 6634712 w 6634712"/>
                        <a:gd name="connsiteY13" fmla="*/ 2211233 h 2769997"/>
                        <a:gd name="connsiteX14" fmla="*/ 6075948 w 6634712"/>
                        <a:gd name="connsiteY14" fmla="*/ 2769997 h 2769997"/>
                        <a:gd name="connsiteX15" fmla="*/ 5496644 w 6634712"/>
                        <a:gd name="connsiteY15" fmla="*/ 2769997 h 2769997"/>
                        <a:gd name="connsiteX16" fmla="*/ 4862168 w 6634712"/>
                        <a:gd name="connsiteY16" fmla="*/ 2769997 h 2769997"/>
                        <a:gd name="connsiteX17" fmla="*/ 4227691 w 6634712"/>
                        <a:gd name="connsiteY17" fmla="*/ 2769997 h 2769997"/>
                        <a:gd name="connsiteX18" fmla="*/ 3703559 w 6634712"/>
                        <a:gd name="connsiteY18" fmla="*/ 2769997 h 2769997"/>
                        <a:gd name="connsiteX19" fmla="*/ 3069083 w 6634712"/>
                        <a:gd name="connsiteY19" fmla="*/ 2769997 h 2769997"/>
                        <a:gd name="connsiteX20" fmla="*/ 2489778 w 6634712"/>
                        <a:gd name="connsiteY20" fmla="*/ 2769997 h 2769997"/>
                        <a:gd name="connsiteX21" fmla="*/ 1965646 w 6634712"/>
                        <a:gd name="connsiteY21" fmla="*/ 2769997 h 2769997"/>
                        <a:gd name="connsiteX22" fmla="*/ 1165654 w 6634712"/>
                        <a:gd name="connsiteY22" fmla="*/ 2769997 h 2769997"/>
                        <a:gd name="connsiteX23" fmla="*/ 558764 w 6634712"/>
                        <a:gd name="connsiteY23" fmla="*/ 2769997 h 2769997"/>
                        <a:gd name="connsiteX24" fmla="*/ 0 w 6634712"/>
                        <a:gd name="connsiteY24" fmla="*/ 2211233 h 2769997"/>
                        <a:gd name="connsiteX25" fmla="*/ 0 w 6634712"/>
                        <a:gd name="connsiteY25" fmla="*/ 1660410 h 2769997"/>
                        <a:gd name="connsiteX26" fmla="*/ 0 w 6634712"/>
                        <a:gd name="connsiteY26" fmla="*/ 1126112 h 2769997"/>
                        <a:gd name="connsiteX27" fmla="*/ 0 w 6634712"/>
                        <a:gd name="connsiteY27" fmla="*/ 558764 h 276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634712" h="2769997" fill="none" extrusionOk="0">
                          <a:moveTo>
                            <a:pt x="0" y="558764"/>
                          </a:moveTo>
                          <a:cubicBezTo>
                            <a:pt x="-59255" y="245243"/>
                            <a:pt x="275710" y="71463"/>
                            <a:pt x="558764" y="0"/>
                          </a:cubicBezTo>
                          <a:cubicBezTo>
                            <a:pt x="775984" y="-35114"/>
                            <a:pt x="1029682" y="20878"/>
                            <a:pt x="1303584" y="0"/>
                          </a:cubicBezTo>
                          <a:cubicBezTo>
                            <a:pt x="1577486" y="-20878"/>
                            <a:pt x="1723369" y="-22342"/>
                            <a:pt x="2048404" y="0"/>
                          </a:cubicBezTo>
                          <a:cubicBezTo>
                            <a:pt x="2373439" y="22342"/>
                            <a:pt x="2467314" y="-10915"/>
                            <a:pt x="2572536" y="0"/>
                          </a:cubicBezTo>
                          <a:cubicBezTo>
                            <a:pt x="2677758" y="10915"/>
                            <a:pt x="3026701" y="18916"/>
                            <a:pt x="3151840" y="0"/>
                          </a:cubicBezTo>
                          <a:cubicBezTo>
                            <a:pt x="3276979" y="-18916"/>
                            <a:pt x="3555127" y="-2214"/>
                            <a:pt x="3951832" y="0"/>
                          </a:cubicBezTo>
                          <a:cubicBezTo>
                            <a:pt x="4348537" y="2214"/>
                            <a:pt x="4341392" y="-21478"/>
                            <a:pt x="4475965" y="0"/>
                          </a:cubicBezTo>
                          <a:cubicBezTo>
                            <a:pt x="4610538" y="21478"/>
                            <a:pt x="4834105" y="-12359"/>
                            <a:pt x="5000097" y="0"/>
                          </a:cubicBezTo>
                          <a:cubicBezTo>
                            <a:pt x="5166089" y="12359"/>
                            <a:pt x="5789504" y="33729"/>
                            <a:pt x="6075948" y="0"/>
                          </a:cubicBezTo>
                          <a:cubicBezTo>
                            <a:pt x="6351868" y="14773"/>
                            <a:pt x="6639726" y="225924"/>
                            <a:pt x="6634712" y="558764"/>
                          </a:cubicBezTo>
                          <a:cubicBezTo>
                            <a:pt x="6616189" y="660958"/>
                            <a:pt x="6641154" y="866643"/>
                            <a:pt x="6634712" y="1060013"/>
                          </a:cubicBezTo>
                          <a:cubicBezTo>
                            <a:pt x="6628270" y="1253383"/>
                            <a:pt x="6623112" y="1356998"/>
                            <a:pt x="6634712" y="1643885"/>
                          </a:cubicBezTo>
                          <a:cubicBezTo>
                            <a:pt x="6646312" y="1930772"/>
                            <a:pt x="6645506" y="1961901"/>
                            <a:pt x="6634712" y="2211233"/>
                          </a:cubicBezTo>
                          <a:cubicBezTo>
                            <a:pt x="6691159" y="2522317"/>
                            <a:pt x="6356406" y="2818541"/>
                            <a:pt x="6075948" y="2769997"/>
                          </a:cubicBezTo>
                          <a:cubicBezTo>
                            <a:pt x="5894446" y="2775632"/>
                            <a:pt x="5680533" y="2781611"/>
                            <a:pt x="5496644" y="2769997"/>
                          </a:cubicBezTo>
                          <a:cubicBezTo>
                            <a:pt x="5312755" y="2758383"/>
                            <a:pt x="5136251" y="2753697"/>
                            <a:pt x="4862168" y="2769997"/>
                          </a:cubicBezTo>
                          <a:cubicBezTo>
                            <a:pt x="4588085" y="2786297"/>
                            <a:pt x="4440640" y="2760571"/>
                            <a:pt x="4227691" y="2769997"/>
                          </a:cubicBezTo>
                          <a:cubicBezTo>
                            <a:pt x="4014742" y="2779423"/>
                            <a:pt x="3882005" y="2773592"/>
                            <a:pt x="3703559" y="2769997"/>
                          </a:cubicBezTo>
                          <a:cubicBezTo>
                            <a:pt x="3525113" y="2766402"/>
                            <a:pt x="3242085" y="2760910"/>
                            <a:pt x="3069083" y="2769997"/>
                          </a:cubicBezTo>
                          <a:cubicBezTo>
                            <a:pt x="2896081" y="2779084"/>
                            <a:pt x="2686577" y="2750438"/>
                            <a:pt x="2489778" y="2769997"/>
                          </a:cubicBezTo>
                          <a:cubicBezTo>
                            <a:pt x="2292979" y="2789556"/>
                            <a:pt x="2087980" y="2751043"/>
                            <a:pt x="1965646" y="2769997"/>
                          </a:cubicBezTo>
                          <a:cubicBezTo>
                            <a:pt x="1843312" y="2788951"/>
                            <a:pt x="1539110" y="2739340"/>
                            <a:pt x="1165654" y="2769997"/>
                          </a:cubicBezTo>
                          <a:cubicBezTo>
                            <a:pt x="792198" y="2800654"/>
                            <a:pt x="722575" y="2769677"/>
                            <a:pt x="558764" y="2769997"/>
                          </a:cubicBezTo>
                          <a:cubicBezTo>
                            <a:pt x="217407" y="2707321"/>
                            <a:pt x="49196" y="2505076"/>
                            <a:pt x="0" y="2211233"/>
                          </a:cubicBezTo>
                          <a:cubicBezTo>
                            <a:pt x="-3223" y="2008915"/>
                            <a:pt x="18968" y="1844636"/>
                            <a:pt x="0" y="1660410"/>
                          </a:cubicBezTo>
                          <a:cubicBezTo>
                            <a:pt x="-18968" y="1476184"/>
                            <a:pt x="8142" y="1293068"/>
                            <a:pt x="0" y="1126112"/>
                          </a:cubicBezTo>
                          <a:cubicBezTo>
                            <a:pt x="-8142" y="959156"/>
                            <a:pt x="-24106" y="830591"/>
                            <a:pt x="0" y="558764"/>
                          </a:cubicBezTo>
                          <a:close/>
                        </a:path>
                        <a:path w="6634712" h="2769997" stroke="0" extrusionOk="0">
                          <a:moveTo>
                            <a:pt x="0" y="558764"/>
                          </a:moveTo>
                          <a:cubicBezTo>
                            <a:pt x="2002" y="311392"/>
                            <a:pt x="287837" y="67312"/>
                            <a:pt x="558764" y="0"/>
                          </a:cubicBezTo>
                          <a:cubicBezTo>
                            <a:pt x="736943" y="-28886"/>
                            <a:pt x="953489" y="20327"/>
                            <a:pt x="1303584" y="0"/>
                          </a:cubicBezTo>
                          <a:cubicBezTo>
                            <a:pt x="1653679" y="-20327"/>
                            <a:pt x="1657170" y="-16462"/>
                            <a:pt x="1882888" y="0"/>
                          </a:cubicBezTo>
                          <a:cubicBezTo>
                            <a:pt x="2108606" y="16462"/>
                            <a:pt x="2215791" y="3393"/>
                            <a:pt x="2462192" y="0"/>
                          </a:cubicBezTo>
                          <a:cubicBezTo>
                            <a:pt x="2708593" y="-3393"/>
                            <a:pt x="2841287" y="6343"/>
                            <a:pt x="3207012" y="0"/>
                          </a:cubicBezTo>
                          <a:cubicBezTo>
                            <a:pt x="3572737" y="-6343"/>
                            <a:pt x="3631463" y="-12682"/>
                            <a:pt x="3841488" y="0"/>
                          </a:cubicBezTo>
                          <a:cubicBezTo>
                            <a:pt x="4051513" y="12682"/>
                            <a:pt x="4352987" y="20898"/>
                            <a:pt x="4641480" y="0"/>
                          </a:cubicBezTo>
                          <a:cubicBezTo>
                            <a:pt x="4929973" y="-20898"/>
                            <a:pt x="5074563" y="25932"/>
                            <a:pt x="5441472" y="0"/>
                          </a:cubicBezTo>
                          <a:cubicBezTo>
                            <a:pt x="5808381" y="-25932"/>
                            <a:pt x="5866490" y="12501"/>
                            <a:pt x="6075948" y="0"/>
                          </a:cubicBezTo>
                          <a:cubicBezTo>
                            <a:pt x="6374131" y="-4679"/>
                            <a:pt x="6570475" y="249603"/>
                            <a:pt x="6634712" y="558764"/>
                          </a:cubicBezTo>
                          <a:cubicBezTo>
                            <a:pt x="6609756" y="747692"/>
                            <a:pt x="6647586" y="877517"/>
                            <a:pt x="6634712" y="1109587"/>
                          </a:cubicBezTo>
                          <a:cubicBezTo>
                            <a:pt x="6621838" y="1341657"/>
                            <a:pt x="6614787" y="1418776"/>
                            <a:pt x="6634712" y="1660410"/>
                          </a:cubicBezTo>
                          <a:cubicBezTo>
                            <a:pt x="6654637" y="1902044"/>
                            <a:pt x="6625749" y="2015927"/>
                            <a:pt x="6634712" y="2211233"/>
                          </a:cubicBezTo>
                          <a:cubicBezTo>
                            <a:pt x="6701999" y="2528147"/>
                            <a:pt x="6387378" y="2784424"/>
                            <a:pt x="6075948" y="2769997"/>
                          </a:cubicBezTo>
                          <a:cubicBezTo>
                            <a:pt x="5717860" y="2791729"/>
                            <a:pt x="5580775" y="2745200"/>
                            <a:pt x="5331128" y="2769997"/>
                          </a:cubicBezTo>
                          <a:cubicBezTo>
                            <a:pt x="5081481" y="2794794"/>
                            <a:pt x="4861587" y="2748725"/>
                            <a:pt x="4696652" y="2769997"/>
                          </a:cubicBezTo>
                          <a:cubicBezTo>
                            <a:pt x="4531717" y="2791269"/>
                            <a:pt x="4212239" y="2799339"/>
                            <a:pt x="4062176" y="2769997"/>
                          </a:cubicBezTo>
                          <a:cubicBezTo>
                            <a:pt x="3912113" y="2740655"/>
                            <a:pt x="3450927" y="2747569"/>
                            <a:pt x="3262184" y="2769997"/>
                          </a:cubicBezTo>
                          <a:cubicBezTo>
                            <a:pt x="3073441" y="2792425"/>
                            <a:pt x="2836527" y="2765678"/>
                            <a:pt x="2517364" y="2769997"/>
                          </a:cubicBezTo>
                          <a:cubicBezTo>
                            <a:pt x="2198201" y="2774316"/>
                            <a:pt x="2020405" y="2746213"/>
                            <a:pt x="1882888" y="2769997"/>
                          </a:cubicBezTo>
                          <a:cubicBezTo>
                            <a:pt x="1745371" y="2793781"/>
                            <a:pt x="1435436" y="2798301"/>
                            <a:pt x="1303584" y="2769997"/>
                          </a:cubicBezTo>
                          <a:cubicBezTo>
                            <a:pt x="1171732" y="2741693"/>
                            <a:pt x="796753" y="2788752"/>
                            <a:pt x="558764" y="2769997"/>
                          </a:cubicBezTo>
                          <a:cubicBezTo>
                            <a:pt x="294816" y="2719546"/>
                            <a:pt x="-25394" y="2591685"/>
                            <a:pt x="0" y="2211233"/>
                          </a:cubicBezTo>
                          <a:cubicBezTo>
                            <a:pt x="12191" y="2000011"/>
                            <a:pt x="-20814" y="1902597"/>
                            <a:pt x="0" y="1627361"/>
                          </a:cubicBezTo>
                          <a:cubicBezTo>
                            <a:pt x="20814" y="1352125"/>
                            <a:pt x="-27195" y="1312444"/>
                            <a:pt x="0" y="1043488"/>
                          </a:cubicBezTo>
                          <a:cubicBezTo>
                            <a:pt x="27195" y="774532"/>
                            <a:pt x="-19925" y="717069"/>
                            <a:pt x="0" y="558764"/>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757748" algn="just" defTabSz="1219170">
                <a:lnSpc>
                  <a:spcPct val="120000"/>
                </a:lnSpc>
                <a:buClr>
                  <a:srgbClr val="000000"/>
                </a:buClr>
                <a:defRPr/>
              </a:pPr>
              <a:r>
                <a:rPr lang="en-US" sz="4000" kern="0" dirty="0" err="1">
                  <a:solidFill>
                    <a:srgbClr val="000000"/>
                  </a:solidFill>
                  <a:sym typeface="Arial"/>
                </a:rPr>
                <a:t>Phân</a:t>
              </a:r>
              <a:r>
                <a:rPr lang="en-US" sz="4000" kern="0" dirty="0">
                  <a:solidFill>
                    <a:srgbClr val="000000"/>
                  </a:solidFill>
                  <a:sym typeface="Arial"/>
                </a:rPr>
                <a:t> </a:t>
              </a:r>
              <a:r>
                <a:rPr lang="en-US" sz="4000" kern="0" dirty="0" err="1">
                  <a:solidFill>
                    <a:srgbClr val="000000"/>
                  </a:solidFill>
                  <a:sym typeface="Arial"/>
                </a:rPr>
                <a:t>công</a:t>
              </a:r>
              <a:r>
                <a:rPr lang="en-US" sz="4000" kern="0" dirty="0">
                  <a:solidFill>
                    <a:srgbClr val="000000"/>
                  </a:solidFill>
                  <a:sym typeface="Arial"/>
                </a:rPr>
                <a:t> </a:t>
              </a:r>
              <a:r>
                <a:rPr lang="en-US" sz="4000" kern="0" dirty="0" err="1">
                  <a:solidFill>
                    <a:srgbClr val="000000"/>
                  </a:solidFill>
                  <a:sym typeface="Arial"/>
                </a:rPr>
                <a:t>đọc</a:t>
              </a:r>
              <a:r>
                <a:rPr lang="en-US" sz="4000" kern="0" dirty="0">
                  <a:solidFill>
                    <a:srgbClr val="000000"/>
                  </a:solidFill>
                  <a:sym typeface="Arial"/>
                </a:rPr>
                <a:t> </a:t>
              </a:r>
              <a:r>
                <a:rPr lang="en-US" sz="4000" kern="0" dirty="0" err="1">
                  <a:solidFill>
                    <a:srgbClr val="000000"/>
                  </a:solidFill>
                  <a:sym typeface="Arial"/>
                </a:rPr>
                <a:t>theo</a:t>
              </a:r>
              <a:r>
                <a:rPr lang="en-US" sz="4000" kern="0" dirty="0">
                  <a:solidFill>
                    <a:srgbClr val="000000"/>
                  </a:solidFill>
                  <a:sym typeface="Arial"/>
                </a:rPr>
                <a:t> </a:t>
              </a:r>
              <a:r>
                <a:rPr lang="en-US" sz="4000" kern="0" dirty="0" err="1">
                  <a:solidFill>
                    <a:srgbClr val="000000"/>
                  </a:solidFill>
                  <a:sym typeface="Arial"/>
                </a:rPr>
                <a:t>đoạn</a:t>
              </a:r>
              <a:r>
                <a:rPr lang="en-US" sz="4000" kern="0" dirty="0">
                  <a:solidFill>
                    <a:srgbClr val="000000"/>
                  </a:solidFill>
                  <a:sym typeface="Arial"/>
                </a:rPr>
                <a:t>.</a:t>
              </a:r>
            </a:p>
            <a:p>
              <a:pPr marL="757748" algn="just" defTabSz="1219170">
                <a:lnSpc>
                  <a:spcPct val="120000"/>
                </a:lnSpc>
                <a:buClr>
                  <a:srgbClr val="000000"/>
                </a:buClr>
                <a:defRPr/>
              </a:pPr>
              <a:r>
                <a:rPr lang="en-US" sz="4000" kern="0" dirty="0" err="1">
                  <a:solidFill>
                    <a:srgbClr val="000000"/>
                  </a:solidFill>
                  <a:sym typeface="Arial"/>
                </a:rPr>
                <a:t>Tất</a:t>
              </a:r>
              <a:r>
                <a:rPr lang="en-US" sz="4000" kern="0" dirty="0">
                  <a:solidFill>
                    <a:srgbClr val="000000"/>
                  </a:solidFill>
                  <a:sym typeface="Arial"/>
                </a:rPr>
                <a:t> </a:t>
              </a:r>
              <a:r>
                <a:rPr lang="en-US" sz="4000" kern="0" dirty="0" err="1">
                  <a:solidFill>
                    <a:srgbClr val="000000"/>
                  </a:solidFill>
                  <a:sym typeface="Arial"/>
                </a:rPr>
                <a:t>cả</a:t>
              </a:r>
              <a:r>
                <a:rPr lang="en-US" sz="4000" kern="0" dirty="0">
                  <a:solidFill>
                    <a:srgbClr val="000000"/>
                  </a:solidFill>
                  <a:sym typeface="Arial"/>
                </a:rPr>
                <a:t> </a:t>
              </a:r>
              <a:r>
                <a:rPr lang="en-US" sz="4000" kern="0" dirty="0" err="1">
                  <a:solidFill>
                    <a:srgbClr val="000000"/>
                  </a:solidFill>
                  <a:sym typeface="Arial"/>
                </a:rPr>
                <a:t>thành</a:t>
              </a:r>
              <a:r>
                <a:rPr lang="en-US" sz="4000" kern="0" dirty="0">
                  <a:solidFill>
                    <a:srgbClr val="000000"/>
                  </a:solidFill>
                  <a:sym typeface="Arial"/>
                </a:rPr>
                <a:t> </a:t>
              </a:r>
              <a:r>
                <a:rPr lang="en-US" sz="4000" kern="0" dirty="0" err="1">
                  <a:solidFill>
                    <a:srgbClr val="000000"/>
                  </a:solidFill>
                  <a:sym typeface="Arial"/>
                </a:rPr>
                <a:t>viên</a:t>
              </a:r>
              <a:r>
                <a:rPr lang="en-US" sz="4000" kern="0" dirty="0">
                  <a:solidFill>
                    <a:srgbClr val="000000"/>
                  </a:solidFill>
                  <a:sym typeface="Arial"/>
                </a:rPr>
                <a:t> </a:t>
              </a:r>
              <a:r>
                <a:rPr lang="en-US" sz="4000" kern="0" dirty="0" err="1">
                  <a:solidFill>
                    <a:srgbClr val="000000"/>
                  </a:solidFill>
                  <a:sym typeface="Arial"/>
                </a:rPr>
                <a:t>đều</a:t>
              </a:r>
              <a:r>
                <a:rPr lang="en-US" sz="4000" kern="0" dirty="0">
                  <a:solidFill>
                    <a:srgbClr val="000000"/>
                  </a:solidFill>
                  <a:sym typeface="Arial"/>
                </a:rPr>
                <a:t> </a:t>
              </a:r>
              <a:r>
                <a:rPr lang="en-US" sz="4000" kern="0" dirty="0" err="1">
                  <a:solidFill>
                    <a:srgbClr val="000000"/>
                  </a:solidFill>
                  <a:sym typeface="Arial"/>
                </a:rPr>
                <a:t>đọc</a:t>
              </a:r>
              <a:r>
                <a:rPr lang="en-US" sz="4000" kern="0" dirty="0">
                  <a:solidFill>
                    <a:srgbClr val="000000"/>
                  </a:solidFill>
                  <a:sym typeface="Arial"/>
                </a:rPr>
                <a:t>.</a:t>
              </a:r>
            </a:p>
            <a:p>
              <a:pPr marL="757748" algn="just" defTabSz="1219170">
                <a:lnSpc>
                  <a:spcPct val="120000"/>
                </a:lnSpc>
                <a:buClr>
                  <a:srgbClr val="000000"/>
                </a:buClr>
                <a:defRPr/>
              </a:pPr>
              <a:r>
                <a:rPr lang="en-US" sz="4000" kern="0" dirty="0" err="1">
                  <a:solidFill>
                    <a:srgbClr val="000000"/>
                  </a:solidFill>
                  <a:sym typeface="Arial"/>
                </a:rPr>
                <a:t>Giải</a:t>
              </a:r>
              <a:r>
                <a:rPr lang="en-US" sz="4000" kern="0" dirty="0">
                  <a:solidFill>
                    <a:srgbClr val="000000"/>
                  </a:solidFill>
                  <a:sym typeface="Arial"/>
                </a:rPr>
                <a:t> </a:t>
              </a:r>
              <a:r>
                <a:rPr lang="en-US" sz="4000" kern="0" dirty="0" err="1">
                  <a:solidFill>
                    <a:srgbClr val="000000"/>
                  </a:solidFill>
                  <a:sym typeface="Arial"/>
                </a:rPr>
                <a:t>nghĩa</a:t>
              </a:r>
              <a:r>
                <a:rPr lang="en-US" sz="4000" kern="0" dirty="0">
                  <a:solidFill>
                    <a:srgbClr val="000000"/>
                  </a:solidFill>
                  <a:sym typeface="Arial"/>
                </a:rPr>
                <a:t> </a:t>
              </a:r>
              <a:r>
                <a:rPr lang="en-US" sz="4000" kern="0" dirty="0" err="1">
                  <a:solidFill>
                    <a:srgbClr val="000000"/>
                  </a:solidFill>
                  <a:sym typeface="Arial"/>
                </a:rPr>
                <a:t>từ</a:t>
              </a:r>
              <a:r>
                <a:rPr lang="en-US" sz="4000" kern="0" dirty="0">
                  <a:solidFill>
                    <a:srgbClr val="000000"/>
                  </a:solidFill>
                  <a:sym typeface="Arial"/>
                </a:rPr>
                <a:t> </a:t>
              </a:r>
              <a:r>
                <a:rPr lang="en-US" sz="4000" kern="0" dirty="0" err="1">
                  <a:solidFill>
                    <a:srgbClr val="000000"/>
                  </a:solidFill>
                  <a:sym typeface="Arial"/>
                </a:rPr>
                <a:t>cùng</a:t>
              </a:r>
              <a:r>
                <a:rPr lang="en-US" sz="4000" kern="0" dirty="0">
                  <a:solidFill>
                    <a:srgbClr val="000000"/>
                  </a:solidFill>
                  <a:sym typeface="Arial"/>
                </a:rPr>
                <a:t> </a:t>
              </a:r>
              <a:r>
                <a:rPr lang="en-US" sz="4000" kern="0" dirty="0" err="1">
                  <a:solidFill>
                    <a:srgbClr val="000000"/>
                  </a:solidFill>
                  <a:sym typeface="Arial"/>
                </a:rPr>
                <a:t>nhau</a:t>
              </a:r>
              <a:r>
                <a:rPr lang="en-US" sz="4000" kern="0" dirty="0">
                  <a:solidFill>
                    <a:srgbClr val="000000"/>
                  </a:solidFill>
                  <a:sym typeface="Arial"/>
                </a:rPr>
                <a:t>. </a:t>
              </a:r>
              <a:endParaRPr lang="vi-VN" sz="4000" kern="0" dirty="0">
                <a:solidFill>
                  <a:srgbClr val="000000"/>
                </a:solidFill>
                <a:sym typeface="Arial"/>
              </a:endParaRPr>
            </a:p>
          </p:txBody>
        </p:sp>
        <p:sp>
          <p:nvSpPr>
            <p:cNvPr id="8" name="Rectangle: Rounded Corners 7">
              <a:extLst>
                <a:ext uri="{FF2B5EF4-FFF2-40B4-BE49-F238E27FC236}">
                  <a16:creationId xmlns:a16="http://schemas.microsoft.com/office/drawing/2014/main" id="{36581379-DBD2-8BEE-1466-690B63E7C0E3}"/>
                </a:ext>
              </a:extLst>
            </p:cNvPr>
            <p:cNvSpPr/>
            <p:nvPr/>
          </p:nvSpPr>
          <p:spPr>
            <a:xfrm>
              <a:off x="4589851" y="1255651"/>
              <a:ext cx="2453009" cy="796834"/>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Yêu</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Cầu</a:t>
              </a:r>
              <a:endPar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endParaRPr>
            </a:p>
          </p:txBody>
        </p:sp>
        <p:pic>
          <p:nvPicPr>
            <p:cNvPr id="9" name="Picture 8">
              <a:extLst>
                <a:ext uri="{FF2B5EF4-FFF2-40B4-BE49-F238E27FC236}">
                  <a16:creationId xmlns:a16="http://schemas.microsoft.com/office/drawing/2014/main" id="{2C7688B2-79A7-5EE0-2811-9E15F1901F2D}"/>
                </a:ext>
              </a:extLst>
            </p:cNvPr>
            <p:cNvPicPr>
              <a:picLocks noChangeAspect="1"/>
            </p:cNvPicPr>
            <p:nvPr/>
          </p:nvPicPr>
          <p:blipFill>
            <a:blip r:embed="rId5"/>
            <a:stretch>
              <a:fillRect/>
            </a:stretch>
          </p:blipFill>
          <p:spPr>
            <a:xfrm flipH="1">
              <a:off x="3156233" y="2248596"/>
              <a:ext cx="539794" cy="539794"/>
            </a:xfrm>
            <a:prstGeom prst="rect">
              <a:avLst/>
            </a:prstGeom>
          </p:spPr>
        </p:pic>
        <p:pic>
          <p:nvPicPr>
            <p:cNvPr id="10" name="Picture 9">
              <a:extLst>
                <a:ext uri="{FF2B5EF4-FFF2-40B4-BE49-F238E27FC236}">
                  <a16:creationId xmlns:a16="http://schemas.microsoft.com/office/drawing/2014/main" id="{685D8C83-1B32-BBC0-69ED-1CCBE4A1B6B2}"/>
                </a:ext>
              </a:extLst>
            </p:cNvPr>
            <p:cNvPicPr>
              <a:picLocks noChangeAspect="1"/>
            </p:cNvPicPr>
            <p:nvPr/>
          </p:nvPicPr>
          <p:blipFill>
            <a:blip r:embed="rId5"/>
            <a:stretch>
              <a:fillRect/>
            </a:stretch>
          </p:blipFill>
          <p:spPr>
            <a:xfrm flipH="1">
              <a:off x="3125205" y="2853858"/>
              <a:ext cx="539793" cy="539793"/>
            </a:xfrm>
            <a:prstGeom prst="rect">
              <a:avLst/>
            </a:prstGeom>
          </p:spPr>
        </p:pic>
        <p:pic>
          <p:nvPicPr>
            <p:cNvPr id="11" name="Picture 10">
              <a:extLst>
                <a:ext uri="{FF2B5EF4-FFF2-40B4-BE49-F238E27FC236}">
                  <a16:creationId xmlns:a16="http://schemas.microsoft.com/office/drawing/2014/main" id="{120D6585-5CCB-54B8-7AFD-A658B86A688B}"/>
                </a:ext>
              </a:extLst>
            </p:cNvPr>
            <p:cNvPicPr>
              <a:picLocks noChangeAspect="1"/>
            </p:cNvPicPr>
            <p:nvPr/>
          </p:nvPicPr>
          <p:blipFill>
            <a:blip r:embed="rId5"/>
            <a:stretch>
              <a:fillRect/>
            </a:stretch>
          </p:blipFill>
          <p:spPr>
            <a:xfrm flipH="1">
              <a:off x="3150160" y="3571452"/>
              <a:ext cx="545867" cy="545867"/>
            </a:xfrm>
            <a:prstGeom prst="rect">
              <a:avLst/>
            </a:prstGeom>
          </p:spPr>
        </p:pic>
      </p:grpSp>
    </p:spTree>
    <p:extLst>
      <p:ext uri="{BB962C8B-B14F-4D97-AF65-F5344CB8AC3E}">
        <p14:creationId xmlns:p14="http://schemas.microsoft.com/office/powerpoint/2010/main" val="218983818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2" presetClass="entr" presetSubtype="4" fill="hold" nodeType="afterEffect" p14:presetBounceEnd="66000">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14:bounceEnd="66000">
                                          <p:cBhvr additive="base">
                                            <p:cTn id="14" dur="1000" fill="hold"/>
                                            <p:tgtEl>
                                              <p:spTgt spid="6"/>
                                            </p:tgtEl>
                                            <p:attrNameLst>
                                              <p:attrName>ppt_x</p:attrName>
                                            </p:attrNameLst>
                                          </p:cBhvr>
                                          <p:tavLst>
                                            <p:tav tm="0">
                                              <p:val>
                                                <p:strVal val="#ppt_x"/>
                                              </p:val>
                                            </p:tav>
                                            <p:tav tm="100000">
                                              <p:val>
                                                <p:strVal val="#ppt_x"/>
                                              </p:val>
                                            </p:tav>
                                          </p:tavLst>
                                        </p:anim>
                                        <p:anim calcmode="lin" valueType="num" p14:bounceEnd="66000">
                                          <p:cBhvr additive="base">
                                            <p:cTn id="15"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ppt_x"/>
                                              </p:val>
                                            </p:tav>
                                            <p:tav tm="100000">
                                              <p:val>
                                                <p:strVal val="#ppt_x"/>
                                              </p:val>
                                            </p:tav>
                                          </p:tavLst>
                                        </p:anim>
                                        <p:anim calcmode="lin" valueType="num">
                                          <p:cBhvr additive="base">
                                            <p:cTn id="15"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FDE533C-40EC-B0F1-1D5E-1C219AB87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3241" y="3414808"/>
            <a:ext cx="2977476" cy="3097952"/>
          </a:xfrm>
          <a:prstGeom prst="rect">
            <a:avLst/>
          </a:prstGeom>
        </p:spPr>
      </p:pic>
      <p:pic>
        <p:nvPicPr>
          <p:cNvPr id="2" name="Picture 1">
            <a:extLst>
              <a:ext uri="{FF2B5EF4-FFF2-40B4-BE49-F238E27FC236}">
                <a16:creationId xmlns:a16="http://schemas.microsoft.com/office/drawing/2014/main" id="{B71541A9-440A-8815-FDED-530B6F80D71C}"/>
              </a:ext>
            </a:extLst>
          </p:cNvPr>
          <p:cNvPicPr>
            <a:picLocks noChangeAspect="1"/>
          </p:cNvPicPr>
          <p:nvPr/>
        </p:nvPicPr>
        <p:blipFill>
          <a:blip r:embed="rId4"/>
          <a:stretch>
            <a:fillRect/>
          </a:stretch>
        </p:blipFill>
        <p:spPr>
          <a:xfrm>
            <a:off x="2075471" y="256003"/>
            <a:ext cx="6114818" cy="1286367"/>
          </a:xfrm>
          <a:prstGeom prst="rect">
            <a:avLst/>
          </a:prstGeom>
        </p:spPr>
      </p:pic>
      <p:grpSp>
        <p:nvGrpSpPr>
          <p:cNvPr id="3" name="Group 2">
            <a:extLst>
              <a:ext uri="{FF2B5EF4-FFF2-40B4-BE49-F238E27FC236}">
                <a16:creationId xmlns:a16="http://schemas.microsoft.com/office/drawing/2014/main" id="{0F8718DD-7365-A7B1-EB24-344F9FBC847C}"/>
              </a:ext>
            </a:extLst>
          </p:cNvPr>
          <p:cNvGrpSpPr/>
          <p:nvPr/>
        </p:nvGrpSpPr>
        <p:grpSpPr>
          <a:xfrm>
            <a:off x="4738545" y="2469214"/>
            <a:ext cx="6840681" cy="3471211"/>
            <a:chOff x="535741" y="1430562"/>
            <a:chExt cx="6840681" cy="3471211"/>
          </a:xfrm>
        </p:grpSpPr>
        <p:grpSp>
          <p:nvGrpSpPr>
            <p:cNvPr id="12" name="Group 11">
              <a:extLst>
                <a:ext uri="{FF2B5EF4-FFF2-40B4-BE49-F238E27FC236}">
                  <a16:creationId xmlns:a16="http://schemas.microsoft.com/office/drawing/2014/main" id="{646A2ACC-0A98-088D-6B47-D0CC7A36ACF3}"/>
                </a:ext>
              </a:extLst>
            </p:cNvPr>
            <p:cNvGrpSpPr/>
            <p:nvPr/>
          </p:nvGrpSpPr>
          <p:grpSpPr>
            <a:xfrm>
              <a:off x="535741" y="2511864"/>
              <a:ext cx="6840681" cy="2389909"/>
              <a:chOff x="5351318" y="4311147"/>
              <a:chExt cx="6840681" cy="2389909"/>
            </a:xfrm>
            <a:solidFill>
              <a:srgbClr val="FFFFCC"/>
            </a:solidFill>
          </p:grpSpPr>
          <p:sp>
            <p:nvSpPr>
              <p:cNvPr id="14" name="Rectangle: Rounded Corners 13">
                <a:extLst>
                  <a:ext uri="{FF2B5EF4-FFF2-40B4-BE49-F238E27FC236}">
                    <a16:creationId xmlns:a16="http://schemas.microsoft.com/office/drawing/2014/main" id="{2EA49245-72BF-B1A1-5129-160DB303F729}"/>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rõ</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ngắt</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nghỉ</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chỗ</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Thể</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hiện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giọng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phù</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hợp</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47566485-D309-0E8C-C109-F2873A6182B9}"/>
                  </a:ext>
                </a:extLst>
              </p:cNvPr>
              <p:cNvGrpSpPr/>
              <p:nvPr/>
            </p:nvGrpSpPr>
            <p:grpSpPr>
              <a:xfrm>
                <a:off x="7848304" y="4505757"/>
                <a:ext cx="4208656" cy="1969599"/>
                <a:chOff x="7938043" y="4498698"/>
                <a:chExt cx="4689256" cy="2219312"/>
              </a:xfrm>
              <a:grpFill/>
            </p:grpSpPr>
            <p:pic>
              <p:nvPicPr>
                <p:cNvPr id="16" name="Picture 15" descr="Icon&#10;&#10;Description automatically generated">
                  <a:extLst>
                    <a:ext uri="{FF2B5EF4-FFF2-40B4-BE49-F238E27FC236}">
                      <a16:creationId xmlns:a16="http://schemas.microsoft.com/office/drawing/2014/main" id="{25024C0F-8159-5C97-FA8F-6320AFED1F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43" y="4498699"/>
                  <a:ext cx="546327" cy="546329"/>
                </a:xfrm>
                <a:prstGeom prst="rect">
                  <a:avLst/>
                </a:prstGeom>
                <a:grpFill/>
              </p:spPr>
            </p:pic>
            <p:pic>
              <p:nvPicPr>
                <p:cNvPr id="17" name="Picture 16" descr="Icon&#10;&#10;Description automatically generated">
                  <a:extLst>
                    <a:ext uri="{FF2B5EF4-FFF2-40B4-BE49-F238E27FC236}">
                      <a16:creationId xmlns:a16="http://schemas.microsoft.com/office/drawing/2014/main" id="{FEA34A89-36C8-5361-9A78-96E3DFBE8D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8185" y="4498699"/>
                  <a:ext cx="546327" cy="546328"/>
                </a:xfrm>
                <a:prstGeom prst="rect">
                  <a:avLst/>
                </a:prstGeom>
                <a:grpFill/>
              </p:spPr>
            </p:pic>
            <p:pic>
              <p:nvPicPr>
                <p:cNvPr id="18" name="Picture 17" descr="Icon&#10;&#10;Description automatically generated">
                  <a:extLst>
                    <a:ext uri="{FF2B5EF4-FFF2-40B4-BE49-F238E27FC236}">
                      <a16:creationId xmlns:a16="http://schemas.microsoft.com/office/drawing/2014/main" id="{2C401FB0-7226-F09D-1098-35EB5998FE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833" y="4498698"/>
                  <a:ext cx="546328" cy="546328"/>
                </a:xfrm>
                <a:prstGeom prst="rect">
                  <a:avLst/>
                </a:prstGeom>
                <a:grpFill/>
              </p:spPr>
            </p:pic>
            <p:pic>
              <p:nvPicPr>
                <p:cNvPr id="19" name="Picture 18" descr="Icon&#10;&#10;Description automatically generated">
                  <a:extLst>
                    <a:ext uri="{FF2B5EF4-FFF2-40B4-BE49-F238E27FC236}">
                      <a16:creationId xmlns:a16="http://schemas.microsoft.com/office/drawing/2014/main" id="{3970B8B8-50C1-2927-6F60-986721AF3F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4228" y="5096097"/>
                  <a:ext cx="546327" cy="546329"/>
                </a:xfrm>
                <a:prstGeom prst="rect">
                  <a:avLst/>
                </a:prstGeom>
                <a:grpFill/>
              </p:spPr>
            </p:pic>
            <p:pic>
              <p:nvPicPr>
                <p:cNvPr id="20" name="Picture 19" descr="Icon&#10;&#10;Description automatically generated">
                  <a:extLst>
                    <a:ext uri="{FF2B5EF4-FFF2-40B4-BE49-F238E27FC236}">
                      <a16:creationId xmlns:a16="http://schemas.microsoft.com/office/drawing/2014/main" id="{EA0EC5C9-FF16-F9A8-A07C-0DDA2E0AEB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4370" y="5096097"/>
                  <a:ext cx="546327" cy="546328"/>
                </a:xfrm>
                <a:prstGeom prst="rect">
                  <a:avLst/>
                </a:prstGeom>
                <a:grpFill/>
              </p:spPr>
            </p:pic>
            <p:pic>
              <p:nvPicPr>
                <p:cNvPr id="21" name="Picture 20" descr="Icon&#10;&#10;Description automatically generated">
                  <a:extLst>
                    <a:ext uri="{FF2B5EF4-FFF2-40B4-BE49-F238E27FC236}">
                      <a16:creationId xmlns:a16="http://schemas.microsoft.com/office/drawing/2014/main" id="{9563D07A-397B-CE48-4382-54E625E182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93018" y="5096096"/>
                  <a:ext cx="546328" cy="546328"/>
                </a:xfrm>
                <a:prstGeom prst="rect">
                  <a:avLst/>
                </a:prstGeom>
                <a:grpFill/>
              </p:spPr>
            </p:pic>
            <p:pic>
              <p:nvPicPr>
                <p:cNvPr id="22" name="Picture 21" descr="Icon&#10;&#10;Description automatically generated">
                  <a:extLst>
                    <a:ext uri="{FF2B5EF4-FFF2-40B4-BE49-F238E27FC236}">
                      <a16:creationId xmlns:a16="http://schemas.microsoft.com/office/drawing/2014/main" id="{5DF0183F-E900-CF23-F1A0-C2553F1620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05854" y="5565234"/>
                  <a:ext cx="546327" cy="546329"/>
                </a:xfrm>
                <a:prstGeom prst="rect">
                  <a:avLst/>
                </a:prstGeom>
                <a:grpFill/>
              </p:spPr>
            </p:pic>
            <p:pic>
              <p:nvPicPr>
                <p:cNvPr id="23" name="Picture 22" descr="Icon&#10;&#10;Description automatically generated">
                  <a:extLst>
                    <a:ext uri="{FF2B5EF4-FFF2-40B4-BE49-F238E27FC236}">
                      <a16:creationId xmlns:a16="http://schemas.microsoft.com/office/drawing/2014/main" id="{5CB65A5E-08CB-77EC-D39E-BCB69DA79F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5996" y="5565234"/>
                  <a:ext cx="546327" cy="546328"/>
                </a:xfrm>
                <a:prstGeom prst="rect">
                  <a:avLst/>
                </a:prstGeom>
                <a:grpFill/>
              </p:spPr>
            </p:pic>
            <p:pic>
              <p:nvPicPr>
                <p:cNvPr id="24" name="Picture 23" descr="Icon&#10;&#10;Description automatically generated">
                  <a:extLst>
                    <a:ext uri="{FF2B5EF4-FFF2-40B4-BE49-F238E27FC236}">
                      <a16:creationId xmlns:a16="http://schemas.microsoft.com/office/drawing/2014/main" id="{66E1614A-31EF-3A83-BA4D-8C23945828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34644" y="5565233"/>
                  <a:ext cx="546328" cy="546328"/>
                </a:xfrm>
                <a:prstGeom prst="rect">
                  <a:avLst/>
                </a:prstGeom>
                <a:grpFill/>
              </p:spPr>
            </p:pic>
            <p:pic>
              <p:nvPicPr>
                <p:cNvPr id="25" name="Picture 24" descr="Icon&#10;&#10;Description automatically generated">
                  <a:extLst>
                    <a:ext uri="{FF2B5EF4-FFF2-40B4-BE49-F238E27FC236}">
                      <a16:creationId xmlns:a16="http://schemas.microsoft.com/office/drawing/2014/main" id="{CC8D61B2-FD0C-1E92-59F4-28194E3FB7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2181" y="6171681"/>
                  <a:ext cx="546327" cy="546329"/>
                </a:xfrm>
                <a:prstGeom prst="rect">
                  <a:avLst/>
                </a:prstGeom>
                <a:grpFill/>
              </p:spPr>
            </p:pic>
            <p:pic>
              <p:nvPicPr>
                <p:cNvPr id="26" name="Picture 25" descr="Icon&#10;&#10;Description automatically generated">
                  <a:extLst>
                    <a:ext uri="{FF2B5EF4-FFF2-40B4-BE49-F238E27FC236}">
                      <a16:creationId xmlns:a16="http://schemas.microsoft.com/office/drawing/2014/main" id="{4332961D-FB5A-37C4-591D-D7EB3E5B26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72323" y="6171681"/>
                  <a:ext cx="546327" cy="546328"/>
                </a:xfrm>
                <a:prstGeom prst="rect">
                  <a:avLst/>
                </a:prstGeom>
                <a:grpFill/>
              </p:spPr>
            </p:pic>
            <p:pic>
              <p:nvPicPr>
                <p:cNvPr id="27" name="Picture 26" descr="Icon&#10;&#10;Description automatically generated">
                  <a:extLst>
                    <a:ext uri="{FF2B5EF4-FFF2-40B4-BE49-F238E27FC236}">
                      <a16:creationId xmlns:a16="http://schemas.microsoft.com/office/drawing/2014/main" id="{3ED4D82E-1993-85BB-008C-558F666C04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80971" y="6171680"/>
                  <a:ext cx="546328" cy="546328"/>
                </a:xfrm>
                <a:prstGeom prst="rect">
                  <a:avLst/>
                </a:prstGeom>
                <a:grpFill/>
              </p:spPr>
            </p:pic>
          </p:grpSp>
        </p:grpSp>
        <p:sp>
          <p:nvSpPr>
            <p:cNvPr id="13" name="Rectangle: Rounded Corners 12">
              <a:extLst>
                <a:ext uri="{FF2B5EF4-FFF2-40B4-BE49-F238E27FC236}">
                  <a16:creationId xmlns:a16="http://schemas.microsoft.com/office/drawing/2014/main" id="{517B0BA7-4C87-28D9-4200-BF5C9647B1FB}"/>
                </a:ext>
              </a:extLst>
            </p:cNvPr>
            <p:cNvSpPr/>
            <p:nvPr/>
          </p:nvSpPr>
          <p:spPr>
            <a:xfrm>
              <a:off x="1083787" y="1430562"/>
              <a:ext cx="5689600"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Tiêu</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chí</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đánh</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giá</a:t>
              </a: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4044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1FC96D-734A-798E-34C9-458DF8E7B08A}"/>
              </a:ext>
            </a:extLst>
          </p:cNvPr>
          <p:cNvPicPr>
            <a:picLocks noChangeAspect="1"/>
          </p:cNvPicPr>
          <p:nvPr/>
        </p:nvPicPr>
        <p:blipFill>
          <a:blip r:embed="rId2"/>
          <a:stretch>
            <a:fillRect/>
          </a:stretch>
        </p:blipFill>
        <p:spPr>
          <a:xfrm>
            <a:off x="6775770" y="4420696"/>
            <a:ext cx="5416229" cy="2437304"/>
          </a:xfrm>
          <a:prstGeom prst="rect">
            <a:avLst/>
          </a:prstGeom>
        </p:spPr>
      </p:pic>
      <p:sp>
        <p:nvSpPr>
          <p:cNvPr id="5" name="Rounded Rectangle 11">
            <a:extLst>
              <a:ext uri="{FF2B5EF4-FFF2-40B4-BE49-F238E27FC236}">
                <a16:creationId xmlns:a16="http://schemas.microsoft.com/office/drawing/2014/main" id="{EE6448BF-4048-7930-0937-A9A6054FF4F5}"/>
              </a:ext>
            </a:extLst>
          </p:cNvPr>
          <p:cNvSpPr/>
          <p:nvPr/>
        </p:nvSpPr>
        <p:spPr>
          <a:xfrm>
            <a:off x="401807" y="2103912"/>
            <a:ext cx="5268808" cy="1902344"/>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7FB8E98C-0F87-2017-1C64-9F2E1ED86905}"/>
              </a:ext>
            </a:extLst>
          </p:cNvPr>
          <p:cNvGrpSpPr/>
          <p:nvPr/>
        </p:nvGrpSpPr>
        <p:grpSpPr>
          <a:xfrm>
            <a:off x="401807" y="1564536"/>
            <a:ext cx="1101452" cy="1078752"/>
            <a:chOff x="2210284" y="3447251"/>
            <a:chExt cx="826089" cy="809063"/>
          </a:xfrm>
        </p:grpSpPr>
        <p:sp>
          <p:nvSpPr>
            <p:cNvPr id="7" name="Oval 6">
              <a:extLst>
                <a:ext uri="{FF2B5EF4-FFF2-40B4-BE49-F238E27FC236}">
                  <a16:creationId xmlns:a16="http://schemas.microsoft.com/office/drawing/2014/main" id="{95DA6BB0-7E8D-2037-14D6-24220C31B7D3}"/>
                </a:ext>
              </a:extLst>
            </p:cNvPr>
            <p:cNvSpPr/>
            <p:nvPr/>
          </p:nvSpPr>
          <p:spPr>
            <a:xfrm>
              <a:off x="2210284" y="3447251"/>
              <a:ext cx="826089" cy="809063"/>
            </a:xfrm>
            <a:prstGeom prst="ellipse">
              <a:avLst/>
            </a:prstGeom>
            <a:solidFill>
              <a:schemeClr val="bg1"/>
            </a:solidFill>
            <a:ln>
              <a:noFill/>
            </a:ln>
            <a:effectLst>
              <a:glow rad="63500">
                <a:schemeClr val="accent1">
                  <a:satMod val="175000"/>
                  <a:alpha val="40000"/>
                </a:schemeClr>
              </a:glow>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1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Light" panose="00000400000000000000"/>
                <a:ea typeface="+mn-ea"/>
                <a:cs typeface="+mn-cs"/>
              </a:endParaRPr>
            </a:p>
          </p:txBody>
        </p:sp>
        <p:pic>
          <p:nvPicPr>
            <p:cNvPr id="8" name="Picture 2">
              <a:extLst>
                <a:ext uri="{FF2B5EF4-FFF2-40B4-BE49-F238E27FC236}">
                  <a16:creationId xmlns:a16="http://schemas.microsoft.com/office/drawing/2014/main" id="{884B6F68-E1A7-2A4B-2564-50CA5838A9F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968" b="89711" l="0" r="100000">
                          <a14:foregroundMark x1="35577" y1="42765" x2="35577" y2="42765"/>
                          <a14:foregroundMark x1="55769" y1="72347" x2="55769" y2="72347"/>
                          <a14:foregroundMark x1="67308" y1="79421" x2="67308" y2="79421"/>
                          <a14:foregroundMark x1="63702" y1="76849" x2="63702" y2="76849"/>
                          <a14:foregroundMark x1="75962" y1="80064" x2="75962" y2="80064"/>
                          <a14:foregroundMark x1="77885" y1="72026" x2="77885" y2="72026"/>
                          <a14:foregroundMark x1="81971" y1="64952" x2="81971" y2="64952"/>
                          <a14:foregroundMark x1="84375" y1="60129" x2="84375" y2="60129"/>
                          <a14:foregroundMark x1="87981" y1="55949" x2="87981" y2="55949"/>
                          <a14:foregroundMark x1="90625" y1="52412" x2="90625" y2="52412"/>
                          <a14:foregroundMark x1="77163" y1="75884" x2="77163" y2="75884"/>
                          <a14:foregroundMark x1="73077" y1="84887" x2="73077" y2="84887"/>
                          <a14:foregroundMark x1="71394" y1="81350" x2="71394" y2="81350"/>
                          <a14:foregroundMark x1="68510" y1="77492" x2="68510" y2="77492"/>
                          <a14:foregroundMark x1="64423" y1="73312" x2="64423" y2="73312"/>
                          <a14:foregroundMark x1="60577" y1="70740" x2="60577" y2="70740"/>
                          <a14:foregroundMark x1="56010" y1="66559" x2="56010" y2="66559"/>
                          <a14:foregroundMark x1="48798" y1="69132" x2="48798" y2="69132"/>
                          <a14:foregroundMark x1="45192" y1="73312" x2="45192" y2="73312"/>
                          <a14:foregroundMark x1="42067" y1="74277" x2="42067" y2="74277"/>
                          <a14:foregroundMark x1="45192" y1="70740" x2="45192" y2="70740"/>
                          <a14:foregroundMark x1="48317" y1="71704" x2="48317" y2="71704"/>
                          <a14:foregroundMark x1="34135" y1="71704" x2="34135" y2="71704"/>
                          <a14:foregroundMark x1="30288" y1="68810" x2="30288" y2="68810"/>
                          <a14:foregroundMark x1="24760" y1="65273" x2="24760" y2="65273"/>
                          <a14:foregroundMark x1="20433" y1="65273" x2="20433" y2="65273"/>
                          <a14:foregroundMark x1="16106" y1="64952" x2="16106" y2="64952"/>
                          <a14:foregroundMark x1="10096" y1="62379" x2="10096" y2="62379"/>
                          <a14:foregroundMark x1="8894" y1="61736" x2="8894" y2="61736"/>
                          <a14:foregroundMark x1="16827" y1="61415" x2="16827" y2="61415"/>
                          <a14:foregroundMark x1="12260" y1="60129" x2="12260" y2="60129"/>
                        </a14:backgroundRemoval>
                      </a14:imgEffect>
                    </a14:imgLayer>
                  </a14:imgProps>
                </a:ext>
                <a:ext uri="{28A0092B-C50C-407E-A947-70E740481C1C}">
                  <a14:useLocalDpi xmlns:a14="http://schemas.microsoft.com/office/drawing/2010/main" val="0"/>
                </a:ext>
              </a:extLst>
            </a:blip>
            <a:srcRect/>
            <a:stretch>
              <a:fillRect/>
            </a:stretch>
          </p:blipFill>
          <p:spPr bwMode="auto">
            <a:xfrm>
              <a:off x="2210284" y="3596128"/>
              <a:ext cx="826089" cy="617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81B10F37-F346-A1A1-7F4E-4831E8261C60}"/>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8" b="96222" l="9375" r="95486">
                          <a14:foregroundMark x1="52083" y1="79345" x2="52083" y2="79345"/>
                          <a14:foregroundMark x1="81597" y1="16877" x2="81597" y2="16877"/>
                        </a14:backgroundRemoval>
                      </a14:imgEffect>
                    </a14:imgLayer>
                  </a14:imgProps>
                </a:ext>
                <a:ext uri="{28A0092B-C50C-407E-A947-70E740481C1C}">
                  <a14:useLocalDpi xmlns:a14="http://schemas.microsoft.com/office/drawing/2010/main" val="0"/>
                </a:ext>
              </a:extLst>
            </a:blip>
            <a:srcRect/>
            <a:stretch>
              <a:fillRect/>
            </a:stretch>
          </p:blipFill>
          <p:spPr bwMode="auto">
            <a:xfrm>
              <a:off x="2443204" y="3530924"/>
              <a:ext cx="360247" cy="496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TextBox 9">
            <a:extLst>
              <a:ext uri="{FF2B5EF4-FFF2-40B4-BE49-F238E27FC236}">
                <a16:creationId xmlns:a16="http://schemas.microsoft.com/office/drawing/2014/main" id="{0E267572-0969-FCE1-45F7-40883E0D3834}"/>
              </a:ext>
            </a:extLst>
          </p:cNvPr>
          <p:cNvSpPr txBox="1"/>
          <p:nvPr/>
        </p:nvSpPr>
        <p:spPr>
          <a:xfrm>
            <a:off x="427954" y="2315185"/>
            <a:ext cx="5259842" cy="1615827"/>
          </a:xfrm>
          <a:prstGeom prst="rect">
            <a:avLst/>
          </a:prstGeom>
          <a:noFill/>
        </p:spPr>
        <p:txBody>
          <a:bodyPr wrap="square" numCol="1" rtlCol="0">
            <a:spAutoFit/>
          </a:bodyPr>
          <a:lstStyle/>
          <a:p>
            <a:pPr lvl="0" algn="ctr">
              <a:spcBef>
                <a:spcPts val="600"/>
              </a:spcBef>
              <a:spcAft>
                <a:spcPts val="600"/>
              </a:spcAft>
              <a:defRPr/>
            </a:pPr>
            <a:r>
              <a:rPr lang="vi-VN" sz="3300" b="1" dirty="0">
                <a:solidFill>
                  <a:srgbClr val="C00000"/>
                </a:solidFill>
                <a:latin typeface="Cambria" panose="02040503050406030204" pitchFamily="18" charset="0"/>
                <a:ea typeface="Cambria" panose="02040503050406030204" pitchFamily="18" charset="0"/>
              </a:rPr>
              <a:t>Hình ảnh nào được tác giả cho là đẹp nhất khi nghĩ về làng quê của mình?</a:t>
            </a:r>
            <a:endParaRPr kumimoji="0" lang="vi-VN" sz="33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 name="Rounded Rectangle 12">
            <a:extLst>
              <a:ext uri="{FF2B5EF4-FFF2-40B4-BE49-F238E27FC236}">
                <a16:creationId xmlns:a16="http://schemas.microsoft.com/office/drawing/2014/main" id="{DA2A3D3D-C695-CD10-9ADB-C9B2E5A9C5AC}"/>
              </a:ext>
            </a:extLst>
          </p:cNvPr>
          <p:cNvSpPr/>
          <p:nvPr/>
        </p:nvSpPr>
        <p:spPr>
          <a:xfrm>
            <a:off x="5975060" y="986762"/>
            <a:ext cx="5874040" cy="2868191"/>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F805C50-8A56-4BC5-B1D0-FECF04236612}"/>
              </a:ext>
            </a:extLst>
          </p:cNvPr>
          <p:cNvSpPr txBox="1"/>
          <p:nvPr/>
        </p:nvSpPr>
        <p:spPr>
          <a:xfrm>
            <a:off x="6072342" y="995745"/>
            <a:ext cx="5567207" cy="2800767"/>
          </a:xfrm>
          <a:prstGeom prst="rect">
            <a:avLst/>
          </a:prstGeom>
          <a:noFill/>
        </p:spPr>
        <p:txBody>
          <a:bodyPr wrap="square" rtlCol="0">
            <a:spAutoFit/>
          </a:bodyPr>
          <a:lstStyle/>
          <a:p>
            <a:pPr lvl="0" algn="just">
              <a:spcBef>
                <a:spcPts val="600"/>
              </a:spcBef>
              <a:spcAft>
                <a:spcPts val="600"/>
              </a:spcAft>
              <a:defRPr/>
            </a:pPr>
            <a:r>
              <a:rPr lang="vi-VN" sz="4400" dirty="0">
                <a:solidFill>
                  <a:prstClr val="black"/>
                </a:solidFill>
                <a:latin typeface="Cambria" panose="02040503050406030204" pitchFamily="18" charset="0"/>
                <a:ea typeface="Cambria" panose="02040503050406030204" pitchFamily="18" charset="0"/>
              </a:rPr>
              <a:t>Những cánh buồm được tác giả cho là đẹp nhất khi nghĩ về làng quê của mình</a:t>
            </a:r>
            <a:r>
              <a:rPr lang="en-US" sz="4400" dirty="0">
                <a:solidFill>
                  <a:prstClr val="black"/>
                </a:solidFill>
                <a:latin typeface="Cambria" panose="02040503050406030204" pitchFamily="18" charset="0"/>
                <a:ea typeface="Cambria" panose="02040503050406030204" pitchFamily="18" charset="0"/>
              </a:rPr>
              <a:t>.</a:t>
            </a:r>
            <a:r>
              <a:rPr lang="vi-VN" sz="4400" dirty="0">
                <a:solidFill>
                  <a:prstClr val="black"/>
                </a:solidFill>
                <a:latin typeface="Cambria" panose="02040503050406030204" pitchFamily="18" charset="0"/>
                <a:ea typeface="Cambria" panose="02040503050406030204" pitchFamily="18" charset="0"/>
              </a:rPr>
              <a:t> </a:t>
            </a:r>
            <a:endParaRPr kumimoji="0" lang="vi-VN" sz="4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13" name="Picture 12">
            <a:extLst>
              <a:ext uri="{FF2B5EF4-FFF2-40B4-BE49-F238E27FC236}">
                <a16:creationId xmlns:a16="http://schemas.microsoft.com/office/drawing/2014/main" id="{2CFDB0BC-7D40-E0B0-16F7-0B48790DEB2F}"/>
              </a:ext>
            </a:extLst>
          </p:cNvPr>
          <p:cNvPicPr>
            <a:picLocks noChangeAspect="1"/>
          </p:cNvPicPr>
          <p:nvPr/>
        </p:nvPicPr>
        <p:blipFill>
          <a:blip r:embed="rId7"/>
          <a:stretch>
            <a:fillRect/>
          </a:stretch>
        </p:blipFill>
        <p:spPr>
          <a:xfrm>
            <a:off x="2111918" y="-175594"/>
            <a:ext cx="7023201" cy="1518036"/>
          </a:xfrm>
          <a:prstGeom prst="rect">
            <a:avLst/>
          </a:prstGeom>
        </p:spPr>
      </p:pic>
    </p:spTree>
    <p:extLst>
      <p:ext uri="{BB962C8B-B14F-4D97-AF65-F5344CB8AC3E}">
        <p14:creationId xmlns:p14="http://schemas.microsoft.com/office/powerpoint/2010/main" val="116150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1FC96D-734A-798E-34C9-458DF8E7B08A}"/>
              </a:ext>
            </a:extLst>
          </p:cNvPr>
          <p:cNvPicPr>
            <a:picLocks noChangeAspect="1"/>
          </p:cNvPicPr>
          <p:nvPr/>
        </p:nvPicPr>
        <p:blipFill>
          <a:blip r:embed="rId2"/>
          <a:stretch>
            <a:fillRect/>
          </a:stretch>
        </p:blipFill>
        <p:spPr>
          <a:xfrm>
            <a:off x="6775770" y="4420696"/>
            <a:ext cx="5416229" cy="2437304"/>
          </a:xfrm>
          <a:prstGeom prst="rect">
            <a:avLst/>
          </a:prstGeom>
        </p:spPr>
      </p:pic>
      <p:pic>
        <p:nvPicPr>
          <p:cNvPr id="13" name="Picture 12">
            <a:extLst>
              <a:ext uri="{FF2B5EF4-FFF2-40B4-BE49-F238E27FC236}">
                <a16:creationId xmlns:a16="http://schemas.microsoft.com/office/drawing/2014/main" id="{2CFDB0BC-7D40-E0B0-16F7-0B48790DEB2F}"/>
              </a:ext>
            </a:extLst>
          </p:cNvPr>
          <p:cNvPicPr>
            <a:picLocks noChangeAspect="1"/>
          </p:cNvPicPr>
          <p:nvPr/>
        </p:nvPicPr>
        <p:blipFill>
          <a:blip r:embed="rId3"/>
          <a:stretch>
            <a:fillRect/>
          </a:stretch>
        </p:blipFill>
        <p:spPr>
          <a:xfrm>
            <a:off x="2111918" y="-175594"/>
            <a:ext cx="7023201" cy="1518036"/>
          </a:xfrm>
          <a:prstGeom prst="rect">
            <a:avLst/>
          </a:prstGeom>
        </p:spPr>
      </p:pic>
      <p:sp>
        <p:nvSpPr>
          <p:cNvPr id="15" name="TextBox 14">
            <a:extLst>
              <a:ext uri="{FF2B5EF4-FFF2-40B4-BE49-F238E27FC236}">
                <a16:creationId xmlns:a16="http://schemas.microsoft.com/office/drawing/2014/main" id="{2B17BBE8-D906-028B-0F81-B25AE107534C}"/>
              </a:ext>
            </a:extLst>
          </p:cNvPr>
          <p:cNvSpPr txBox="1"/>
          <p:nvPr/>
        </p:nvSpPr>
        <p:spPr>
          <a:xfrm>
            <a:off x="-802361" y="781873"/>
            <a:ext cx="12023133" cy="584660"/>
          </a:xfrm>
          <a:prstGeom prst="rect">
            <a:avLst/>
          </a:prstGeom>
          <a:noFill/>
        </p:spPr>
        <p:txBody>
          <a:bodyPr wrap="square" lIns="121808" tIns="60903" rIns="121808" bIns="60903" rtlCol="0">
            <a:spAutoFit/>
          </a:bodyPr>
          <a:lstStyle/>
          <a:p>
            <a:pPr marL="0" marR="0" lvl="0" indent="0" algn="ctr" defTabSz="91313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a:t>
            </a:r>
            <a:r>
              <a:rPr kumimoji="0" lang="vi-VN" sz="3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Cánh buồm được miêu tả thế nào vào mỗi thời điểm:</a:t>
            </a:r>
            <a:endParaRPr kumimoji="0" lang="en-US" sz="3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20" name="Group 19">
            <a:extLst>
              <a:ext uri="{FF2B5EF4-FFF2-40B4-BE49-F238E27FC236}">
                <a16:creationId xmlns:a16="http://schemas.microsoft.com/office/drawing/2014/main" id="{8CBF69BB-C6C0-AAAF-DCCA-9C2A55FFBF0A}"/>
              </a:ext>
            </a:extLst>
          </p:cNvPr>
          <p:cNvGrpSpPr/>
          <p:nvPr/>
        </p:nvGrpSpPr>
        <p:grpSpPr>
          <a:xfrm>
            <a:off x="3702515" y="1162373"/>
            <a:ext cx="5229978" cy="1185620"/>
            <a:chOff x="-257302" y="2270502"/>
            <a:chExt cx="5229978" cy="1185620"/>
          </a:xfrm>
        </p:grpSpPr>
        <p:pic>
          <p:nvPicPr>
            <p:cNvPr id="16" name="图片 1">
              <a:extLst>
                <a:ext uri="{FF2B5EF4-FFF2-40B4-BE49-F238E27FC236}">
                  <a16:creationId xmlns:a16="http://schemas.microsoft.com/office/drawing/2014/main" id="{57F728B7-0420-834E-6453-4EB3E8A11582}"/>
                </a:ext>
              </a:extLst>
            </p:cNvPr>
            <p:cNvPicPr>
              <a:picLocks noChangeAspect="1"/>
            </p:cNvPicPr>
            <p:nvPr/>
          </p:nvPicPr>
          <p:blipFill>
            <a:blip r:embed="rId4"/>
            <a:stretch>
              <a:fillRect/>
            </a:stretch>
          </p:blipFill>
          <p:spPr>
            <a:xfrm>
              <a:off x="495977" y="2270502"/>
              <a:ext cx="3557475" cy="1185620"/>
            </a:xfrm>
            <a:prstGeom prst="rect">
              <a:avLst/>
            </a:prstGeom>
          </p:spPr>
        </p:pic>
        <p:sp>
          <p:nvSpPr>
            <p:cNvPr id="17" name="Rectangle 16">
              <a:extLst>
                <a:ext uri="{FF2B5EF4-FFF2-40B4-BE49-F238E27FC236}">
                  <a16:creationId xmlns:a16="http://schemas.microsoft.com/office/drawing/2014/main" id="{D4C456FA-DAC9-F5FC-1DEC-5DCF1D4AFD36}"/>
                </a:ext>
              </a:extLst>
            </p:cNvPr>
            <p:cNvSpPr/>
            <p:nvPr/>
          </p:nvSpPr>
          <p:spPr>
            <a:xfrm>
              <a:off x="-257302" y="2449667"/>
              <a:ext cx="5229978" cy="63094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Buổi</a:t>
              </a:r>
              <a:r>
                <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nắng</a:t>
              </a:r>
              <a:r>
                <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đẹp</a:t>
              </a:r>
              <a:endPar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21" name="Group 20">
            <a:extLst>
              <a:ext uri="{FF2B5EF4-FFF2-40B4-BE49-F238E27FC236}">
                <a16:creationId xmlns:a16="http://schemas.microsoft.com/office/drawing/2014/main" id="{90740D8C-2236-90B0-6181-B3BF59156883}"/>
              </a:ext>
            </a:extLst>
          </p:cNvPr>
          <p:cNvGrpSpPr/>
          <p:nvPr/>
        </p:nvGrpSpPr>
        <p:grpSpPr>
          <a:xfrm>
            <a:off x="1821087" y="3487119"/>
            <a:ext cx="5229978" cy="1363850"/>
            <a:chOff x="7036265" y="2262753"/>
            <a:chExt cx="5229978" cy="1363850"/>
          </a:xfrm>
        </p:grpSpPr>
        <p:pic>
          <p:nvPicPr>
            <p:cNvPr id="18" name="图片 1">
              <a:extLst>
                <a:ext uri="{FF2B5EF4-FFF2-40B4-BE49-F238E27FC236}">
                  <a16:creationId xmlns:a16="http://schemas.microsoft.com/office/drawing/2014/main" id="{33E19073-DBC0-82B2-8138-3E2346B0CC67}"/>
                </a:ext>
              </a:extLst>
            </p:cNvPr>
            <p:cNvPicPr>
              <a:picLocks noChangeAspect="1"/>
            </p:cNvPicPr>
            <p:nvPr/>
          </p:nvPicPr>
          <p:blipFill>
            <a:blip r:embed="rId4"/>
            <a:stretch>
              <a:fillRect/>
            </a:stretch>
          </p:blipFill>
          <p:spPr>
            <a:xfrm>
              <a:off x="7850892" y="2262753"/>
              <a:ext cx="3557475" cy="1363850"/>
            </a:xfrm>
            <a:prstGeom prst="rect">
              <a:avLst/>
            </a:prstGeom>
          </p:spPr>
        </p:pic>
        <p:sp>
          <p:nvSpPr>
            <p:cNvPr id="19" name="Rectangle 18">
              <a:extLst>
                <a:ext uri="{FF2B5EF4-FFF2-40B4-BE49-F238E27FC236}">
                  <a16:creationId xmlns:a16="http://schemas.microsoft.com/office/drawing/2014/main" id="{811B62E6-C943-2123-EBC8-F9A0A042C95F}"/>
                </a:ext>
              </a:extLst>
            </p:cNvPr>
            <p:cNvSpPr/>
            <p:nvPr/>
          </p:nvSpPr>
          <p:spPr>
            <a:xfrm>
              <a:off x="7036265" y="2613529"/>
              <a:ext cx="5229978" cy="63094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Ngày</a:t>
              </a:r>
              <a:r>
                <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lộng</a:t>
              </a:r>
              <a:r>
                <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gió</a:t>
              </a:r>
              <a:endPar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22" name="Group 21">
            <a:extLst>
              <a:ext uri="{FF2B5EF4-FFF2-40B4-BE49-F238E27FC236}">
                <a16:creationId xmlns:a16="http://schemas.microsoft.com/office/drawing/2014/main" id="{8B6AF4B1-874E-2FAB-6479-41F4421DCE16}"/>
              </a:ext>
            </a:extLst>
          </p:cNvPr>
          <p:cNvGrpSpPr/>
          <p:nvPr/>
        </p:nvGrpSpPr>
        <p:grpSpPr>
          <a:xfrm>
            <a:off x="-928249" y="5060197"/>
            <a:ext cx="5229978" cy="1387098"/>
            <a:chOff x="3512015" y="4161295"/>
            <a:chExt cx="5229978" cy="1387098"/>
          </a:xfrm>
        </p:grpSpPr>
        <p:pic>
          <p:nvPicPr>
            <p:cNvPr id="23" name="图片 1">
              <a:extLst>
                <a:ext uri="{FF2B5EF4-FFF2-40B4-BE49-F238E27FC236}">
                  <a16:creationId xmlns:a16="http://schemas.microsoft.com/office/drawing/2014/main" id="{267CF63F-B7E7-BA65-06CD-028D7F4CD11D}"/>
                </a:ext>
              </a:extLst>
            </p:cNvPr>
            <p:cNvPicPr>
              <a:picLocks noChangeAspect="1"/>
            </p:cNvPicPr>
            <p:nvPr/>
          </p:nvPicPr>
          <p:blipFill>
            <a:blip r:embed="rId4"/>
            <a:stretch>
              <a:fillRect/>
            </a:stretch>
          </p:blipFill>
          <p:spPr>
            <a:xfrm>
              <a:off x="4481625" y="4161295"/>
              <a:ext cx="3557475" cy="1387098"/>
            </a:xfrm>
            <a:prstGeom prst="rect">
              <a:avLst/>
            </a:prstGeom>
          </p:spPr>
        </p:pic>
        <p:sp>
          <p:nvSpPr>
            <p:cNvPr id="24" name="Rectangle 23">
              <a:extLst>
                <a:ext uri="{FF2B5EF4-FFF2-40B4-BE49-F238E27FC236}">
                  <a16:creationId xmlns:a16="http://schemas.microsoft.com/office/drawing/2014/main" id="{0B4F2C94-E645-9F3B-08AB-E4A9579AAD1E}"/>
                </a:ext>
              </a:extLst>
            </p:cNvPr>
            <p:cNvSpPr/>
            <p:nvPr/>
          </p:nvSpPr>
          <p:spPr>
            <a:xfrm>
              <a:off x="3512015" y="4604254"/>
              <a:ext cx="5229978" cy="63094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Khi </a:t>
              </a: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giông</a:t>
              </a:r>
              <a:r>
                <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5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bão</a:t>
              </a:r>
              <a:endParaRPr kumimoji="0" lang="en-US"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sp>
        <p:nvSpPr>
          <p:cNvPr id="25" name="Rounded Rectangle 11">
            <a:extLst>
              <a:ext uri="{FF2B5EF4-FFF2-40B4-BE49-F238E27FC236}">
                <a16:creationId xmlns:a16="http://schemas.microsoft.com/office/drawing/2014/main" id="{FA5F146F-90FB-A1DC-B943-BC5244127244}"/>
              </a:ext>
            </a:extLst>
          </p:cNvPr>
          <p:cNvSpPr/>
          <p:nvPr/>
        </p:nvSpPr>
        <p:spPr>
          <a:xfrm>
            <a:off x="1165410" y="1988441"/>
            <a:ext cx="10933277" cy="1498517"/>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Buổi nắng đẹp: </a:t>
            </a:r>
            <a:r>
              <a:rPr kumimoji="0" lang="vi-VN"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những cánh buồn xuôi ngược giữa dòng sông phẳng lặng. Có cánh màu nâu như màu áo của mẹ. Có cánh màu trắng như màu áo của chị. Có cánh màu xám bạc như màu áo bố.</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26" name="Rounded Rectangle 11">
            <a:extLst>
              <a:ext uri="{FF2B5EF4-FFF2-40B4-BE49-F238E27FC236}">
                <a16:creationId xmlns:a16="http://schemas.microsoft.com/office/drawing/2014/main" id="{6CB62B69-8E6C-593D-E471-D20C87016C50}"/>
              </a:ext>
            </a:extLst>
          </p:cNvPr>
          <p:cNvSpPr/>
          <p:nvPr/>
        </p:nvSpPr>
        <p:spPr>
          <a:xfrm>
            <a:off x="138808" y="4396490"/>
            <a:ext cx="10933277" cy="655957"/>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Ngày lộng gió: </a:t>
            </a:r>
            <a:r>
              <a:rPr kumimoji="0" lang="vi-VN"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những cánh buồm cuộn tròn nằm trên mui thuyền.</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27" name="Rounded Rectangle 11">
            <a:extLst>
              <a:ext uri="{FF2B5EF4-FFF2-40B4-BE49-F238E27FC236}">
                <a16:creationId xmlns:a16="http://schemas.microsoft.com/office/drawing/2014/main" id="{9928F69E-F80E-64F6-2DFB-FE32AAE4E4C6}"/>
              </a:ext>
            </a:extLst>
          </p:cNvPr>
          <p:cNvSpPr/>
          <p:nvPr/>
        </p:nvSpPr>
        <p:spPr>
          <a:xfrm>
            <a:off x="3371496" y="5556280"/>
            <a:ext cx="7903521" cy="1107991"/>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K</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hi giông bão: </a:t>
            </a:r>
            <a:r>
              <a:rPr kumimoji="0" lang="vi-VN"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những cánh buồm căng lồng ngực người khổng lồ đẩy thuyền đi đến chốn,về đến nơi, mọi ngả mọi miền, cần cù nhẫn nại.</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14607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1FC96D-734A-798E-34C9-458DF8E7B08A}"/>
              </a:ext>
            </a:extLst>
          </p:cNvPr>
          <p:cNvPicPr>
            <a:picLocks noChangeAspect="1"/>
          </p:cNvPicPr>
          <p:nvPr/>
        </p:nvPicPr>
        <p:blipFill>
          <a:blip r:embed="rId2"/>
          <a:stretch>
            <a:fillRect/>
          </a:stretch>
        </p:blipFill>
        <p:spPr>
          <a:xfrm>
            <a:off x="6775770" y="4420696"/>
            <a:ext cx="5416229" cy="2437304"/>
          </a:xfrm>
          <a:prstGeom prst="rect">
            <a:avLst/>
          </a:prstGeom>
        </p:spPr>
      </p:pic>
      <p:pic>
        <p:nvPicPr>
          <p:cNvPr id="13" name="Picture 12">
            <a:extLst>
              <a:ext uri="{FF2B5EF4-FFF2-40B4-BE49-F238E27FC236}">
                <a16:creationId xmlns:a16="http://schemas.microsoft.com/office/drawing/2014/main" id="{2CFDB0BC-7D40-E0B0-16F7-0B48790DEB2F}"/>
              </a:ext>
            </a:extLst>
          </p:cNvPr>
          <p:cNvPicPr>
            <a:picLocks noChangeAspect="1"/>
          </p:cNvPicPr>
          <p:nvPr/>
        </p:nvPicPr>
        <p:blipFill>
          <a:blip r:embed="rId3"/>
          <a:stretch>
            <a:fillRect/>
          </a:stretch>
        </p:blipFill>
        <p:spPr>
          <a:xfrm>
            <a:off x="2111918" y="-175594"/>
            <a:ext cx="7023201" cy="1518036"/>
          </a:xfrm>
          <a:prstGeom prst="rect">
            <a:avLst/>
          </a:prstGeom>
        </p:spPr>
      </p:pic>
      <p:sp>
        <p:nvSpPr>
          <p:cNvPr id="28" name="TextBox 27">
            <a:extLst>
              <a:ext uri="{FF2B5EF4-FFF2-40B4-BE49-F238E27FC236}">
                <a16:creationId xmlns:a16="http://schemas.microsoft.com/office/drawing/2014/main" id="{C34E5709-BCA5-7E79-A34C-ECA787248D3E}"/>
              </a:ext>
            </a:extLst>
          </p:cNvPr>
          <p:cNvSpPr txBox="1"/>
          <p:nvPr/>
        </p:nvSpPr>
        <p:spPr>
          <a:xfrm>
            <a:off x="0" y="1054985"/>
            <a:ext cx="12119675" cy="584775"/>
          </a:xfrm>
          <a:prstGeom prst="rect">
            <a:avLst/>
          </a:prstGeom>
          <a:noFill/>
        </p:spPr>
        <p:txBody>
          <a:bodyPr wrap="square" rtlCol="0">
            <a:spAutoFit/>
          </a:bodyPr>
          <a:lstStyle/>
          <a:p>
            <a:pPr lvl="0" algn="ctr"/>
            <a:r>
              <a:rPr lang="en-US" sz="3200" b="1" dirty="0">
                <a:solidFill>
                  <a:srgbClr val="002060"/>
                </a:solidFill>
                <a:latin typeface="Cambria" panose="02040503050406030204" pitchFamily="18" charset="0"/>
                <a:ea typeface="Cambria" panose="02040503050406030204" pitchFamily="18" charset="0"/>
              </a:rPr>
              <a:t>3. </a:t>
            </a:r>
            <a:r>
              <a:rPr lang="vi-VN" sz="3200" b="1" dirty="0">
                <a:solidFill>
                  <a:srgbClr val="002060"/>
                </a:solidFill>
                <a:latin typeface="Cambria" panose="02040503050406030204" pitchFamily="18" charset="0"/>
                <a:ea typeface="Cambria" panose="02040503050406030204" pitchFamily="18" charset="0"/>
              </a:rPr>
              <a:t>Em thích cách tả cánh buồm vào thời điểm nào? Vì sao?</a:t>
            </a:r>
            <a:endParaRPr kumimoji="0" lang="en-US" sz="1800" b="1" i="0" u="none" strike="noStrike" kern="1200" cap="none" spc="0" normalizeH="0" baseline="0" noProof="0" dirty="0">
              <a:ln>
                <a:noFill/>
              </a:ln>
              <a:solidFill>
                <a:srgbClr val="002060"/>
              </a:solidFill>
              <a:effectLst/>
              <a:uLnTx/>
              <a:uFillTx/>
              <a:latin typeface="Calibri"/>
              <a:ea typeface="+mn-ea"/>
              <a:cs typeface="+mn-cs"/>
            </a:endParaRPr>
          </a:p>
        </p:txBody>
      </p:sp>
      <p:grpSp>
        <p:nvGrpSpPr>
          <p:cNvPr id="31" name="Group 30">
            <a:extLst>
              <a:ext uri="{FF2B5EF4-FFF2-40B4-BE49-F238E27FC236}">
                <a16:creationId xmlns:a16="http://schemas.microsoft.com/office/drawing/2014/main" id="{DF948FCB-313D-8489-B584-91E18DEFBEB2}"/>
              </a:ext>
            </a:extLst>
          </p:cNvPr>
          <p:cNvGrpSpPr/>
          <p:nvPr/>
        </p:nvGrpSpPr>
        <p:grpSpPr>
          <a:xfrm>
            <a:off x="538536" y="1639082"/>
            <a:ext cx="8396452" cy="2460542"/>
            <a:chOff x="538536" y="1639082"/>
            <a:chExt cx="8396452" cy="2460542"/>
          </a:xfrm>
        </p:grpSpPr>
        <p:sp>
          <p:nvSpPr>
            <p:cNvPr id="29" name="Rounded Rectangle 11">
              <a:extLst>
                <a:ext uri="{FF2B5EF4-FFF2-40B4-BE49-F238E27FC236}">
                  <a16:creationId xmlns:a16="http://schemas.microsoft.com/office/drawing/2014/main" id="{E8130216-C7E9-1601-AFD5-693855F8A5F7}"/>
                </a:ext>
              </a:extLst>
            </p:cNvPr>
            <p:cNvSpPr/>
            <p:nvPr/>
          </p:nvSpPr>
          <p:spPr>
            <a:xfrm>
              <a:off x="538536" y="1639082"/>
              <a:ext cx="8396452" cy="2460542"/>
            </a:xfrm>
            <a:prstGeom prst="roundRect">
              <a:avLst/>
            </a:prstGeom>
            <a:solidFill>
              <a:schemeClr val="bg1">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DCB98893-7592-30A8-FBE1-9E59B7C90C0A}"/>
                </a:ext>
              </a:extLst>
            </p:cNvPr>
            <p:cNvSpPr txBox="1"/>
            <p:nvPr/>
          </p:nvSpPr>
          <p:spPr>
            <a:xfrm>
              <a:off x="745332" y="1698595"/>
              <a:ext cx="8041721" cy="2246769"/>
            </a:xfrm>
            <a:prstGeom prst="rect">
              <a:avLst/>
            </a:prstGeom>
            <a:noFill/>
          </p:spPr>
          <p:txBody>
            <a:bodyPr wrap="square" rtlCol="0">
              <a:spAutoFit/>
            </a:bodyPr>
            <a:lstStyle/>
            <a:p>
              <a:pPr lvl="0" algn="just"/>
              <a:r>
                <a:rPr lang="en-US" sz="3500" b="1" dirty="0" err="1">
                  <a:solidFill>
                    <a:srgbClr val="0070C0"/>
                  </a:solidFill>
                  <a:latin typeface="Cambria" panose="02040503050406030204" pitchFamily="18" charset="0"/>
                  <a:ea typeface="Cambria" panose="02040503050406030204" pitchFamily="18" charset="0"/>
                </a:rPr>
                <a:t>Ví</a:t>
              </a:r>
              <a:r>
                <a:rPr lang="en-US" sz="3500" b="1" dirty="0">
                  <a:solidFill>
                    <a:srgbClr val="0070C0"/>
                  </a:solidFill>
                  <a:latin typeface="Cambria" panose="02040503050406030204" pitchFamily="18" charset="0"/>
                  <a:ea typeface="Cambria" panose="02040503050406030204" pitchFamily="18" charset="0"/>
                </a:rPr>
                <a:t> </a:t>
              </a:r>
              <a:r>
                <a:rPr lang="en-US" sz="3500" b="1" dirty="0" err="1">
                  <a:solidFill>
                    <a:srgbClr val="0070C0"/>
                  </a:solidFill>
                  <a:latin typeface="Cambria" panose="02040503050406030204" pitchFamily="18" charset="0"/>
                  <a:ea typeface="Cambria" panose="02040503050406030204" pitchFamily="18" charset="0"/>
                </a:rPr>
                <a:t>dụ</a:t>
              </a:r>
              <a:r>
                <a:rPr lang="en-US" sz="3500" b="1" dirty="0">
                  <a:solidFill>
                    <a:srgbClr val="0070C0"/>
                  </a:solidFill>
                  <a:latin typeface="Cambria" panose="02040503050406030204" pitchFamily="18" charset="0"/>
                  <a:ea typeface="Cambria" panose="02040503050406030204" pitchFamily="18" charset="0"/>
                </a:rPr>
                <a:t>: </a:t>
              </a:r>
              <a:r>
                <a:rPr lang="vi-VN" sz="3500" b="1" dirty="0">
                  <a:solidFill>
                    <a:srgbClr val="0070C0"/>
                  </a:solidFill>
                  <a:latin typeface="Cambria" panose="02040503050406030204" pitchFamily="18" charset="0"/>
                  <a:ea typeface="Cambria" panose="02040503050406030204" pitchFamily="18" charset="0"/>
                </a:rPr>
                <a:t>Em thích cách tả cánh buồm vào buổi nắng đẹp vì cách tả ấy cho thấy cánh buồm rất sinh động với nhiều màu sắc và sắc thái khác nhau.</a:t>
              </a:r>
              <a:endParaRPr kumimoji="0" lang="en-US" sz="35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24800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1FC96D-734A-798E-34C9-458DF8E7B08A}"/>
              </a:ext>
            </a:extLst>
          </p:cNvPr>
          <p:cNvPicPr>
            <a:picLocks noChangeAspect="1"/>
          </p:cNvPicPr>
          <p:nvPr/>
        </p:nvPicPr>
        <p:blipFill>
          <a:blip r:embed="rId3"/>
          <a:stretch>
            <a:fillRect/>
          </a:stretch>
        </p:blipFill>
        <p:spPr>
          <a:xfrm>
            <a:off x="6775770" y="4420696"/>
            <a:ext cx="5416229" cy="2437304"/>
          </a:xfrm>
          <a:prstGeom prst="rect">
            <a:avLst/>
          </a:prstGeom>
        </p:spPr>
      </p:pic>
      <p:pic>
        <p:nvPicPr>
          <p:cNvPr id="13" name="Picture 12">
            <a:extLst>
              <a:ext uri="{FF2B5EF4-FFF2-40B4-BE49-F238E27FC236}">
                <a16:creationId xmlns:a16="http://schemas.microsoft.com/office/drawing/2014/main" id="{2CFDB0BC-7D40-E0B0-16F7-0B48790DEB2F}"/>
              </a:ext>
            </a:extLst>
          </p:cNvPr>
          <p:cNvPicPr>
            <a:picLocks noChangeAspect="1"/>
          </p:cNvPicPr>
          <p:nvPr/>
        </p:nvPicPr>
        <p:blipFill>
          <a:blip r:embed="rId4"/>
          <a:stretch>
            <a:fillRect/>
          </a:stretch>
        </p:blipFill>
        <p:spPr>
          <a:xfrm>
            <a:off x="2111918" y="-175594"/>
            <a:ext cx="7023201" cy="1518036"/>
          </a:xfrm>
          <a:prstGeom prst="rect">
            <a:avLst/>
          </a:prstGeom>
        </p:spPr>
      </p:pic>
      <p:sp>
        <p:nvSpPr>
          <p:cNvPr id="2" name="TextBox 1">
            <a:extLst>
              <a:ext uri="{FF2B5EF4-FFF2-40B4-BE49-F238E27FC236}">
                <a16:creationId xmlns:a16="http://schemas.microsoft.com/office/drawing/2014/main" id="{BA2AE8E2-1227-8476-94A6-1D3288BE904E}"/>
              </a:ext>
            </a:extLst>
          </p:cNvPr>
          <p:cNvSpPr txBox="1"/>
          <p:nvPr/>
        </p:nvSpPr>
        <p:spPr>
          <a:xfrm>
            <a:off x="0" y="1207908"/>
            <a:ext cx="12005524" cy="646331"/>
          </a:xfrm>
          <a:prstGeom prst="rect">
            <a:avLst/>
          </a:prstGeom>
          <a:noFill/>
        </p:spPr>
        <p:txBody>
          <a:bodyPr wrap="square" rtlCol="0">
            <a:spAutoFit/>
          </a:bodyPr>
          <a:lstStyle/>
          <a:p>
            <a:pPr lvl="0" algn="ctr"/>
            <a:r>
              <a:rPr lang="en-US" sz="3600" b="1" dirty="0">
                <a:solidFill>
                  <a:prstClr val="black"/>
                </a:solidFill>
                <a:latin typeface="Cambria" panose="02040503050406030204" pitchFamily="18" charset="0"/>
                <a:ea typeface="Cambria" panose="02040503050406030204" pitchFamily="18" charset="0"/>
              </a:rPr>
              <a:t>4. </a:t>
            </a:r>
            <a:r>
              <a:rPr lang="vi-VN" sz="3600" b="1" dirty="0">
                <a:solidFill>
                  <a:prstClr val="black"/>
                </a:solidFill>
                <a:latin typeface="Cambria" panose="02040503050406030204" pitchFamily="18" charset="0"/>
                <a:ea typeface="Cambria" panose="02040503050406030204" pitchFamily="18" charset="0"/>
              </a:rPr>
              <a:t>Ý nào dưới đây nêu đúng nội dung chính của bài đọc?</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id="{C7B5B6E0-9E46-8004-1A78-B2337C1836DB}"/>
              </a:ext>
            </a:extLst>
          </p:cNvPr>
          <p:cNvGrpSpPr/>
          <p:nvPr/>
        </p:nvGrpSpPr>
        <p:grpSpPr>
          <a:xfrm>
            <a:off x="492421" y="1941859"/>
            <a:ext cx="8802255" cy="712710"/>
            <a:chOff x="1662544" y="2344815"/>
            <a:chExt cx="8802255" cy="712710"/>
          </a:xfrm>
        </p:grpSpPr>
        <p:sp>
          <p:nvSpPr>
            <p:cNvPr id="5" name="Rounded Rectangle 8">
              <a:extLst>
                <a:ext uri="{FF2B5EF4-FFF2-40B4-BE49-F238E27FC236}">
                  <a16:creationId xmlns:a16="http://schemas.microsoft.com/office/drawing/2014/main" id="{08DCB85F-1D24-6F12-878A-A0E2C865A154}"/>
                </a:ext>
              </a:extLst>
            </p:cNvPr>
            <p:cNvSpPr/>
            <p:nvPr/>
          </p:nvSpPr>
          <p:spPr>
            <a:xfrm>
              <a:off x="1662544" y="2344815"/>
              <a:ext cx="8802255" cy="712710"/>
            </a:xfrm>
            <a:prstGeom prst="roundRect">
              <a:avLst/>
            </a:prstGeom>
            <a:solidFill>
              <a:schemeClr val="bg1"/>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C8C62C7-FB0C-E083-B2A9-128B4629701E}"/>
                </a:ext>
              </a:extLst>
            </p:cNvPr>
            <p:cNvSpPr/>
            <p:nvPr/>
          </p:nvSpPr>
          <p:spPr>
            <a:xfrm>
              <a:off x="1806049" y="2401621"/>
              <a:ext cx="8658749" cy="553998"/>
            </a:xfrm>
            <a:prstGeom prst="rect">
              <a:avLst/>
            </a:prstGeom>
          </p:spPr>
          <p:txBody>
            <a:bodyPr wrap="square">
              <a:spAutoFit/>
            </a:bodyPr>
            <a:lstStyle/>
            <a:p>
              <a:pPr lvl="0" algn="just"/>
              <a:r>
                <a:rPr lang="vi-VN" sz="3000" b="1" dirty="0">
                  <a:solidFill>
                    <a:srgbClr val="002060"/>
                  </a:solidFill>
                  <a:latin typeface="Cambria" panose="02040503050406030204" pitchFamily="18" charset="0"/>
                  <a:ea typeface="Cambria" panose="02040503050406030204" pitchFamily="18" charset="0"/>
                </a:rPr>
                <a:t>A. Vẻ đẹp của những dòng sông quê hương.</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7" name="Rounded Rectangle 9">
            <a:extLst>
              <a:ext uri="{FF2B5EF4-FFF2-40B4-BE49-F238E27FC236}">
                <a16:creationId xmlns:a16="http://schemas.microsoft.com/office/drawing/2014/main" id="{14367800-BC7C-1E1F-F847-80D8D180BC2B}"/>
              </a:ext>
            </a:extLst>
          </p:cNvPr>
          <p:cNvSpPr/>
          <p:nvPr/>
        </p:nvSpPr>
        <p:spPr>
          <a:xfrm>
            <a:off x="433324" y="2897345"/>
            <a:ext cx="8940084" cy="1084186"/>
          </a:xfrm>
          <a:prstGeom prst="roundRect">
            <a:avLst/>
          </a:prstGeom>
          <a:solidFill>
            <a:schemeClr val="bg1"/>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000" b="1" dirty="0">
                <a:solidFill>
                  <a:srgbClr val="002060"/>
                </a:solidFill>
                <a:latin typeface="Cambria" panose="02040503050406030204" pitchFamily="18" charset="0"/>
                <a:ea typeface="Cambria" panose="02040503050406030204" pitchFamily="18" charset="0"/>
              </a:rPr>
              <a:t>B. Vẻ đẹp của những cánh buồm trên dòng sông quê hương.</a:t>
            </a:r>
            <a:endParaRPr kumimoji="0" lang="vi-VN" sz="3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nvGrpSpPr>
          <p:cNvPr id="10" name="Group 9">
            <a:extLst>
              <a:ext uri="{FF2B5EF4-FFF2-40B4-BE49-F238E27FC236}">
                <a16:creationId xmlns:a16="http://schemas.microsoft.com/office/drawing/2014/main" id="{4F6E06AF-9D34-24FC-B533-E707885F06CD}"/>
              </a:ext>
            </a:extLst>
          </p:cNvPr>
          <p:cNvGrpSpPr/>
          <p:nvPr/>
        </p:nvGrpSpPr>
        <p:grpSpPr>
          <a:xfrm>
            <a:off x="443494" y="4208565"/>
            <a:ext cx="8489811" cy="698586"/>
            <a:chOff x="443494" y="4208565"/>
            <a:chExt cx="8489811" cy="698586"/>
          </a:xfrm>
        </p:grpSpPr>
        <p:sp>
          <p:nvSpPr>
            <p:cNvPr id="8" name="Rounded Rectangle 11">
              <a:extLst>
                <a:ext uri="{FF2B5EF4-FFF2-40B4-BE49-F238E27FC236}">
                  <a16:creationId xmlns:a16="http://schemas.microsoft.com/office/drawing/2014/main" id="{7FF4AC11-09D4-1124-0A86-3A4E65794D74}"/>
                </a:ext>
              </a:extLst>
            </p:cNvPr>
            <p:cNvSpPr/>
            <p:nvPr/>
          </p:nvSpPr>
          <p:spPr>
            <a:xfrm>
              <a:off x="443494" y="4208565"/>
              <a:ext cx="7972086" cy="698586"/>
            </a:xfrm>
            <a:prstGeom prst="roundRect">
              <a:avLst/>
            </a:prstGeom>
            <a:solidFill>
              <a:schemeClr val="bg1"/>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
          <p:nvSpPr>
            <p:cNvPr id="9" name="TextBox 8">
              <a:extLst>
                <a:ext uri="{FF2B5EF4-FFF2-40B4-BE49-F238E27FC236}">
                  <a16:creationId xmlns:a16="http://schemas.microsoft.com/office/drawing/2014/main" id="{49588B85-E1BD-0C9F-44B5-3CB72CB7D053}"/>
                </a:ext>
              </a:extLst>
            </p:cNvPr>
            <p:cNvSpPr txBox="1"/>
            <p:nvPr/>
          </p:nvSpPr>
          <p:spPr>
            <a:xfrm>
              <a:off x="538760" y="4257250"/>
              <a:ext cx="8394545" cy="553998"/>
            </a:xfrm>
            <a:prstGeom prst="rect">
              <a:avLst/>
            </a:prstGeom>
            <a:solidFill>
              <a:schemeClr val="bg1"/>
            </a:solidFill>
          </p:spPr>
          <p:txBody>
            <a:bodyPr wrap="square" rtlCol="0">
              <a:spAutoFit/>
            </a:bodyPr>
            <a:lstStyle/>
            <a:p>
              <a:pPr lvl="0" algn="just"/>
              <a:r>
                <a:rPr lang="vi-VN" sz="3000" b="1" dirty="0">
                  <a:solidFill>
                    <a:srgbClr val="002060"/>
                  </a:solidFill>
                  <a:latin typeface="Cambria" panose="02040503050406030204" pitchFamily="18" charset="0"/>
                  <a:ea typeface="Cambria" panose="02040503050406030204" pitchFamily="18" charset="0"/>
                </a:rPr>
                <a:t>C. Vẻ đẹp của những con tàu vượt biển khơi.</a:t>
              </a:r>
              <a:endParaRPr kumimoji="0" lang="en-US" sz="3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11" name="Group 10">
            <a:extLst>
              <a:ext uri="{FF2B5EF4-FFF2-40B4-BE49-F238E27FC236}">
                <a16:creationId xmlns:a16="http://schemas.microsoft.com/office/drawing/2014/main" id="{9DD0C74B-2419-BE2E-117C-B9999B2BF632}"/>
              </a:ext>
            </a:extLst>
          </p:cNvPr>
          <p:cNvGrpSpPr/>
          <p:nvPr/>
        </p:nvGrpSpPr>
        <p:grpSpPr>
          <a:xfrm>
            <a:off x="435744" y="5104754"/>
            <a:ext cx="6236276" cy="1143000"/>
            <a:chOff x="1613616" y="5600700"/>
            <a:chExt cx="8851182" cy="1143000"/>
          </a:xfrm>
        </p:grpSpPr>
        <p:sp>
          <p:nvSpPr>
            <p:cNvPr id="12" name="Rounded Rectangle 11">
              <a:extLst>
                <a:ext uri="{FF2B5EF4-FFF2-40B4-BE49-F238E27FC236}">
                  <a16:creationId xmlns:a16="http://schemas.microsoft.com/office/drawing/2014/main" id="{453BF195-8F2E-FAB1-A8F3-6A0939A90B76}"/>
                </a:ext>
              </a:extLst>
            </p:cNvPr>
            <p:cNvSpPr/>
            <p:nvPr/>
          </p:nvSpPr>
          <p:spPr>
            <a:xfrm>
              <a:off x="1613616" y="5600700"/>
              <a:ext cx="8851182" cy="1143000"/>
            </a:xfrm>
            <a:prstGeom prst="roundRect">
              <a:avLst/>
            </a:prstGeom>
            <a:solidFill>
              <a:schemeClr val="bg1"/>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6FCE40B0-F718-0443-119C-C6A1957FDF9C}"/>
                </a:ext>
              </a:extLst>
            </p:cNvPr>
            <p:cNvSpPr txBox="1"/>
            <p:nvPr/>
          </p:nvSpPr>
          <p:spPr>
            <a:xfrm>
              <a:off x="1818662" y="5672924"/>
              <a:ext cx="8394545" cy="1015663"/>
            </a:xfrm>
            <a:prstGeom prst="rect">
              <a:avLst/>
            </a:prstGeom>
            <a:solidFill>
              <a:schemeClr val="bg1"/>
            </a:solidFill>
          </p:spPr>
          <p:txBody>
            <a:bodyPr wrap="square" rtlCol="0">
              <a:spAutoFit/>
            </a:bodyPr>
            <a:lstStyle/>
            <a:p>
              <a:pPr lvl="0" algn="just"/>
              <a:r>
                <a:rPr lang="vi-VN" sz="3000" b="1" dirty="0">
                  <a:solidFill>
                    <a:srgbClr val="002060"/>
                  </a:solidFill>
                  <a:latin typeface="Cambria" panose="02040503050406030204" pitchFamily="18" charset="0"/>
                  <a:ea typeface="Cambria" panose="02040503050406030204" pitchFamily="18" charset="0"/>
                </a:rPr>
                <a:t>D. Vẻ đẹp của những người lao động cần cù, chăm chỉ.</a:t>
              </a:r>
              <a:endParaRPr kumimoji="0" lang="en-US" sz="3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sp>
        <p:nvSpPr>
          <p:cNvPr id="15" name="Oval 14">
            <a:extLst>
              <a:ext uri="{FF2B5EF4-FFF2-40B4-BE49-F238E27FC236}">
                <a16:creationId xmlns:a16="http://schemas.microsoft.com/office/drawing/2014/main" id="{A00EE8A6-DAD5-ACF2-A494-F3298E38C75C}"/>
              </a:ext>
            </a:extLst>
          </p:cNvPr>
          <p:cNvSpPr/>
          <p:nvPr/>
        </p:nvSpPr>
        <p:spPr>
          <a:xfrm>
            <a:off x="376479" y="2916587"/>
            <a:ext cx="685800" cy="5905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091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1FC96D-734A-798E-34C9-458DF8E7B08A}"/>
              </a:ext>
            </a:extLst>
          </p:cNvPr>
          <p:cNvPicPr>
            <a:picLocks noChangeAspect="1"/>
          </p:cNvPicPr>
          <p:nvPr/>
        </p:nvPicPr>
        <p:blipFill>
          <a:blip r:embed="rId2"/>
          <a:stretch>
            <a:fillRect/>
          </a:stretch>
        </p:blipFill>
        <p:spPr>
          <a:xfrm>
            <a:off x="0" y="3851329"/>
            <a:ext cx="12191999" cy="3006671"/>
          </a:xfrm>
          <a:prstGeom prst="rect">
            <a:avLst/>
          </a:prstGeom>
        </p:spPr>
      </p:pic>
      <p:pic>
        <p:nvPicPr>
          <p:cNvPr id="13" name="Picture 12">
            <a:extLst>
              <a:ext uri="{FF2B5EF4-FFF2-40B4-BE49-F238E27FC236}">
                <a16:creationId xmlns:a16="http://schemas.microsoft.com/office/drawing/2014/main" id="{2CFDB0BC-7D40-E0B0-16F7-0B48790DEB2F}"/>
              </a:ext>
            </a:extLst>
          </p:cNvPr>
          <p:cNvPicPr>
            <a:picLocks noChangeAspect="1"/>
          </p:cNvPicPr>
          <p:nvPr/>
        </p:nvPicPr>
        <p:blipFill>
          <a:blip r:embed="rId3"/>
          <a:stretch>
            <a:fillRect/>
          </a:stretch>
        </p:blipFill>
        <p:spPr>
          <a:xfrm>
            <a:off x="2111918" y="-175594"/>
            <a:ext cx="7023201" cy="1518036"/>
          </a:xfrm>
          <a:prstGeom prst="rect">
            <a:avLst/>
          </a:prstGeom>
        </p:spPr>
      </p:pic>
      <p:sp>
        <p:nvSpPr>
          <p:cNvPr id="2" name="TextBox 1">
            <a:extLst>
              <a:ext uri="{FF2B5EF4-FFF2-40B4-BE49-F238E27FC236}">
                <a16:creationId xmlns:a16="http://schemas.microsoft.com/office/drawing/2014/main" id="{09E6E983-7D84-6054-5057-0AF30BD55813}"/>
              </a:ext>
            </a:extLst>
          </p:cNvPr>
          <p:cNvSpPr txBox="1"/>
          <p:nvPr/>
        </p:nvSpPr>
        <p:spPr>
          <a:xfrm>
            <a:off x="-616114" y="799263"/>
            <a:ext cx="11573415" cy="584775"/>
          </a:xfrm>
          <a:prstGeom prst="rect">
            <a:avLst/>
          </a:prstGeom>
          <a:noFill/>
        </p:spPr>
        <p:txBody>
          <a:bodyPr wrap="square" rtlCol="0">
            <a:spAutoFit/>
          </a:bodyPr>
          <a:lstStyle/>
          <a:p>
            <a:pPr lvl="0" algn="ctr"/>
            <a:r>
              <a:rPr lang="en-US" sz="3200" b="1" dirty="0">
                <a:solidFill>
                  <a:srgbClr val="002060"/>
                </a:solidFill>
                <a:latin typeface="Cambria" panose="02040503050406030204" pitchFamily="18" charset="0"/>
                <a:ea typeface="Cambria" panose="02040503050406030204" pitchFamily="18" charset="0"/>
              </a:rPr>
              <a:t>5. </a:t>
            </a:r>
            <a:r>
              <a:rPr lang="vi-VN" sz="3200" b="1" dirty="0">
                <a:solidFill>
                  <a:srgbClr val="002060"/>
                </a:solidFill>
                <a:latin typeface="Cambria" panose="02040503050406030204" pitchFamily="18" charset="0"/>
                <a:ea typeface="Cambria" panose="02040503050406030204" pitchFamily="18" charset="0"/>
              </a:rPr>
              <a:t>Nói 2 – 3 câu về cảnh vật ở một nơi mà em yêu thích</a:t>
            </a:r>
            <a:endParaRPr kumimoji="0" lang="en-US" sz="1800" b="1" i="0" u="none" strike="noStrike" kern="1200" cap="none" spc="0" normalizeH="0" baseline="0" noProof="0" dirty="0">
              <a:ln>
                <a:noFill/>
              </a:ln>
              <a:solidFill>
                <a:srgbClr val="002060"/>
              </a:solidFill>
              <a:effectLst/>
              <a:uLnTx/>
              <a:uFillTx/>
              <a:latin typeface="Calibri"/>
              <a:ea typeface="+mn-ea"/>
              <a:cs typeface="+mn-cs"/>
            </a:endParaRPr>
          </a:p>
        </p:txBody>
      </p:sp>
      <p:sp>
        <p:nvSpPr>
          <p:cNvPr id="3" name="TextBox 2">
            <a:extLst>
              <a:ext uri="{FF2B5EF4-FFF2-40B4-BE49-F238E27FC236}">
                <a16:creationId xmlns:a16="http://schemas.microsoft.com/office/drawing/2014/main" id="{6C2EB22B-FFB5-EF1E-F4A6-42D771B6DD14}"/>
              </a:ext>
            </a:extLst>
          </p:cNvPr>
          <p:cNvSpPr txBox="1"/>
          <p:nvPr/>
        </p:nvSpPr>
        <p:spPr>
          <a:xfrm>
            <a:off x="962309" y="1264642"/>
            <a:ext cx="10670622" cy="2677656"/>
          </a:xfrm>
          <a:prstGeom prst="rect">
            <a:avLst/>
          </a:prstGeom>
          <a:noFill/>
        </p:spPr>
        <p:txBody>
          <a:bodyPr wrap="square" rtlCol="0">
            <a:spAutoFit/>
          </a:bodyPr>
          <a:lstStyle/>
          <a:p>
            <a:pPr lvl="0" algn="just"/>
            <a:r>
              <a:rPr lang="en-US" sz="2800" b="1" dirty="0" err="1">
                <a:solidFill>
                  <a:srgbClr val="0070C0"/>
                </a:solidFill>
                <a:latin typeface="Cambria" panose="02040503050406030204" pitchFamily="18" charset="0"/>
                <a:ea typeface="Cambria" panose="02040503050406030204" pitchFamily="18" charset="0"/>
              </a:rPr>
              <a:t>Ví</a:t>
            </a:r>
            <a:r>
              <a:rPr lang="en-US" sz="2800" b="1" dirty="0">
                <a:solidFill>
                  <a:srgbClr val="0070C0"/>
                </a:solidFill>
                <a:latin typeface="Cambria" panose="02040503050406030204" pitchFamily="18" charset="0"/>
                <a:ea typeface="Cambria" panose="02040503050406030204" pitchFamily="18" charset="0"/>
              </a:rPr>
              <a:t> </a:t>
            </a:r>
            <a:r>
              <a:rPr lang="en-US" sz="2800" b="1" dirty="0" err="1">
                <a:solidFill>
                  <a:srgbClr val="0070C0"/>
                </a:solidFill>
                <a:latin typeface="Cambria" panose="02040503050406030204" pitchFamily="18" charset="0"/>
                <a:ea typeface="Cambria" panose="02040503050406030204" pitchFamily="18" charset="0"/>
              </a:rPr>
              <a:t>dụ</a:t>
            </a:r>
            <a:r>
              <a:rPr lang="en-US" sz="2800" b="1" dirty="0">
                <a:solidFill>
                  <a:srgbClr val="0070C0"/>
                </a:solidFill>
                <a:latin typeface="Cambria" panose="02040503050406030204" pitchFamily="18" charset="0"/>
                <a:ea typeface="Cambria" panose="02040503050406030204" pitchFamily="18" charset="0"/>
              </a:rPr>
              <a:t>: </a:t>
            </a:r>
            <a:r>
              <a:rPr lang="vi-VN" sz="2800" b="1" dirty="0">
                <a:solidFill>
                  <a:srgbClr val="0070C0"/>
                </a:solidFill>
                <a:latin typeface="Cambria" panose="02040503050406030204" pitchFamily="18" charset="0"/>
                <a:ea typeface="Cambria" panose="02040503050406030204" pitchFamily="18" charset="0"/>
              </a:rPr>
              <a:t>Quê hương em không đẹp nên thơ nhưng em vẫn tự hào mà nói rằng được thả diều mỗi chiều trên đê quả là tuyệt. Những tia nắng cuối cùng trong ngày còn sót lại cũng là lúc lũ trẻ chúng em kéo nhau ra bãi cát chân đê chơi. Từng làn gió mát phả trong không khí đưa những chiếc diều bay xa và bay cao như ước mơ tuổi thơ của chúng em cũng được chấp cánh.</a:t>
            </a:r>
            <a:endPar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0443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1FC96D-734A-798E-34C9-458DF8E7B08A}"/>
              </a:ext>
            </a:extLst>
          </p:cNvPr>
          <p:cNvPicPr>
            <a:picLocks noChangeAspect="1"/>
          </p:cNvPicPr>
          <p:nvPr/>
        </p:nvPicPr>
        <p:blipFill>
          <a:blip r:embed="rId2"/>
          <a:stretch>
            <a:fillRect/>
          </a:stretch>
        </p:blipFill>
        <p:spPr>
          <a:xfrm>
            <a:off x="6775770" y="4420696"/>
            <a:ext cx="5416229" cy="2437304"/>
          </a:xfrm>
          <a:prstGeom prst="rect">
            <a:avLst/>
          </a:prstGeom>
        </p:spPr>
      </p:pic>
      <p:sp>
        <p:nvSpPr>
          <p:cNvPr id="2" name="TextBox 1">
            <a:extLst>
              <a:ext uri="{FF2B5EF4-FFF2-40B4-BE49-F238E27FC236}">
                <a16:creationId xmlns:a16="http://schemas.microsoft.com/office/drawing/2014/main" id="{8C9528A5-20B7-E636-9D59-0CF65F544EE4}"/>
              </a:ext>
            </a:extLst>
          </p:cNvPr>
          <p:cNvSpPr txBox="1"/>
          <p:nvPr/>
        </p:nvSpPr>
        <p:spPr>
          <a:xfrm>
            <a:off x="1218652" y="1916697"/>
            <a:ext cx="9247222"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Bài</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đọc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nói</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về</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hình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ảnh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những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cánh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buồm</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ở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làng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quê</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Qua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đó</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ta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thấy</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được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tình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yêu</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sự</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gắn</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bó</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với</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làng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quê</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củ</a:t>
            </a:r>
            <a:r>
              <a:rPr lang="en-US" sz="3200" b="1" dirty="0">
                <a:solidFill>
                  <a:srgbClr val="002060"/>
                </a:solidFill>
                <a:latin typeface="Cambria" panose="02040503050406030204" pitchFamily="18" charset="0"/>
                <a:ea typeface="Cambria" panose="02040503050406030204" pitchFamily="18" charset="0"/>
              </a:rPr>
              <a:t>a </a:t>
            </a:r>
            <a:r>
              <a:rPr lang="en-US" sz="3200" b="1" dirty="0" err="1">
                <a:solidFill>
                  <a:srgbClr val="002060"/>
                </a:solidFill>
                <a:latin typeface="Cambria" panose="02040503050406030204" pitchFamily="18" charset="0"/>
                <a:ea typeface="Cambria" panose="02040503050406030204" pitchFamily="18" charset="0"/>
              </a:rPr>
              <a:t>tác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giả</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cảm</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nhận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được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sự</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trân</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trọng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của</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tác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giả</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đối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với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vẻ</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đẹp</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bình</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dị</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của</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quê</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hương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đất</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nước</a:t>
            </a:r>
            <a:r>
              <a:rPr lang="en-US" sz="3200" b="1" dirty="0">
                <a:solidFill>
                  <a:srgbClr val="002060"/>
                </a:solidFill>
                <a:latin typeface="Cambria" panose="02040503050406030204" pitchFamily="18" charset="0"/>
                <a:ea typeface="Cambria" panose="02040503050406030204" pitchFamily="18" charset="0"/>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3E2A0753-9A7A-C3E2-F05A-003CEEEB23D7}"/>
              </a:ext>
            </a:extLst>
          </p:cNvPr>
          <p:cNvSpPr txBox="1"/>
          <p:nvPr/>
        </p:nvSpPr>
        <p:spPr>
          <a:xfrm>
            <a:off x="1231569" y="1232189"/>
            <a:ext cx="9247222" cy="5847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mn-cs"/>
              </a:rPr>
              <a:t>Bài</a:t>
            </a:r>
            <a:r>
              <a:rPr lang="en-US" sz="3200" b="1" dirty="0">
                <a:solidFill>
                  <a:srgbClr val="0070C0"/>
                </a:solidFill>
                <a:latin typeface="Cambria" panose="02040503050406030204" pitchFamily="18" charset="0"/>
                <a:ea typeface="Cambria" panose="02040503050406030204" pitchFamily="18" charset="0"/>
              </a:rPr>
              <a:t> </a:t>
            </a:r>
            <a:r>
              <a:rPr lang="en-US" sz="3200" b="1" dirty="0" err="1">
                <a:solidFill>
                  <a:srgbClr val="0070C0"/>
                </a:solidFill>
                <a:latin typeface="Cambria" panose="02040503050406030204" pitchFamily="18" charset="0"/>
                <a:ea typeface="Cambria" panose="02040503050406030204" pitchFamily="18" charset="0"/>
              </a:rPr>
              <a:t>đọc</a:t>
            </a:r>
            <a:r>
              <a:rPr lang="en-US" sz="3200" b="1" dirty="0">
                <a:solidFill>
                  <a:srgbClr val="0070C0"/>
                </a:solidFill>
                <a:latin typeface="Cambria" panose="02040503050406030204" pitchFamily="18" charset="0"/>
                <a:ea typeface="Cambria" panose="02040503050406030204" pitchFamily="18" charset="0"/>
              </a:rPr>
              <a:t> </a:t>
            </a:r>
            <a:r>
              <a:rPr lang="en-US" sz="3200" b="1" dirty="0" err="1">
                <a:solidFill>
                  <a:srgbClr val="0070C0"/>
                </a:solidFill>
                <a:latin typeface="Cambria" panose="02040503050406030204" pitchFamily="18" charset="0"/>
                <a:ea typeface="Cambria" panose="02040503050406030204" pitchFamily="18" charset="0"/>
              </a:rPr>
              <a:t>muốn</a:t>
            </a:r>
            <a:r>
              <a:rPr lang="en-US" sz="3200" b="1" dirty="0">
                <a:solidFill>
                  <a:srgbClr val="0070C0"/>
                </a:solidFill>
                <a:latin typeface="Cambria" panose="02040503050406030204" pitchFamily="18" charset="0"/>
                <a:ea typeface="Cambria" panose="02040503050406030204" pitchFamily="18" charset="0"/>
              </a:rPr>
              <a:t> </a:t>
            </a:r>
            <a:r>
              <a:rPr lang="en-US" sz="3200" b="1" dirty="0" err="1">
                <a:solidFill>
                  <a:srgbClr val="0070C0"/>
                </a:solidFill>
                <a:latin typeface="Cambria" panose="02040503050406030204" pitchFamily="18" charset="0"/>
                <a:ea typeface="Cambria" panose="02040503050406030204" pitchFamily="18" charset="0"/>
              </a:rPr>
              <a:t>nói</a:t>
            </a:r>
            <a:r>
              <a:rPr lang="en-US" sz="3200" b="1" dirty="0">
                <a:solidFill>
                  <a:srgbClr val="0070C0"/>
                </a:solidFill>
                <a:latin typeface="Cambria" panose="02040503050406030204" pitchFamily="18" charset="0"/>
                <a:ea typeface="Cambria" panose="02040503050406030204" pitchFamily="18" charset="0"/>
              </a:rPr>
              <a:t> </a:t>
            </a:r>
            <a:r>
              <a:rPr lang="en-US" sz="3200" b="1" dirty="0" err="1">
                <a:solidFill>
                  <a:srgbClr val="0070C0"/>
                </a:solidFill>
                <a:latin typeface="Cambria" panose="02040503050406030204" pitchFamily="18" charset="0"/>
                <a:ea typeface="Cambria" panose="02040503050406030204" pitchFamily="18" charset="0"/>
              </a:rPr>
              <a:t>điều</a:t>
            </a:r>
            <a:r>
              <a:rPr lang="en-US" sz="3200" b="1" dirty="0">
                <a:solidFill>
                  <a:srgbClr val="0070C0"/>
                </a:solidFill>
                <a:latin typeface="Cambria" panose="02040503050406030204" pitchFamily="18" charset="0"/>
                <a:ea typeface="Cambria" panose="02040503050406030204" pitchFamily="18" charset="0"/>
              </a:rPr>
              <a:t> </a:t>
            </a:r>
            <a:r>
              <a:rPr lang="en-US" sz="3200" b="1" dirty="0" err="1">
                <a:solidFill>
                  <a:srgbClr val="0070C0"/>
                </a:solidFill>
                <a:latin typeface="Cambria" panose="02040503050406030204" pitchFamily="18" charset="0"/>
                <a:ea typeface="Cambria" panose="02040503050406030204" pitchFamily="18" charset="0"/>
              </a:rPr>
              <a:t>gì</a:t>
            </a:r>
            <a:r>
              <a:rPr lang="en-US" sz="3200" b="1" dirty="0">
                <a:solidFill>
                  <a:srgbClr val="0070C0"/>
                </a:solidFill>
                <a:latin typeface="Cambria" panose="02040503050406030204" pitchFamily="18" charset="0"/>
                <a:ea typeface="Cambria" panose="02040503050406030204" pitchFamily="18" charset="0"/>
              </a:rPr>
              <a:t>?</a:t>
            </a:r>
            <a:endParaRPr kumimoji="0" lang="en-US" sz="1800" b="0" i="0" u="none" strike="noStrike" kern="1200" cap="none" spc="0" normalizeH="0" baseline="0" noProof="0" dirty="0">
              <a:ln>
                <a:noFill/>
              </a:ln>
              <a:solidFill>
                <a:srgbClr val="0070C0"/>
              </a:solidFill>
              <a:effectLst/>
              <a:uLnTx/>
              <a:uFillTx/>
              <a:latin typeface="Calibri"/>
            </a:endParaRPr>
          </a:p>
        </p:txBody>
      </p:sp>
      <p:sp>
        <p:nvSpPr>
          <p:cNvPr id="5" name="TextBox 4">
            <a:extLst>
              <a:ext uri="{FF2B5EF4-FFF2-40B4-BE49-F238E27FC236}">
                <a16:creationId xmlns:a16="http://schemas.microsoft.com/office/drawing/2014/main" id="{B3D2A00F-928E-A549-31D7-230AD5C023FF}"/>
              </a:ext>
            </a:extLst>
          </p:cNvPr>
          <p:cNvSpPr txBox="1"/>
          <p:nvPr/>
        </p:nvSpPr>
        <p:spPr>
          <a:xfrm>
            <a:off x="4245988" y="945469"/>
            <a:ext cx="3696893"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lang="en-US" sz="3600" b="1" dirty="0">
                <a:solidFill>
                  <a:srgbClr val="FF0000"/>
                </a:solidFill>
                <a:latin typeface="Cambria" panose="02040503050406030204" pitchFamily="18" charset="0"/>
                <a:ea typeface="Cambria" panose="02040503050406030204" pitchFamily="18" charset="0"/>
              </a:rPr>
              <a:t>NỘI DUNG  BÀI</a:t>
            </a:r>
            <a:endParaRPr kumimoji="0" lang="en-US" sz="3600" b="0" i="0" u="none" strike="noStrike" kern="1200" cap="none" spc="0" normalizeH="0" baseline="0" noProof="0" dirty="0">
              <a:ln>
                <a:noFill/>
              </a:ln>
              <a:solidFill>
                <a:srgbClr val="FF0000"/>
              </a:solidFill>
              <a:effectLst/>
              <a:uLnTx/>
              <a:uFillTx/>
              <a:latin typeface="Calibri"/>
            </a:endParaRPr>
          </a:p>
        </p:txBody>
      </p:sp>
    </p:spTree>
    <p:extLst>
      <p:ext uri="{BB962C8B-B14F-4D97-AF65-F5344CB8AC3E}">
        <p14:creationId xmlns:p14="http://schemas.microsoft.com/office/powerpoint/2010/main" val="332964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par>
                                <p:cTn id="18" presetID="2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D2A00F-928E-A549-31D7-230AD5C023FF}"/>
              </a:ext>
            </a:extLst>
          </p:cNvPr>
          <p:cNvSpPr txBox="1"/>
          <p:nvPr/>
        </p:nvSpPr>
        <p:spPr>
          <a:xfrm>
            <a:off x="3905026" y="186052"/>
            <a:ext cx="5882154"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LUYỆN</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mn-cs"/>
              </a:rPr>
              <a:t> ĐỌC DIỄN CẢM</a:t>
            </a:r>
            <a:endParaRPr kumimoji="0" lang="en-US" sz="3600" b="0" i="0" u="none" strike="noStrike" kern="1200" cap="none" spc="0" normalizeH="0" baseline="0" noProof="0" dirty="0">
              <a:ln>
                <a:noFill/>
              </a:ln>
              <a:solidFill>
                <a:srgbClr val="FF0000"/>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2AE8F355-E410-437C-A0F6-FDDA72E5EB7F}"/>
              </a:ext>
            </a:extLst>
          </p:cNvPr>
          <p:cNvGrpSpPr/>
          <p:nvPr/>
        </p:nvGrpSpPr>
        <p:grpSpPr>
          <a:xfrm>
            <a:off x="0" y="4300447"/>
            <a:ext cx="12192000" cy="2557553"/>
            <a:chOff x="1111046" y="757084"/>
            <a:chExt cx="10382864" cy="5535561"/>
          </a:xfrm>
        </p:grpSpPr>
        <p:grpSp>
          <p:nvGrpSpPr>
            <p:cNvPr id="7" name="Group 6">
              <a:extLst>
                <a:ext uri="{FF2B5EF4-FFF2-40B4-BE49-F238E27FC236}">
                  <a16:creationId xmlns:a16="http://schemas.microsoft.com/office/drawing/2014/main" id="{CD660FBF-238C-0ECC-15ED-8133A9EC8E70}"/>
                </a:ext>
              </a:extLst>
            </p:cNvPr>
            <p:cNvGrpSpPr/>
            <p:nvPr/>
          </p:nvGrpSpPr>
          <p:grpSpPr>
            <a:xfrm>
              <a:off x="1111046" y="757084"/>
              <a:ext cx="10382864" cy="5535561"/>
              <a:chOff x="1727199" y="1855788"/>
              <a:chExt cx="9259153" cy="3146425"/>
            </a:xfrm>
          </p:grpSpPr>
          <p:sp>
            <p:nvSpPr>
              <p:cNvPr id="9" name="同侧圆角矩形 2">
                <a:extLst>
                  <a:ext uri="{FF2B5EF4-FFF2-40B4-BE49-F238E27FC236}">
                    <a16:creationId xmlns:a16="http://schemas.microsoft.com/office/drawing/2014/main" id="{A7630B1A-3CA2-B50C-5645-BC87C8179A55}"/>
                  </a:ext>
                </a:extLst>
              </p:cNvPr>
              <p:cNvSpPr/>
              <p:nvPr/>
            </p:nvSpPr>
            <p:spPr>
              <a:xfrm>
                <a:off x="1727199" y="1855788"/>
                <a:ext cx="9259153" cy="3146425"/>
              </a:xfrm>
              <a:prstGeom prst="round2SameRect">
                <a:avLst>
                  <a:gd name="adj1" fmla="val 34269"/>
                  <a:gd name="adj2" fmla="val 0"/>
                </a:avLst>
              </a:prstGeom>
              <a:solidFill>
                <a:srgbClr val="FFF6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B0604020202020204" charset="-122"/>
                  <a:cs typeface="+mn-cs"/>
                </a:endParaRPr>
              </a:p>
            </p:txBody>
          </p:sp>
          <p:sp>
            <p:nvSpPr>
              <p:cNvPr id="10" name="同侧圆角矩形 1">
                <a:extLst>
                  <a:ext uri="{FF2B5EF4-FFF2-40B4-BE49-F238E27FC236}">
                    <a16:creationId xmlns:a16="http://schemas.microsoft.com/office/drawing/2014/main" id="{51B4AE79-809D-C3C2-AC28-1E0D20D0F3DE}"/>
                  </a:ext>
                </a:extLst>
              </p:cNvPr>
              <p:cNvSpPr/>
              <p:nvPr/>
            </p:nvSpPr>
            <p:spPr>
              <a:xfrm>
                <a:off x="1888837" y="2009775"/>
                <a:ext cx="8916584" cy="2838450"/>
              </a:xfrm>
              <a:prstGeom prst="round2SameRect">
                <a:avLst>
                  <a:gd name="adj1" fmla="val 34269"/>
                  <a:gd name="adj2" fmla="val 0"/>
                </a:avLst>
              </a:prstGeom>
              <a:noFill/>
              <a:ln w="19050">
                <a:solidFill>
                  <a:srgbClr val="FF6B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B0604020202020204" charset="-122"/>
                  <a:cs typeface="+mn-cs"/>
                </a:endParaRPr>
              </a:p>
            </p:txBody>
          </p:sp>
        </p:grpSp>
        <p:sp>
          <p:nvSpPr>
            <p:cNvPr id="8" name="TextBox 7">
              <a:extLst>
                <a:ext uri="{FF2B5EF4-FFF2-40B4-BE49-F238E27FC236}">
                  <a16:creationId xmlns:a16="http://schemas.microsoft.com/office/drawing/2014/main" id="{D2D37960-3885-E9BB-9B5A-846989109B36}"/>
                </a:ext>
              </a:extLst>
            </p:cNvPr>
            <p:cNvSpPr txBox="1"/>
            <p:nvPr/>
          </p:nvSpPr>
          <p:spPr>
            <a:xfrm>
              <a:off x="1388215" y="1358899"/>
              <a:ext cx="9819726" cy="4862901"/>
            </a:xfrm>
            <a:prstGeom prst="rect">
              <a:avLst/>
            </a:prstGeom>
            <a:noFill/>
          </p:spPr>
          <p:txBody>
            <a:bodyPr wrap="square" rtlCol="0">
              <a:spAutoFit/>
            </a:bodyPr>
            <a:lstStyle/>
            <a:p>
              <a:pPr marL="457200" lvl="0" indent="-457200">
                <a:buFont typeface="Wingdings" panose="05000000000000000000" pitchFamily="2" charset="2"/>
                <a:buChar char="v"/>
              </a:pPr>
              <a:r>
                <a:rPr lang="vi-VN" sz="2800" dirty="0">
                  <a:solidFill>
                    <a:srgbClr val="002060"/>
                  </a:solidFill>
                  <a:latin typeface="Cambria" panose="02040503050406030204" pitchFamily="18" charset="0"/>
                  <a:ea typeface="Cambria" panose="02040503050406030204" pitchFamily="18" charset="0"/>
                </a:rPr>
                <a:t>Đọc diễn cảm toàn bài, nhấn giọng vào những từ ngữ nhấn giọng</a:t>
              </a:r>
              <a:r>
                <a:rPr lang="en-US" sz="2800" dirty="0">
                  <a:solidFill>
                    <a:srgbClr val="002060"/>
                  </a:solidFill>
                  <a:latin typeface="Cambria" panose="02040503050406030204" pitchFamily="18" charset="0"/>
                  <a:ea typeface="Cambria" panose="02040503050406030204" pitchFamily="18" charset="0"/>
                </a:rPr>
                <a:t> </a:t>
              </a:r>
              <a:r>
                <a:rPr lang="vi-VN" sz="2800" dirty="0">
                  <a:solidFill>
                    <a:srgbClr val="002060"/>
                  </a:solidFill>
                  <a:latin typeface="Cambria" panose="02040503050406030204" pitchFamily="18" charset="0"/>
                  <a:ea typeface="Cambria" panose="02040503050406030204" pitchFamily="18" charset="0"/>
                </a:rPr>
                <a:t>ở những từ ngữ thể hiện cảm xúc của tác giả </a:t>
              </a:r>
              <a:r>
                <a:rPr lang="vi-VN" sz="2800" b="1" dirty="0">
                  <a:solidFill>
                    <a:srgbClr val="002060"/>
                  </a:solidFill>
                  <a:latin typeface="Cambria" panose="02040503050406030204" pitchFamily="18" charset="0"/>
                  <a:ea typeface="Cambria" panose="02040503050406030204" pitchFamily="18" charset="0"/>
                </a:rPr>
                <a:t>(Những cánh buồm xuôi ngược giữa dòng sông phẳng lặng ;</a:t>
              </a:r>
              <a:endParaRPr lang="en-US" sz="2800" b="1" dirty="0">
                <a:solidFill>
                  <a:srgbClr val="002060"/>
                </a:solidFill>
                <a:latin typeface="Cambria" panose="02040503050406030204" pitchFamily="18" charset="0"/>
                <a:ea typeface="Cambria" panose="02040503050406030204" pitchFamily="18" charset="0"/>
              </a:endParaRPr>
            </a:p>
            <a:p>
              <a:pPr marL="457200" lvl="0" indent="-457200" algn="just">
                <a:buFont typeface="Wingdings" panose="05000000000000000000" pitchFamily="2" charset="2"/>
                <a:buChar char="v"/>
              </a:pPr>
              <a:r>
                <a:rPr lang="vi-VN" sz="2800" dirty="0">
                  <a:solidFill>
                    <a:srgbClr val="002060"/>
                  </a:solidFill>
                  <a:latin typeface="Cambria" panose="02040503050406030204" pitchFamily="18" charset="0"/>
                  <a:ea typeface="Cambria" panose="02040503050406030204" pitchFamily="18" charset="0"/>
                </a:rPr>
                <a:t>Giọng đọc thể hiện sự trìu mến , thiết tha ở những câu so sánh: </a:t>
              </a:r>
              <a:r>
                <a:rPr lang="vi-VN" sz="2800" b="1" dirty="0">
                  <a:solidFill>
                    <a:srgbClr val="002060"/>
                  </a:solidFill>
                  <a:latin typeface="Cambria" panose="02040503050406030204" pitchFamily="18" charset="0"/>
                  <a:ea typeface="Cambria" panose="02040503050406030204" pitchFamily="18" charset="0"/>
                </a:rPr>
                <a:t>Có cánh màu nâu như màu áo của mẹ tôi ,...</a:t>
              </a:r>
              <a:endPar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grpSp>
      <p:sp>
        <p:nvSpPr>
          <p:cNvPr id="11" name="TextBox 10">
            <a:extLst>
              <a:ext uri="{FF2B5EF4-FFF2-40B4-BE49-F238E27FC236}">
                <a16:creationId xmlns:a16="http://schemas.microsoft.com/office/drawing/2014/main" id="{E7230B52-C653-973F-7758-D582879E68EE}"/>
              </a:ext>
            </a:extLst>
          </p:cNvPr>
          <p:cNvSpPr txBox="1"/>
          <p:nvPr/>
        </p:nvSpPr>
        <p:spPr>
          <a:xfrm>
            <a:off x="415150" y="691116"/>
            <a:ext cx="11208580" cy="3539430"/>
          </a:xfrm>
          <a:prstGeom prst="rect">
            <a:avLst/>
          </a:prstGeom>
          <a:noFill/>
        </p:spPr>
        <p:txBody>
          <a:bodyPr wrap="square" rtlCol="0">
            <a:spAutoFit/>
          </a:bodyPr>
          <a:lstStyle/>
          <a:p>
            <a:pPr algn="just"/>
            <a:r>
              <a:rPr lang="en-US" sz="2800" dirty="0">
                <a:latin typeface="+mj-lt"/>
              </a:rPr>
              <a:t>   </a:t>
            </a:r>
            <a:r>
              <a:rPr lang="vi-VN" sz="2800" dirty="0">
                <a:solidFill>
                  <a:srgbClr val="0070C0"/>
                </a:solidFill>
                <a:latin typeface="+mj-lt"/>
              </a:rPr>
              <a:t>Phía sau làng tôi có một con sông lớn chảy qua. Bốn mùa sông đầy nước. Tôi yêu con sông vì nhiều lẽ, trong đó có một hình ảnh tôi cho là đẹp nhất – đó là những cánh buồm.</a:t>
            </a:r>
          </a:p>
          <a:p>
            <a:pPr algn="just"/>
            <a:r>
              <a:rPr lang="en-US" sz="2800" dirty="0">
                <a:solidFill>
                  <a:srgbClr val="0070C0"/>
                </a:solidFill>
                <a:latin typeface="+mj-lt"/>
              </a:rPr>
              <a:t>   </a:t>
            </a:r>
            <a:r>
              <a:rPr lang="vi-VN" sz="2800" dirty="0">
                <a:solidFill>
                  <a:srgbClr val="0070C0"/>
                </a:solidFill>
                <a:latin typeface="+mj-lt"/>
              </a:rPr>
              <a:t>Ngày lại ngày, cánh buồm đi như rong chơi nhưng thực ra nó đang đẩy thuyền đi. Những buổi nắng đẹp, trời trong, những cánh buồm xuôi ngược giữa dòng sông phẳng lặng. Có cánh màu nâu như màu áo của mẹ tôi. Có cánh màu trắng như màu áo của chị tôi. Có cánh màu xám bạc như màu áo bố tôi đã suốt ngày lam lũ trên cánh đồng.</a:t>
            </a:r>
          </a:p>
        </p:txBody>
      </p:sp>
    </p:spTree>
    <p:extLst>
      <p:ext uri="{BB962C8B-B14F-4D97-AF65-F5344CB8AC3E}">
        <p14:creationId xmlns:p14="http://schemas.microsoft.com/office/powerpoint/2010/main" val="355822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855C81-DEC0-F08C-575F-C269A4C96C12}"/>
              </a:ext>
            </a:extLst>
          </p:cNvPr>
          <p:cNvPicPr>
            <a:picLocks noChangeAspect="1"/>
          </p:cNvPicPr>
          <p:nvPr/>
        </p:nvPicPr>
        <p:blipFill>
          <a:blip r:embed="rId2"/>
          <a:stretch>
            <a:fillRect/>
          </a:stretch>
        </p:blipFill>
        <p:spPr>
          <a:xfrm>
            <a:off x="157566" y="0"/>
            <a:ext cx="12096427" cy="6858000"/>
          </a:xfrm>
          <a:prstGeom prst="rect">
            <a:avLst/>
          </a:prstGeom>
        </p:spPr>
      </p:pic>
      <p:sp>
        <p:nvSpPr>
          <p:cNvPr id="9" name="TextBox 8">
            <a:extLst>
              <a:ext uri="{FF2B5EF4-FFF2-40B4-BE49-F238E27FC236}">
                <a16:creationId xmlns:a16="http://schemas.microsoft.com/office/drawing/2014/main" id="{E16217F6-24D8-9A2B-776F-9916592BE648}"/>
              </a:ext>
            </a:extLst>
          </p:cNvPr>
          <p:cNvSpPr txBox="1"/>
          <p:nvPr/>
        </p:nvSpPr>
        <p:spPr>
          <a:xfrm>
            <a:off x="1688768" y="573509"/>
            <a:ext cx="3526412"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a:ln>
                  <a:noFill/>
                </a:ln>
                <a:solidFill>
                  <a:srgbClr val="FF0000"/>
                </a:solidFill>
                <a:effectLst/>
                <a:uLnTx/>
                <a:uFillTx/>
                <a:latin typeface="Pattaya" panose="020B0604020202020204" charset="-34"/>
                <a:ea typeface="Cambria" panose="02040503050406030204" pitchFamily="18" charset="0"/>
                <a:cs typeface="Pattaya" panose="020B0604020202020204" charset="-34"/>
              </a:rPr>
              <a:t>VẬN</a:t>
            </a:r>
            <a:r>
              <a:rPr kumimoji="0" lang="en-US" sz="3600" b="1" i="0" u="none" strike="noStrike" kern="1200" cap="none" spc="0" normalizeH="0" noProof="0" dirty="0">
                <a:ln>
                  <a:noFill/>
                </a:ln>
                <a:solidFill>
                  <a:srgbClr val="FF0000"/>
                </a:solidFill>
                <a:effectLst/>
                <a:uLnTx/>
                <a:uFillTx/>
                <a:latin typeface="Pattaya" panose="020B0604020202020204" charset="-34"/>
                <a:ea typeface="Cambria" panose="02040503050406030204" pitchFamily="18" charset="0"/>
                <a:cs typeface="Pattaya" panose="020B0604020202020204" charset="-34"/>
              </a:rPr>
              <a:t> DỤNG:</a:t>
            </a:r>
            <a:endParaRPr kumimoji="0" lang="en-US" sz="3600" b="0" i="0" u="none" strike="noStrike" kern="1200" cap="none" spc="0" normalizeH="0" baseline="0" noProof="0" dirty="0">
              <a:ln>
                <a:noFill/>
              </a:ln>
              <a:solidFill>
                <a:srgbClr val="FF0000"/>
              </a:solidFill>
              <a:effectLst/>
              <a:uLnTx/>
              <a:uFillTx/>
              <a:latin typeface="Pattaya" panose="020B0604020202020204" charset="-34"/>
              <a:cs typeface="Pattaya" panose="020B0604020202020204" charset="-34"/>
            </a:endParaRPr>
          </a:p>
        </p:txBody>
      </p:sp>
      <p:sp>
        <p:nvSpPr>
          <p:cNvPr id="14" name="Rectangle 13">
            <a:extLst>
              <a:ext uri="{FF2B5EF4-FFF2-40B4-BE49-F238E27FC236}">
                <a16:creationId xmlns:a16="http://schemas.microsoft.com/office/drawing/2014/main" id="{9B03B1D7-5C33-DEED-BCDD-A33C0076F1B2}"/>
              </a:ext>
            </a:extLst>
          </p:cNvPr>
          <p:cNvSpPr/>
          <p:nvPr/>
        </p:nvSpPr>
        <p:spPr>
          <a:xfrm>
            <a:off x="589650" y="2333976"/>
            <a:ext cx="11041827" cy="1089529"/>
          </a:xfrm>
          <a:prstGeom prst="rect">
            <a:avLst/>
          </a:prstGeom>
        </p:spPr>
        <p:txBody>
          <a:bodyPr wrap="square">
            <a:spAutoFit/>
          </a:bodyPr>
          <a:lstStyle/>
          <a:p>
            <a:pPr algn="just">
              <a:lnSpc>
                <a:spcPct val="90000"/>
              </a:lnSpc>
            </a:pPr>
            <a:r>
              <a:rPr lang="en-US" sz="2800" dirty="0">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Sưu</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tầm</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tranh</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về</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cảnh</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đẹp</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quê</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hương</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em</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để</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giới</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thiệu</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cùng</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các</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bạn</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vào</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giờ</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học</a:t>
            </a:r>
            <a:r>
              <a:rPr lang="en-US" sz="3600" dirty="0">
                <a:solidFill>
                  <a:srgbClr val="0070C0"/>
                </a:solidFill>
                <a:latin typeface="Times New Roman" panose="02020603050405020304" pitchFamily="18" charset="0"/>
                <a:cs typeface="Times New Roman" panose="02020603050405020304" pitchFamily="18" charset="0"/>
              </a:rPr>
              <a:t> </a:t>
            </a:r>
            <a:r>
              <a:rPr lang="en-US" sz="3600" dirty="0" err="1">
                <a:solidFill>
                  <a:srgbClr val="0070C0"/>
                </a:solidFill>
                <a:latin typeface="Times New Roman" panose="02020603050405020304" pitchFamily="18" charset="0"/>
                <a:cs typeface="Times New Roman" panose="02020603050405020304" pitchFamily="18" charset="0"/>
              </a:rPr>
              <a:t>sau</a:t>
            </a:r>
            <a:r>
              <a:rPr lang="en-US" sz="3600" dirty="0">
                <a:solidFill>
                  <a:srgbClr val="0070C0"/>
                </a:solidFill>
                <a:latin typeface="Times New Roman" panose="02020603050405020304" pitchFamily="18" charset="0"/>
                <a:cs typeface="Times New Roman" panose="02020603050405020304" pitchFamily="18" charset="0"/>
              </a:rPr>
              <a:t>.</a:t>
            </a:r>
            <a:endParaRPr lang="vi-VN" sz="3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679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id="{543768A8-A088-9E87-37A4-084FEF3FB29D}"/>
              </a:ext>
            </a:extLst>
          </p:cNvPr>
          <p:cNvPicPr>
            <a:picLocks noChangeAspect="1"/>
          </p:cNvPicPr>
          <p:nvPr/>
        </p:nvPicPr>
        <p:blipFill>
          <a:blip r:embed="rId4">
            <a:extLst>
              <a:ext uri="{28A0092B-C50C-407E-A947-70E740481C1C}">
                <a14:useLocalDpi xmlns:a14="http://schemas.microsoft.com/office/drawing/2010/main" val="0"/>
              </a:ext>
            </a:extLst>
          </a:blip>
          <a:srcRect t="66695" b="6178"/>
          <a:stretch>
            <a:fillRect/>
          </a:stretch>
        </p:blipFill>
        <p:spPr bwMode="auto">
          <a:xfrm>
            <a:off x="3757613" y="4192588"/>
            <a:ext cx="4564062"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组合 36">
            <a:extLst>
              <a:ext uri="{FF2B5EF4-FFF2-40B4-BE49-F238E27FC236}">
                <a16:creationId xmlns:a16="http://schemas.microsoft.com/office/drawing/2014/main" id="{6852CAB9-14FB-BF82-AFA7-8BC1BA385C96}"/>
              </a:ext>
            </a:extLst>
          </p:cNvPr>
          <p:cNvGrpSpPr>
            <a:grpSpLocks/>
          </p:cNvGrpSpPr>
          <p:nvPr/>
        </p:nvGrpSpPr>
        <p:grpSpPr bwMode="auto">
          <a:xfrm>
            <a:off x="2" y="4856163"/>
            <a:ext cx="12188825" cy="2163762"/>
            <a:chOff x="-69575" y="4694291"/>
            <a:chExt cx="12188212" cy="2163708"/>
          </a:xfrm>
        </p:grpSpPr>
        <p:pic>
          <p:nvPicPr>
            <p:cNvPr id="114704" name="图片 37">
              <a:extLst>
                <a:ext uri="{FF2B5EF4-FFF2-40B4-BE49-F238E27FC236}">
                  <a16:creationId xmlns:a16="http://schemas.microsoft.com/office/drawing/2014/main" id="{5F0BA121-11C7-C4AE-AD90-825EBE67B608}"/>
                </a:ext>
              </a:extLst>
            </p:cNvPr>
            <p:cNvPicPr>
              <a:picLocks noChangeAspect="1"/>
            </p:cNvPicPr>
            <p:nvPr/>
          </p:nvPicPr>
          <p:blipFill>
            <a:blip r:embed="rId5">
              <a:extLst>
                <a:ext uri="{28A0092B-C50C-407E-A947-70E740481C1C}">
                  <a14:useLocalDpi xmlns:a14="http://schemas.microsoft.com/office/drawing/2010/main" val="0"/>
                </a:ext>
              </a:extLst>
            </a:blip>
            <a:srcRect t="68497"/>
            <a:stretch>
              <a:fillRect/>
            </a:stretch>
          </p:blipFill>
          <p:spPr bwMode="auto">
            <a:xfrm>
              <a:off x="-69575" y="4697550"/>
              <a:ext cx="4096071" cy="216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705" name="图片 38">
              <a:extLst>
                <a:ext uri="{FF2B5EF4-FFF2-40B4-BE49-F238E27FC236}">
                  <a16:creationId xmlns:a16="http://schemas.microsoft.com/office/drawing/2014/main" id="{F8CFED8B-0DCA-415D-0280-197E3E208964}"/>
                </a:ext>
              </a:extLst>
            </p:cNvPr>
            <p:cNvPicPr>
              <a:picLocks noChangeAspect="1"/>
            </p:cNvPicPr>
            <p:nvPr/>
          </p:nvPicPr>
          <p:blipFill>
            <a:blip r:embed="rId5">
              <a:extLst>
                <a:ext uri="{28A0092B-C50C-407E-A947-70E740481C1C}">
                  <a14:useLocalDpi xmlns:a14="http://schemas.microsoft.com/office/drawing/2010/main" val="0"/>
                </a:ext>
              </a:extLst>
            </a:blip>
            <a:srcRect t="68497"/>
            <a:stretch>
              <a:fillRect/>
            </a:stretch>
          </p:blipFill>
          <p:spPr bwMode="auto">
            <a:xfrm flipH="1">
              <a:off x="3968291" y="4694291"/>
              <a:ext cx="4096071" cy="216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706" name="图片 39">
              <a:extLst>
                <a:ext uri="{FF2B5EF4-FFF2-40B4-BE49-F238E27FC236}">
                  <a16:creationId xmlns:a16="http://schemas.microsoft.com/office/drawing/2014/main" id="{7B2C07C6-7762-C527-8070-B41ECD30278A}"/>
                </a:ext>
              </a:extLst>
            </p:cNvPr>
            <p:cNvPicPr>
              <a:picLocks noChangeAspect="1"/>
            </p:cNvPicPr>
            <p:nvPr/>
          </p:nvPicPr>
          <p:blipFill>
            <a:blip r:embed="rId5">
              <a:extLst>
                <a:ext uri="{28A0092B-C50C-407E-A947-70E740481C1C}">
                  <a14:useLocalDpi xmlns:a14="http://schemas.microsoft.com/office/drawing/2010/main" val="0"/>
                </a:ext>
              </a:extLst>
            </a:blip>
            <a:srcRect t="68497"/>
            <a:stretch>
              <a:fillRect/>
            </a:stretch>
          </p:blipFill>
          <p:spPr bwMode="auto">
            <a:xfrm>
              <a:off x="8022566" y="4697550"/>
              <a:ext cx="4096071" cy="216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 name="组合 40">
            <a:extLst>
              <a:ext uri="{FF2B5EF4-FFF2-40B4-BE49-F238E27FC236}">
                <a16:creationId xmlns:a16="http://schemas.microsoft.com/office/drawing/2014/main" id="{4A57F99A-3FBA-F6F0-7F17-D5FB0663F2E8}"/>
              </a:ext>
            </a:extLst>
          </p:cNvPr>
          <p:cNvGrpSpPr>
            <a:grpSpLocks/>
          </p:cNvGrpSpPr>
          <p:nvPr/>
        </p:nvGrpSpPr>
        <p:grpSpPr bwMode="auto">
          <a:xfrm>
            <a:off x="-44450" y="-520700"/>
            <a:ext cx="12233275" cy="2201863"/>
            <a:chOff x="-16409" y="-6727"/>
            <a:chExt cx="9125471" cy="1677790"/>
          </a:xfrm>
        </p:grpSpPr>
        <p:pic>
          <p:nvPicPr>
            <p:cNvPr id="114702" name="图片 41">
              <a:extLst>
                <a:ext uri="{FF2B5EF4-FFF2-40B4-BE49-F238E27FC236}">
                  <a16:creationId xmlns:a16="http://schemas.microsoft.com/office/drawing/2014/main" id="{F65BA06D-3683-9BDC-4BEE-DA1F5AEA3BF8}"/>
                </a:ext>
              </a:extLst>
            </p:cNvPr>
            <p:cNvPicPr>
              <a:picLocks noChangeAspect="1"/>
            </p:cNvPicPr>
            <p:nvPr/>
          </p:nvPicPr>
          <p:blipFill>
            <a:blip r:embed="rId6">
              <a:extLst>
                <a:ext uri="{28A0092B-C50C-407E-A947-70E740481C1C}">
                  <a14:useLocalDpi xmlns:a14="http://schemas.microsoft.com/office/drawing/2010/main" val="0"/>
                </a:ext>
              </a:extLst>
            </a:blip>
            <a:srcRect r="-142" b="75633"/>
            <a:stretch>
              <a:fillRect/>
            </a:stretch>
          </p:blipFill>
          <p:spPr bwMode="auto">
            <a:xfrm>
              <a:off x="-16409" y="0"/>
              <a:ext cx="4578044" cy="167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703" name="图片 42">
              <a:extLst>
                <a:ext uri="{FF2B5EF4-FFF2-40B4-BE49-F238E27FC236}">
                  <a16:creationId xmlns:a16="http://schemas.microsoft.com/office/drawing/2014/main" id="{904509F0-61BB-C7D9-E96C-5422C701285E}"/>
                </a:ext>
              </a:extLst>
            </p:cNvPr>
            <p:cNvPicPr>
              <a:picLocks noChangeAspect="1"/>
            </p:cNvPicPr>
            <p:nvPr/>
          </p:nvPicPr>
          <p:blipFill>
            <a:blip r:embed="rId6">
              <a:extLst>
                <a:ext uri="{28A0092B-C50C-407E-A947-70E740481C1C}">
                  <a14:useLocalDpi xmlns:a14="http://schemas.microsoft.com/office/drawing/2010/main" val="0"/>
                </a:ext>
              </a:extLst>
            </a:blip>
            <a:srcRect r="-142" b="75633"/>
            <a:stretch>
              <a:fillRect/>
            </a:stretch>
          </p:blipFill>
          <p:spPr bwMode="auto">
            <a:xfrm flipH="1">
              <a:off x="4531018" y="-6727"/>
              <a:ext cx="4578044" cy="167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4" name="图片 43">
            <a:extLst>
              <a:ext uri="{FF2B5EF4-FFF2-40B4-BE49-F238E27FC236}">
                <a16:creationId xmlns:a16="http://schemas.microsoft.com/office/drawing/2014/main" id="{A1EF1BEC-0704-F2CD-DB29-E6E2E121A51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136" y="2068513"/>
            <a:ext cx="3085578" cy="308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44">
            <a:extLst>
              <a:ext uri="{FF2B5EF4-FFF2-40B4-BE49-F238E27FC236}">
                <a16:creationId xmlns:a16="http://schemas.microsoft.com/office/drawing/2014/main" id="{83FA407E-64D2-9C8F-68E7-2D8D099536BE}"/>
              </a:ext>
            </a:extLst>
          </p:cNvPr>
          <p:cNvPicPr>
            <a:picLocks noChangeAspect="1"/>
          </p:cNvPicPr>
          <p:nvPr/>
        </p:nvPicPr>
        <p:blipFill>
          <a:blip r:embed="rId8">
            <a:extLst>
              <a:ext uri="{28A0092B-C50C-407E-A947-70E740481C1C}">
                <a14:useLocalDpi xmlns:a14="http://schemas.microsoft.com/office/drawing/2010/main" val="0"/>
              </a:ext>
            </a:extLst>
          </a:blip>
          <a:srcRect l="73009" t="12556" b="74641"/>
          <a:stretch>
            <a:fillRect/>
          </a:stretch>
        </p:blipFill>
        <p:spPr bwMode="auto">
          <a:xfrm>
            <a:off x="9340586" y="1486694"/>
            <a:ext cx="160020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a:extLst>
              <a:ext uri="{FF2B5EF4-FFF2-40B4-BE49-F238E27FC236}">
                <a16:creationId xmlns:a16="http://schemas.microsoft.com/office/drawing/2014/main" id="{69D5AEB7-830E-0474-6D48-20475924F3D0}"/>
              </a:ext>
            </a:extLst>
          </p:cNvPr>
          <p:cNvPicPr>
            <a:picLocks noChangeAspect="1"/>
          </p:cNvPicPr>
          <p:nvPr/>
        </p:nvPicPr>
        <p:blipFill>
          <a:blip r:embed="rId9">
            <a:extLst>
              <a:ext uri="{28A0092B-C50C-407E-A947-70E740481C1C}">
                <a14:useLocalDpi xmlns:a14="http://schemas.microsoft.com/office/drawing/2010/main" val="0"/>
              </a:ext>
            </a:extLst>
          </a:blip>
          <a:srcRect l="73009" t="12556" b="74641"/>
          <a:stretch>
            <a:fillRect/>
          </a:stretch>
        </p:blipFill>
        <p:spPr bwMode="auto">
          <a:xfrm>
            <a:off x="9090618" y="2553114"/>
            <a:ext cx="852487"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图片 46">
            <a:extLst>
              <a:ext uri="{FF2B5EF4-FFF2-40B4-BE49-F238E27FC236}">
                <a16:creationId xmlns:a16="http://schemas.microsoft.com/office/drawing/2014/main" id="{99FAEF52-F58D-6010-AFAA-56D5304845C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27271" y="2650331"/>
            <a:ext cx="2741633" cy="2741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a:extLst>
              <a:ext uri="{FF2B5EF4-FFF2-40B4-BE49-F238E27FC236}">
                <a16:creationId xmlns:a16="http://schemas.microsoft.com/office/drawing/2014/main" id="{70B08346-8753-DB72-61A5-DFD1A7C94799}"/>
              </a:ext>
            </a:extLst>
          </p:cNvPr>
          <p:cNvPicPr>
            <a:picLocks noChangeAspect="1"/>
          </p:cNvPicPr>
          <p:nvPr/>
        </p:nvPicPr>
        <p:blipFill>
          <a:blip r:embed="rId9">
            <a:extLst>
              <a:ext uri="{28A0092B-C50C-407E-A947-70E740481C1C}">
                <a14:useLocalDpi xmlns:a14="http://schemas.microsoft.com/office/drawing/2010/main" val="0"/>
              </a:ext>
            </a:extLst>
          </a:blip>
          <a:srcRect l="73009" t="12556" b="74641"/>
          <a:stretch>
            <a:fillRect/>
          </a:stretch>
        </p:blipFill>
        <p:spPr bwMode="auto">
          <a:xfrm>
            <a:off x="2085945" y="1629030"/>
            <a:ext cx="852487"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A_图片 2" descr="图片包含 室内, 墙壁&#10;&#10;已生成高可信度的说明">
            <a:extLst>
              <a:ext uri="{FF2B5EF4-FFF2-40B4-BE49-F238E27FC236}">
                <a16:creationId xmlns:a16="http://schemas.microsoft.com/office/drawing/2014/main" id="{9744B3B8-0C50-517D-6526-FC19C68C25CF}"/>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rcRect t="25089" r="4028"/>
          <a:stretch>
            <a:fillRect/>
          </a:stretch>
        </p:blipFill>
        <p:spPr bwMode="auto">
          <a:xfrm>
            <a:off x="2555673" y="963815"/>
            <a:ext cx="6886575" cy="388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a:extLst>
              <a:ext uri="{FF2B5EF4-FFF2-40B4-BE49-F238E27FC236}">
                <a16:creationId xmlns:a16="http://schemas.microsoft.com/office/drawing/2014/main" id="{F1EF4021-6BB4-8005-E8E0-36C32F86978C}"/>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548561" y="452567"/>
            <a:ext cx="1171575"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7">
            <a:extLst>
              <a:ext uri="{FF2B5EF4-FFF2-40B4-BE49-F238E27FC236}">
                <a16:creationId xmlns:a16="http://schemas.microsoft.com/office/drawing/2014/main" id="{892CBB19-CE16-EA7C-B687-D1E76BD1345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8601075" y="898525"/>
            <a:ext cx="1169988"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AE38E7D-CAFF-F971-A866-4F2CBC94AF47}"/>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38987" y="1875948"/>
            <a:ext cx="5555036" cy="191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8">
            <a:extLst>
              <a:ext uri="{FF2B5EF4-FFF2-40B4-BE49-F238E27FC236}">
                <a16:creationId xmlns:a16="http://schemas.microsoft.com/office/drawing/2014/main" id="{700B75CE-189C-2154-34C7-ADCC33A4A090}"/>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50650" y="-737127"/>
            <a:ext cx="1465118" cy="18288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42"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1000"/>
                                        <p:tgtEl>
                                          <p:spTgt spid="47"/>
                                        </p:tgtEl>
                                      </p:cBhvr>
                                    </p:animEffect>
                                    <p:anim calcmode="lin" valueType="num">
                                      <p:cBhvr>
                                        <p:cTn id="22" dur="1000" fill="hold"/>
                                        <p:tgtEl>
                                          <p:spTgt spid="47"/>
                                        </p:tgtEl>
                                        <p:attrNameLst>
                                          <p:attrName>ppt_x</p:attrName>
                                        </p:attrNameLst>
                                      </p:cBhvr>
                                      <p:tavLst>
                                        <p:tav tm="0">
                                          <p:val>
                                            <p:strVal val="#ppt_x"/>
                                          </p:val>
                                        </p:tav>
                                        <p:tav tm="100000">
                                          <p:val>
                                            <p:strVal val="#ppt_x"/>
                                          </p:val>
                                        </p:tav>
                                      </p:tavLst>
                                    </p:anim>
                                    <p:anim calcmode="lin" valueType="num">
                                      <p:cBhvr>
                                        <p:cTn id="23" dur="1000" fill="hold"/>
                                        <p:tgtEl>
                                          <p:spTgt spid="4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000"/>
                                        <p:tgtEl>
                                          <p:spTgt spid="44"/>
                                        </p:tgtEl>
                                      </p:cBhvr>
                                    </p:animEffect>
                                    <p:anim calcmode="lin" valueType="num">
                                      <p:cBhvr>
                                        <p:cTn id="27" dur="1000" fill="hold"/>
                                        <p:tgtEl>
                                          <p:spTgt spid="44"/>
                                        </p:tgtEl>
                                        <p:attrNameLst>
                                          <p:attrName>ppt_x</p:attrName>
                                        </p:attrNameLst>
                                      </p:cBhvr>
                                      <p:tavLst>
                                        <p:tav tm="0">
                                          <p:val>
                                            <p:strVal val="#ppt_x"/>
                                          </p:val>
                                        </p:tav>
                                        <p:tav tm="100000">
                                          <p:val>
                                            <p:strVal val="#ppt_x"/>
                                          </p:val>
                                        </p:tav>
                                      </p:tavLst>
                                    </p:anim>
                                    <p:anim calcmode="lin" valueType="num">
                                      <p:cBhvr>
                                        <p:cTn id="28" dur="1000" fill="hold"/>
                                        <p:tgtEl>
                                          <p:spTgt spid="44"/>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2000"/>
                            </p:stCondLst>
                            <p:childTnLst>
                              <p:par>
                                <p:cTn id="30" presetID="8" presetClass="emph" presetSubtype="0" fill="hold" nodeType="afterEffect">
                                  <p:stCondLst>
                                    <p:cond delay="0"/>
                                  </p:stCondLst>
                                  <p:childTnLst>
                                    <p:animRot by="-43200000">
                                      <p:cBhvr>
                                        <p:cTn id="31" dur="2000" fill="hold"/>
                                        <p:tgtEl>
                                          <p:spTgt spid="48"/>
                                        </p:tgtEl>
                                        <p:attrNameLst>
                                          <p:attrName>r</p:attrName>
                                        </p:attrNameLst>
                                      </p:cBhvr>
                                    </p:animRot>
                                  </p:childTnLst>
                                </p:cTn>
                              </p:par>
                              <p:par>
                                <p:cTn id="32" presetID="8" presetClass="emph" presetSubtype="0" fill="hold" nodeType="withEffect">
                                  <p:stCondLst>
                                    <p:cond delay="0"/>
                                  </p:stCondLst>
                                  <p:childTnLst>
                                    <p:animRot by="21600000">
                                      <p:cBhvr>
                                        <p:cTn id="33" dur="2000" fill="hold"/>
                                        <p:tgtEl>
                                          <p:spTgt spid="46"/>
                                        </p:tgtEl>
                                        <p:attrNameLst>
                                          <p:attrName>r</p:attrName>
                                        </p:attrNameLst>
                                      </p:cBhvr>
                                    </p:animRot>
                                  </p:childTnLst>
                                </p:cTn>
                              </p:par>
                              <p:par>
                                <p:cTn id="34" presetID="8" presetClass="emph" presetSubtype="0" fill="hold" nodeType="withEffect">
                                  <p:stCondLst>
                                    <p:cond delay="0"/>
                                  </p:stCondLst>
                                  <p:childTnLst>
                                    <p:animRot by="21600000">
                                      <p:cBhvr>
                                        <p:cTn id="35" dur="2000" fill="hold"/>
                                        <p:tgtEl>
                                          <p:spTgt spid="45"/>
                                        </p:tgtEl>
                                        <p:attrNameLst>
                                          <p:attrName>r</p:attrName>
                                        </p:attrNameLst>
                                      </p:cBhvr>
                                    </p:animRot>
                                  </p:childTnLst>
                                </p:cTn>
                              </p:par>
                              <p:par>
                                <p:cTn id="36" presetID="31" presetClass="entr" presetSubtype="0"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8" presetClass="emph" presetSubtype="0" repeatCount="2000" fill="hold" nodeType="withEffect">
                                  <p:stCondLst>
                                    <p:cond delay="0"/>
                                  </p:stCondLst>
                                  <p:childTnLst>
                                    <p:animRot by="21600000">
                                      <p:cBhvr>
                                        <p:cTn id="43" dur="2000" fill="hold"/>
                                        <p:tgtEl>
                                          <p:spTgt spid="18"/>
                                        </p:tgtEl>
                                        <p:attrNameLst>
                                          <p:attrName>r</p:attrName>
                                        </p:attrNameLst>
                                      </p:cBhvr>
                                    </p:animRot>
                                  </p:childTnLst>
                                </p:cTn>
                              </p:par>
                              <p:par>
                                <p:cTn id="44" presetID="2" presetClass="entr" presetSubtype="2" fill="hold" nodeType="withEffect">
                                  <p:stCondLst>
                                    <p:cond delay="15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1+#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8" presetClass="emph" presetSubtype="0" repeatCount="2000" fill="hold" nodeType="withEffect">
                                  <p:stCondLst>
                                    <p:cond delay="0"/>
                                  </p:stCondLst>
                                  <p:childTnLst>
                                    <p:animRot by="21600000">
                                      <p:cBhvr>
                                        <p:cTn id="49" dur="2000" fill="hold"/>
                                        <p:tgtEl>
                                          <p:spTgt spid="19"/>
                                        </p:tgtEl>
                                        <p:attrNameLst>
                                          <p:attrName>r</p:attrName>
                                        </p:attrNameLst>
                                      </p:cBhvr>
                                    </p:animRot>
                                  </p:childTnLst>
                                </p:cTn>
                              </p:par>
                              <p:par>
                                <p:cTn id="50" presetID="16" presetClass="entr" presetSubtype="21" fill="hold" nodeType="with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barn(inVertical)">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1577</Words>
  <Application>Microsoft Office PowerPoint</Application>
  <PresentationFormat>Widescreen</PresentationFormat>
  <Paragraphs>92</Paragraphs>
  <Slides>21</Slides>
  <Notes>7</Notes>
  <HiddenSlides>0</HiddenSlides>
  <MMClips>1</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21</vt:i4>
      </vt:variant>
    </vt:vector>
  </HeadingPairs>
  <TitlesOfParts>
    <vt:vector size="38" baseType="lpstr">
      <vt:lpstr>等线</vt:lpstr>
      <vt:lpstr>#9Slide03 BoosterNextFYBlack</vt:lpstr>
      <vt:lpstr>.VnSouthern</vt:lpstr>
      <vt:lpstr>Arial</vt:lpstr>
      <vt:lpstr>Calibri</vt:lpstr>
      <vt:lpstr>Calibri Light</vt:lpstr>
      <vt:lpstr>Cambria</vt:lpstr>
      <vt:lpstr>HP001 4H</vt:lpstr>
      <vt:lpstr>HP001 Kieu 5H</vt:lpstr>
      <vt:lpstr>Montserrat Light</vt:lpstr>
      <vt:lpstr>Pattaya</vt:lpstr>
      <vt:lpstr>Times New Roman</vt:lpstr>
      <vt:lpstr>VNI-Times</vt:lpstr>
      <vt:lpstr>Wingdings</vt:lpstr>
      <vt:lpstr>Office Theme</vt:lpstr>
      <vt:lpstr>1_Default Design</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PCBD</cp:lastModifiedBy>
  <cp:revision>41</cp:revision>
  <dcterms:created xsi:type="dcterms:W3CDTF">2024-01-04T01:05:46Z</dcterms:created>
  <dcterms:modified xsi:type="dcterms:W3CDTF">2024-05-02T06:39:06Z</dcterms:modified>
</cp:coreProperties>
</file>