
<file path=[Content_Types].xml><?xml version="1.0" encoding="utf-8"?>
<Types xmlns="http://schemas.openxmlformats.org/package/2006/content-types">
  <Default Extension="png" ContentType="image/png"/>
  <Default Extension="mp3" ContentType="audio/mpeg"/>
  <Default Extension="jpeg" ContentType="image/jpeg"/>
  <Default Extension="emf" ContentType="image/x-emf"/>
  <Default Extension="rels" ContentType="application/vnd.openxmlformats-package.relationships+xml"/>
  <Default Extension="xml" ContentType="application/xml"/>
  <Default Extension="wav" ContentType="audio/x-wav"/>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4.xml" ContentType="application/vnd.openxmlformats-officedocument.them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5.xml" ContentType="application/vnd.openxmlformats-officedocument.theme+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0" r:id="rId1"/>
    <p:sldMasterId id="2147483683" r:id="rId2"/>
    <p:sldMasterId id="2147483695" r:id="rId3"/>
    <p:sldMasterId id="2147483720" r:id="rId4"/>
    <p:sldMasterId id="2147483739" r:id="rId5"/>
    <p:sldMasterId id="2147483753" r:id="rId6"/>
  </p:sldMasterIdLst>
  <p:notesMasterIdLst>
    <p:notesMasterId r:id="rId23"/>
  </p:notesMasterIdLst>
  <p:sldIdLst>
    <p:sldId id="3263" r:id="rId7"/>
    <p:sldId id="3254" r:id="rId8"/>
    <p:sldId id="3255" r:id="rId9"/>
    <p:sldId id="387" r:id="rId10"/>
    <p:sldId id="388" r:id="rId11"/>
    <p:sldId id="389" r:id="rId12"/>
    <p:sldId id="3256" r:id="rId13"/>
    <p:sldId id="3257" r:id="rId14"/>
    <p:sldId id="3237" r:id="rId15"/>
    <p:sldId id="3238" r:id="rId16"/>
    <p:sldId id="3252" r:id="rId17"/>
    <p:sldId id="3258" r:id="rId18"/>
    <p:sldId id="3259" r:id="rId19"/>
    <p:sldId id="3260" r:id="rId20"/>
    <p:sldId id="3261" r:id="rId21"/>
    <p:sldId id="3262"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7" d="100"/>
          <a:sy n="87" d="100"/>
        </p:scale>
        <p:origin x="528" y="58"/>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theme" Target="theme/theme1.xml"/><Relationship Id="rId3" Type="http://schemas.openxmlformats.org/officeDocument/2006/relationships/slideMaster" Target="slideMasters/slideMaster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slide" Target="slides/slide14.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notesMaster" Target="notesMasters/notesMaster1.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269977E-0DCE-4D23-A406-454645246C10}" type="datetimeFigureOut">
              <a:rPr lang="en-US" smtClean="0"/>
              <a:t>3/12/2024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CC145B1-6F9D-4FC7-9EB9-B0C9030924BB}" type="slidenum">
              <a:rPr lang="en-US" smtClean="0"/>
              <a:t>‹#›</a:t>
            </a:fld>
            <a:endParaRPr lang="en-US"/>
          </a:p>
        </p:txBody>
      </p:sp>
    </p:spTree>
    <p:extLst>
      <p:ext uri="{BB962C8B-B14F-4D97-AF65-F5344CB8AC3E}">
        <p14:creationId xmlns:p14="http://schemas.microsoft.com/office/powerpoint/2010/main" val="20865022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9F9C474-BF11-4CFE-9011-9811335E003A}"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字魂107号-萌趣欢乐体" panose="00000500000000000000"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zh-CN" altLang="en-US" sz="1200" b="0" i="0" u="none" strike="noStrike" kern="1200" cap="none" spc="0" normalizeH="0" baseline="0" noProof="0" dirty="0">
              <a:ln>
                <a:noFill/>
              </a:ln>
              <a:solidFill>
                <a:prstClr val="black"/>
              </a:solidFill>
              <a:effectLst/>
              <a:uLnTx/>
              <a:uFillTx/>
              <a:latin typeface="Calibri" panose="020F0502020204030204"/>
              <a:ea typeface="字魂107号-萌趣欢乐体" panose="00000500000000000000" pitchFamily="2" charset="-122"/>
              <a:cs typeface="+mn-cs"/>
            </a:endParaRPr>
          </a:p>
        </p:txBody>
      </p:sp>
    </p:spTree>
    <p:extLst>
      <p:ext uri="{BB962C8B-B14F-4D97-AF65-F5344CB8AC3E}">
        <p14:creationId xmlns:p14="http://schemas.microsoft.com/office/powerpoint/2010/main" val="5553856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9F9C474-BF11-4CFE-9011-9811335E003A}"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字魂107号-萌趣欢乐体" panose="00000500000000000000"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zh-CN" altLang="en-US" sz="1200" b="0" i="0" u="none" strike="noStrike" kern="1200" cap="none" spc="0" normalizeH="0" baseline="0" noProof="0" dirty="0">
              <a:ln>
                <a:noFill/>
              </a:ln>
              <a:solidFill>
                <a:prstClr val="black"/>
              </a:solidFill>
              <a:effectLst/>
              <a:uLnTx/>
              <a:uFillTx/>
              <a:latin typeface="Calibri" panose="020F0502020204030204"/>
              <a:ea typeface="字魂107号-萌趣欢乐体" panose="00000500000000000000" pitchFamily="2" charset="-122"/>
              <a:cs typeface="+mn-cs"/>
            </a:endParaRPr>
          </a:p>
        </p:txBody>
      </p:sp>
    </p:spTree>
    <p:extLst>
      <p:ext uri="{BB962C8B-B14F-4D97-AF65-F5344CB8AC3E}">
        <p14:creationId xmlns:p14="http://schemas.microsoft.com/office/powerpoint/2010/main" val="10217305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377" rtl="0" eaLnBrk="1" fontAlgn="auto" latinLnBrk="0" hangingPunct="1">
              <a:lnSpc>
                <a:spcPct val="100000"/>
              </a:lnSpc>
              <a:spcBef>
                <a:spcPts val="0"/>
              </a:spcBef>
              <a:spcAft>
                <a:spcPts val="0"/>
              </a:spcAft>
              <a:buClrTx/>
              <a:buSzTx/>
              <a:buFontTx/>
              <a:buNone/>
              <a:tabLst/>
              <a:defRPr/>
            </a:pPr>
            <a:fld id="{749C5A86-132E-4E2D-842D-A475F74F75D6}"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377" rtl="0" eaLnBrk="1" fontAlgn="auto" latinLnBrk="0" hangingPunct="1">
                <a:lnSpc>
                  <a:spcPct val="100000"/>
                </a:lnSpc>
                <a:spcBef>
                  <a:spcPts val="0"/>
                </a:spcBef>
                <a:spcAft>
                  <a:spcPts val="0"/>
                </a:spcAft>
                <a:buClrTx/>
                <a:buSzTx/>
                <a:buFontTx/>
                <a:buNone/>
                <a:tabLst/>
                <a:defRPr/>
              </a:pPr>
              <a:t>9</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8435716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377" rtl="0" eaLnBrk="1" fontAlgn="auto" latinLnBrk="0" hangingPunct="1">
              <a:lnSpc>
                <a:spcPct val="100000"/>
              </a:lnSpc>
              <a:spcBef>
                <a:spcPts val="0"/>
              </a:spcBef>
              <a:spcAft>
                <a:spcPts val="0"/>
              </a:spcAft>
              <a:buClrTx/>
              <a:buSzTx/>
              <a:buFontTx/>
              <a:buNone/>
              <a:tabLst/>
              <a:defRPr/>
            </a:pPr>
            <a:fld id="{749C5A86-132E-4E2D-842D-A475F74F75D6}"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377" rtl="0" eaLnBrk="1" fontAlgn="auto" latinLnBrk="0" hangingPunct="1">
                <a:lnSpc>
                  <a:spcPct val="100000"/>
                </a:lnSpc>
                <a:spcBef>
                  <a:spcPts val="0"/>
                </a:spcBef>
                <a:spcAft>
                  <a:spcPts val="0"/>
                </a:spcAft>
                <a:buClrTx/>
                <a:buSzTx/>
                <a:buFontTx/>
                <a:buNone/>
                <a:tabLst/>
                <a:defRPr/>
              </a:pPr>
              <a:t>10</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9948445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377" rtl="0" eaLnBrk="1" fontAlgn="auto" latinLnBrk="0" hangingPunct="1">
              <a:lnSpc>
                <a:spcPct val="100000"/>
              </a:lnSpc>
              <a:spcBef>
                <a:spcPts val="0"/>
              </a:spcBef>
              <a:spcAft>
                <a:spcPts val="0"/>
              </a:spcAft>
              <a:buClrTx/>
              <a:buSzTx/>
              <a:buFontTx/>
              <a:buNone/>
              <a:tabLst/>
              <a:defRPr/>
            </a:pPr>
            <a:fld id="{749C5A86-132E-4E2D-842D-A475F74F75D6}"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377" rtl="0" eaLnBrk="1" fontAlgn="auto" latinLnBrk="0" hangingPunct="1">
                <a:lnSpc>
                  <a:spcPct val="100000"/>
                </a:lnSpc>
                <a:spcBef>
                  <a:spcPts val="0"/>
                </a:spcBef>
                <a:spcAft>
                  <a:spcPts val="0"/>
                </a:spcAft>
                <a:buClrTx/>
                <a:buSzTx/>
                <a:buFontTx/>
                <a:buNone/>
                <a:tabLst/>
                <a:defRPr/>
              </a:pPr>
              <a:t>11</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24662761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9F9C474-BF11-4CFE-9011-9811335E003A}"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字魂107号-萌趣欢乐体" panose="00000500000000000000"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zh-CN" altLang="en-US" sz="1200" b="0" i="0" u="none" strike="noStrike" kern="1200" cap="none" spc="0" normalizeH="0" baseline="0" noProof="0" dirty="0">
              <a:ln>
                <a:noFill/>
              </a:ln>
              <a:solidFill>
                <a:prstClr val="black"/>
              </a:solidFill>
              <a:effectLst/>
              <a:uLnTx/>
              <a:uFillTx/>
              <a:latin typeface="Calibri" panose="020F0502020204030204"/>
              <a:ea typeface="字魂107号-萌趣欢乐体" panose="00000500000000000000" pitchFamily="2" charset="-122"/>
              <a:cs typeface="+mn-cs"/>
            </a:endParaRPr>
          </a:p>
        </p:txBody>
      </p:sp>
    </p:spTree>
    <p:extLst>
      <p:ext uri="{BB962C8B-B14F-4D97-AF65-F5344CB8AC3E}">
        <p14:creationId xmlns:p14="http://schemas.microsoft.com/office/powerpoint/2010/main" val="20337628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6.xml"/><Relationship Id="rId5" Type="http://schemas.openxmlformats.org/officeDocument/2006/relationships/image" Target="../media/image10.png"/><Relationship Id="rId4" Type="http://schemas.openxmlformats.org/officeDocument/2006/relationships/image" Target="../media/image9.png"/></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1.jpeg"/><Relationship Id="rId1" Type="http://schemas.openxmlformats.org/officeDocument/2006/relationships/slideMaster" Target="../slideMasters/slideMaster6.xml"/><Relationship Id="rId4" Type="http://schemas.openxmlformats.org/officeDocument/2006/relationships/image" Target="../media/image8.png"/></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983304079"/>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6264685"/>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1B3D7541-EF6C-4B82-A98F-BB2BD3160A7C}"/>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b="-2"/>
          <a:stretch/>
        </p:blipFill>
        <p:spPr>
          <a:xfrm>
            <a:off x="-1" y="0"/>
            <a:ext cx="12192001" cy="6858000"/>
          </a:xfrm>
          <a:prstGeom prst="rect">
            <a:avLst/>
          </a:prstGeom>
        </p:spPr>
      </p:pic>
    </p:spTree>
    <p:extLst>
      <p:ext uri="{BB962C8B-B14F-4D97-AF65-F5344CB8AC3E}">
        <p14:creationId xmlns:p14="http://schemas.microsoft.com/office/powerpoint/2010/main" val="757120721"/>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节标题">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矩形: 圆角 7">
            <a:extLst>
              <a:ext uri="{FF2B5EF4-FFF2-40B4-BE49-F238E27FC236}">
                <a16:creationId xmlns:a16="http://schemas.microsoft.com/office/drawing/2014/main" id="{B0D7C5A5-17F6-4C83-A98F-D23F707AA9C9}"/>
              </a:ext>
            </a:extLst>
          </p:cNvPr>
          <p:cNvSpPr/>
          <p:nvPr userDrawn="1"/>
        </p:nvSpPr>
        <p:spPr>
          <a:xfrm>
            <a:off x="472440" y="731520"/>
            <a:ext cx="11247120" cy="5669280"/>
          </a:xfrm>
          <a:prstGeom prst="roundRect">
            <a:avLst>
              <a:gd name="adj" fmla="val 4033"/>
            </a:avLst>
          </a:prstGeom>
          <a:solidFill>
            <a:schemeClr val="bg1"/>
          </a:solidFill>
          <a:ln>
            <a:noFill/>
          </a:ln>
          <a:effectLst>
            <a:outerShdw blurRad="190500" dist="381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p>
        </p:txBody>
      </p:sp>
    </p:spTree>
    <p:extLst>
      <p:ext uri="{BB962C8B-B14F-4D97-AF65-F5344CB8AC3E}">
        <p14:creationId xmlns:p14="http://schemas.microsoft.com/office/powerpoint/2010/main" val="2459602687"/>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74672A8-D035-4EFB-A4DA-00182759618D}"/>
              </a:ext>
            </a:extLst>
          </p:cNvPr>
          <p:cNvSpPr>
            <a:spLocks noGrp="1"/>
          </p:cNvSpPr>
          <p:nvPr>
            <p:ph type="title"/>
          </p:nvPr>
        </p:nvSpPr>
        <p:spPr>
          <a:xfrm>
            <a:off x="838200" y="365126"/>
            <a:ext cx="10515600" cy="1325563"/>
          </a:xfrm>
          <a:prstGeom prst="rect">
            <a:avLst/>
          </a:prstGeom>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272E99FF-E228-462B-AED2-43EC8F0C12F1}"/>
              </a:ext>
            </a:extLst>
          </p:cNvPr>
          <p:cNvSpPr>
            <a:spLocks noGrp="1"/>
          </p:cNvSpPr>
          <p:nvPr>
            <p:ph sz="half" idx="1"/>
          </p:nvPr>
        </p:nvSpPr>
        <p:spPr>
          <a:xfrm>
            <a:off x="838200" y="1825626"/>
            <a:ext cx="5181600" cy="4351339"/>
          </a:xfrm>
          <a:prstGeom prst="rect">
            <a:avLst/>
          </a:prstGeo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a:extLst>
              <a:ext uri="{FF2B5EF4-FFF2-40B4-BE49-F238E27FC236}">
                <a16:creationId xmlns:a16="http://schemas.microsoft.com/office/drawing/2014/main" id="{2DC0EC0E-7174-46CE-B436-DA5B71AFDA5C}"/>
              </a:ext>
            </a:extLst>
          </p:cNvPr>
          <p:cNvSpPr>
            <a:spLocks noGrp="1"/>
          </p:cNvSpPr>
          <p:nvPr>
            <p:ph sz="half" idx="2"/>
          </p:nvPr>
        </p:nvSpPr>
        <p:spPr>
          <a:xfrm>
            <a:off x="6172200" y="1825626"/>
            <a:ext cx="5181600" cy="4351339"/>
          </a:xfrm>
          <a:prstGeom prst="rect">
            <a:avLst/>
          </a:prstGeo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a:extLst>
              <a:ext uri="{FF2B5EF4-FFF2-40B4-BE49-F238E27FC236}">
                <a16:creationId xmlns:a16="http://schemas.microsoft.com/office/drawing/2014/main" id="{8CFB8004-DA5A-4156-86B0-F5AAE0E11E9B}"/>
              </a:ext>
            </a:extLst>
          </p:cNvPr>
          <p:cNvSpPr>
            <a:spLocks noGrp="1"/>
          </p:cNvSpPr>
          <p:nvPr>
            <p:ph type="dt" sz="half" idx="10"/>
          </p:nvPr>
        </p:nvSpPr>
        <p:spPr>
          <a:xfrm>
            <a:off x="838200" y="6356352"/>
            <a:ext cx="2743200" cy="365125"/>
          </a:xfrm>
          <a:prstGeom prst="rect">
            <a:avLst/>
          </a:prstGeom>
        </p:spPr>
        <p:txBody>
          <a:bodyPr/>
          <a:lstStyle/>
          <a:p>
            <a:fld id="{6B43770C-3F28-43F9-9C15-4FD5AB500914}" type="datetimeFigureOut">
              <a:rPr lang="zh-CN" altLang="en-US" smtClean="0"/>
              <a:t>2024/3/12</a:t>
            </a:fld>
            <a:endParaRPr lang="zh-CN" altLang="en-US"/>
          </a:p>
        </p:txBody>
      </p:sp>
      <p:sp>
        <p:nvSpPr>
          <p:cNvPr id="6" name="页脚占位符 5">
            <a:extLst>
              <a:ext uri="{FF2B5EF4-FFF2-40B4-BE49-F238E27FC236}">
                <a16:creationId xmlns:a16="http://schemas.microsoft.com/office/drawing/2014/main" id="{8163791D-B2DC-44DB-9A2F-4E08C9DC58C4}"/>
              </a:ext>
            </a:extLst>
          </p:cNvPr>
          <p:cNvSpPr>
            <a:spLocks noGrp="1"/>
          </p:cNvSpPr>
          <p:nvPr>
            <p:ph type="ftr" sz="quarter" idx="11"/>
          </p:nvPr>
        </p:nvSpPr>
        <p:spPr>
          <a:xfrm>
            <a:off x="4038600" y="6356352"/>
            <a:ext cx="4114800" cy="365125"/>
          </a:xfrm>
          <a:prstGeom prst="rect">
            <a:avLst/>
          </a:prstGeom>
        </p:spPr>
        <p:txBody>
          <a:bodyPr/>
          <a:lstStyle/>
          <a:p>
            <a:endParaRPr lang="zh-CN" altLang="en-US"/>
          </a:p>
        </p:txBody>
      </p:sp>
      <p:sp>
        <p:nvSpPr>
          <p:cNvPr id="7" name="灯片编号占位符 6">
            <a:extLst>
              <a:ext uri="{FF2B5EF4-FFF2-40B4-BE49-F238E27FC236}">
                <a16:creationId xmlns:a16="http://schemas.microsoft.com/office/drawing/2014/main" id="{9DCCA87D-5E14-477E-A654-09A46380605B}"/>
              </a:ext>
            </a:extLst>
          </p:cNvPr>
          <p:cNvSpPr>
            <a:spLocks noGrp="1"/>
          </p:cNvSpPr>
          <p:nvPr>
            <p:ph type="sldNum" sz="quarter" idx="12"/>
          </p:nvPr>
        </p:nvSpPr>
        <p:spPr>
          <a:xfrm>
            <a:off x="8610600" y="6356352"/>
            <a:ext cx="2743200" cy="365125"/>
          </a:xfrm>
          <a:prstGeom prst="rect">
            <a:avLst/>
          </a:prstGeom>
        </p:spPr>
        <p:txBody>
          <a:bodyPr/>
          <a:lstStyle/>
          <a:p>
            <a:fld id="{35CF8BBC-0C41-4A9A-9FD6-E5E96B7E702A}" type="slidenum">
              <a:rPr lang="zh-CN" altLang="en-US" smtClean="0"/>
              <a:t>‹#›</a:t>
            </a:fld>
            <a:endParaRPr lang="zh-CN" altLang="en-US"/>
          </a:p>
        </p:txBody>
      </p:sp>
    </p:spTree>
    <p:extLst>
      <p:ext uri="{BB962C8B-B14F-4D97-AF65-F5344CB8AC3E}">
        <p14:creationId xmlns:p14="http://schemas.microsoft.com/office/powerpoint/2010/main" val="1129621689"/>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3B1D1B6-F718-4B8A-BF4D-264B9F9C7372}"/>
              </a:ext>
            </a:extLst>
          </p:cNvPr>
          <p:cNvSpPr>
            <a:spLocks noGrp="1"/>
          </p:cNvSpPr>
          <p:nvPr>
            <p:ph type="title"/>
          </p:nvPr>
        </p:nvSpPr>
        <p:spPr>
          <a:xfrm>
            <a:off x="839788" y="365126"/>
            <a:ext cx="10515600" cy="1325563"/>
          </a:xfrm>
          <a:prstGeom prst="rect">
            <a:avLst/>
          </a:prstGeo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0AAFD741-54E2-4F1F-886A-37F03F0C5837}"/>
              </a:ext>
            </a:extLst>
          </p:cNvPr>
          <p:cNvSpPr>
            <a:spLocks noGrp="1"/>
          </p:cNvSpPr>
          <p:nvPr>
            <p:ph type="body" idx="1"/>
          </p:nvPr>
        </p:nvSpPr>
        <p:spPr>
          <a:xfrm>
            <a:off x="839790" y="1681163"/>
            <a:ext cx="5157787" cy="823912"/>
          </a:xfrm>
          <a:prstGeom prst="rect">
            <a:avLst/>
          </a:prstGeom>
        </p:spPr>
        <p:txBody>
          <a:bodyPr anchor="b"/>
          <a:lstStyle>
            <a:lvl1pPr marL="0" indent="0">
              <a:buNone/>
              <a:defRPr sz="2400" b="1"/>
            </a:lvl1pPr>
            <a:lvl2pPr marL="457212" indent="0">
              <a:buNone/>
              <a:defRPr sz="2000" b="1"/>
            </a:lvl2pPr>
            <a:lvl3pPr marL="914423" indent="0">
              <a:buNone/>
              <a:defRPr sz="1800" b="1"/>
            </a:lvl3pPr>
            <a:lvl4pPr marL="1371635" indent="0">
              <a:buNone/>
              <a:defRPr sz="1600" b="1"/>
            </a:lvl4pPr>
            <a:lvl5pPr marL="1828845" indent="0">
              <a:buNone/>
              <a:defRPr sz="1600" b="1"/>
            </a:lvl5pPr>
            <a:lvl6pPr marL="2286058" indent="0">
              <a:buNone/>
              <a:defRPr sz="1600" b="1"/>
            </a:lvl6pPr>
            <a:lvl7pPr marL="2743268" indent="0">
              <a:buNone/>
              <a:defRPr sz="1600" b="1"/>
            </a:lvl7pPr>
            <a:lvl8pPr marL="3200480" indent="0">
              <a:buNone/>
              <a:defRPr sz="1600" b="1"/>
            </a:lvl8pPr>
            <a:lvl9pPr marL="3657692" indent="0">
              <a:buNone/>
              <a:defRPr sz="1600" b="1"/>
            </a:lvl9pPr>
          </a:lstStyle>
          <a:p>
            <a:pPr lvl="0"/>
            <a:r>
              <a:rPr lang="zh-CN" altLang="en-US"/>
              <a:t>单击此处编辑母版文本样式</a:t>
            </a:r>
          </a:p>
        </p:txBody>
      </p:sp>
      <p:sp>
        <p:nvSpPr>
          <p:cNvPr id="4" name="内容占位符 3">
            <a:extLst>
              <a:ext uri="{FF2B5EF4-FFF2-40B4-BE49-F238E27FC236}">
                <a16:creationId xmlns:a16="http://schemas.microsoft.com/office/drawing/2014/main" id="{8679DD33-DEAE-471F-9951-890E1553D144}"/>
              </a:ext>
            </a:extLst>
          </p:cNvPr>
          <p:cNvSpPr>
            <a:spLocks noGrp="1"/>
          </p:cNvSpPr>
          <p:nvPr>
            <p:ph sz="half" idx="2"/>
          </p:nvPr>
        </p:nvSpPr>
        <p:spPr>
          <a:xfrm>
            <a:off x="839790" y="2505075"/>
            <a:ext cx="5157787" cy="3684588"/>
          </a:xfrm>
          <a:prstGeom prst="rect">
            <a:avLst/>
          </a:prstGeo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a16="http://schemas.microsoft.com/office/drawing/2014/main" id="{9F612163-ED5A-4BB9-A6F5-68FA68D8204F}"/>
              </a:ext>
            </a:extLst>
          </p:cNvPr>
          <p:cNvSpPr>
            <a:spLocks noGrp="1"/>
          </p:cNvSpPr>
          <p:nvPr>
            <p:ph type="body" sz="quarter" idx="3"/>
          </p:nvPr>
        </p:nvSpPr>
        <p:spPr>
          <a:xfrm>
            <a:off x="6172201" y="1681163"/>
            <a:ext cx="5183188" cy="823912"/>
          </a:xfrm>
          <a:prstGeom prst="rect">
            <a:avLst/>
          </a:prstGeom>
        </p:spPr>
        <p:txBody>
          <a:bodyPr anchor="b"/>
          <a:lstStyle>
            <a:lvl1pPr marL="0" indent="0">
              <a:buNone/>
              <a:defRPr sz="2400" b="1"/>
            </a:lvl1pPr>
            <a:lvl2pPr marL="457212" indent="0">
              <a:buNone/>
              <a:defRPr sz="2000" b="1"/>
            </a:lvl2pPr>
            <a:lvl3pPr marL="914423" indent="0">
              <a:buNone/>
              <a:defRPr sz="1800" b="1"/>
            </a:lvl3pPr>
            <a:lvl4pPr marL="1371635" indent="0">
              <a:buNone/>
              <a:defRPr sz="1600" b="1"/>
            </a:lvl4pPr>
            <a:lvl5pPr marL="1828845" indent="0">
              <a:buNone/>
              <a:defRPr sz="1600" b="1"/>
            </a:lvl5pPr>
            <a:lvl6pPr marL="2286058" indent="0">
              <a:buNone/>
              <a:defRPr sz="1600" b="1"/>
            </a:lvl6pPr>
            <a:lvl7pPr marL="2743268" indent="0">
              <a:buNone/>
              <a:defRPr sz="1600" b="1"/>
            </a:lvl7pPr>
            <a:lvl8pPr marL="3200480" indent="0">
              <a:buNone/>
              <a:defRPr sz="1600" b="1"/>
            </a:lvl8pPr>
            <a:lvl9pPr marL="3657692" indent="0">
              <a:buNone/>
              <a:defRPr sz="1600" b="1"/>
            </a:lvl9pPr>
          </a:lstStyle>
          <a:p>
            <a:pPr lvl="0"/>
            <a:r>
              <a:rPr lang="zh-CN" altLang="en-US"/>
              <a:t>单击此处编辑母版文本样式</a:t>
            </a:r>
          </a:p>
        </p:txBody>
      </p:sp>
      <p:sp>
        <p:nvSpPr>
          <p:cNvPr id="6" name="内容占位符 5">
            <a:extLst>
              <a:ext uri="{FF2B5EF4-FFF2-40B4-BE49-F238E27FC236}">
                <a16:creationId xmlns:a16="http://schemas.microsoft.com/office/drawing/2014/main" id="{E78A687D-274A-4A6A-B5D4-9BF9167322EB}"/>
              </a:ext>
            </a:extLst>
          </p:cNvPr>
          <p:cNvSpPr>
            <a:spLocks noGrp="1"/>
          </p:cNvSpPr>
          <p:nvPr>
            <p:ph sz="quarter" idx="4"/>
          </p:nvPr>
        </p:nvSpPr>
        <p:spPr>
          <a:xfrm>
            <a:off x="6172201" y="2505075"/>
            <a:ext cx="5183188" cy="3684588"/>
          </a:xfrm>
          <a:prstGeom prst="rect">
            <a:avLst/>
          </a:prstGeo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a16="http://schemas.microsoft.com/office/drawing/2014/main" id="{A55CA9E1-B2E0-4431-9A45-B82B49D0F3E7}"/>
              </a:ext>
            </a:extLst>
          </p:cNvPr>
          <p:cNvSpPr>
            <a:spLocks noGrp="1"/>
          </p:cNvSpPr>
          <p:nvPr>
            <p:ph type="dt" sz="half" idx="10"/>
          </p:nvPr>
        </p:nvSpPr>
        <p:spPr>
          <a:xfrm>
            <a:off x="838200" y="6356352"/>
            <a:ext cx="2743200" cy="365125"/>
          </a:xfrm>
          <a:prstGeom prst="rect">
            <a:avLst/>
          </a:prstGeom>
        </p:spPr>
        <p:txBody>
          <a:bodyPr/>
          <a:lstStyle/>
          <a:p>
            <a:fld id="{6B43770C-3F28-43F9-9C15-4FD5AB500914}" type="datetimeFigureOut">
              <a:rPr lang="zh-CN" altLang="en-US" smtClean="0"/>
              <a:t>2024/3/12</a:t>
            </a:fld>
            <a:endParaRPr lang="zh-CN" altLang="en-US"/>
          </a:p>
        </p:txBody>
      </p:sp>
      <p:sp>
        <p:nvSpPr>
          <p:cNvPr id="8" name="页脚占位符 7">
            <a:extLst>
              <a:ext uri="{FF2B5EF4-FFF2-40B4-BE49-F238E27FC236}">
                <a16:creationId xmlns:a16="http://schemas.microsoft.com/office/drawing/2014/main" id="{4B980E20-CF5B-44E1-8317-F2AC3A8E73B7}"/>
              </a:ext>
            </a:extLst>
          </p:cNvPr>
          <p:cNvSpPr>
            <a:spLocks noGrp="1"/>
          </p:cNvSpPr>
          <p:nvPr>
            <p:ph type="ftr" sz="quarter" idx="11"/>
          </p:nvPr>
        </p:nvSpPr>
        <p:spPr>
          <a:xfrm>
            <a:off x="4038600" y="6356352"/>
            <a:ext cx="4114800" cy="365125"/>
          </a:xfrm>
          <a:prstGeom prst="rect">
            <a:avLst/>
          </a:prstGeom>
        </p:spPr>
        <p:txBody>
          <a:bodyPr/>
          <a:lstStyle/>
          <a:p>
            <a:endParaRPr lang="zh-CN" altLang="en-US"/>
          </a:p>
        </p:txBody>
      </p:sp>
      <p:sp>
        <p:nvSpPr>
          <p:cNvPr id="9" name="灯片编号占位符 8">
            <a:extLst>
              <a:ext uri="{FF2B5EF4-FFF2-40B4-BE49-F238E27FC236}">
                <a16:creationId xmlns:a16="http://schemas.microsoft.com/office/drawing/2014/main" id="{139BAD88-1C57-4DA0-8D06-DC7DF1E54052}"/>
              </a:ext>
            </a:extLst>
          </p:cNvPr>
          <p:cNvSpPr>
            <a:spLocks noGrp="1"/>
          </p:cNvSpPr>
          <p:nvPr>
            <p:ph type="sldNum" sz="quarter" idx="12"/>
          </p:nvPr>
        </p:nvSpPr>
        <p:spPr>
          <a:xfrm>
            <a:off x="8610600" y="6356352"/>
            <a:ext cx="2743200" cy="365125"/>
          </a:xfrm>
          <a:prstGeom prst="rect">
            <a:avLst/>
          </a:prstGeom>
        </p:spPr>
        <p:txBody>
          <a:bodyPr/>
          <a:lstStyle/>
          <a:p>
            <a:fld id="{35CF8BBC-0C41-4A9A-9FD6-E5E96B7E702A}" type="slidenum">
              <a:rPr lang="zh-CN" altLang="en-US" smtClean="0"/>
              <a:t>‹#›</a:t>
            </a:fld>
            <a:endParaRPr lang="zh-CN" altLang="en-US"/>
          </a:p>
        </p:txBody>
      </p:sp>
    </p:spTree>
    <p:extLst>
      <p:ext uri="{BB962C8B-B14F-4D97-AF65-F5344CB8AC3E}">
        <p14:creationId xmlns:p14="http://schemas.microsoft.com/office/powerpoint/2010/main" val="3893159786"/>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94F2F8F-28A9-4B5A-812A-829F670A0A0E}"/>
              </a:ext>
            </a:extLst>
          </p:cNvPr>
          <p:cNvSpPr>
            <a:spLocks noGrp="1"/>
          </p:cNvSpPr>
          <p:nvPr>
            <p:ph type="title"/>
          </p:nvPr>
        </p:nvSpPr>
        <p:spPr>
          <a:xfrm>
            <a:off x="838200" y="365126"/>
            <a:ext cx="10515600" cy="1325563"/>
          </a:xfrm>
          <a:prstGeom prst="rect">
            <a:avLst/>
          </a:prstGeom>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08C507BC-23D6-48E0-961C-3413E72B9E14}"/>
              </a:ext>
            </a:extLst>
          </p:cNvPr>
          <p:cNvSpPr>
            <a:spLocks noGrp="1"/>
          </p:cNvSpPr>
          <p:nvPr>
            <p:ph type="dt" sz="half" idx="10"/>
          </p:nvPr>
        </p:nvSpPr>
        <p:spPr>
          <a:xfrm>
            <a:off x="838200" y="6356352"/>
            <a:ext cx="2743200" cy="365125"/>
          </a:xfrm>
          <a:prstGeom prst="rect">
            <a:avLst/>
          </a:prstGeom>
        </p:spPr>
        <p:txBody>
          <a:bodyPr/>
          <a:lstStyle/>
          <a:p>
            <a:fld id="{6B43770C-3F28-43F9-9C15-4FD5AB500914}" type="datetimeFigureOut">
              <a:rPr lang="zh-CN" altLang="en-US" smtClean="0"/>
              <a:t>2024/3/12</a:t>
            </a:fld>
            <a:endParaRPr lang="zh-CN" altLang="en-US"/>
          </a:p>
        </p:txBody>
      </p:sp>
      <p:sp>
        <p:nvSpPr>
          <p:cNvPr id="4" name="页脚占位符 3">
            <a:extLst>
              <a:ext uri="{FF2B5EF4-FFF2-40B4-BE49-F238E27FC236}">
                <a16:creationId xmlns:a16="http://schemas.microsoft.com/office/drawing/2014/main" id="{200DE166-56B9-4DBE-B9FC-7C7461C803F8}"/>
              </a:ext>
            </a:extLst>
          </p:cNvPr>
          <p:cNvSpPr>
            <a:spLocks noGrp="1"/>
          </p:cNvSpPr>
          <p:nvPr>
            <p:ph type="ftr" sz="quarter" idx="11"/>
          </p:nvPr>
        </p:nvSpPr>
        <p:spPr>
          <a:xfrm>
            <a:off x="4038600" y="6356352"/>
            <a:ext cx="4114800" cy="365125"/>
          </a:xfrm>
          <a:prstGeom prst="rect">
            <a:avLst/>
          </a:prstGeom>
        </p:spPr>
        <p:txBody>
          <a:bodyPr/>
          <a:lstStyle/>
          <a:p>
            <a:endParaRPr lang="zh-CN" altLang="en-US"/>
          </a:p>
        </p:txBody>
      </p:sp>
      <p:sp>
        <p:nvSpPr>
          <p:cNvPr id="5" name="灯片编号占位符 4">
            <a:extLst>
              <a:ext uri="{FF2B5EF4-FFF2-40B4-BE49-F238E27FC236}">
                <a16:creationId xmlns:a16="http://schemas.microsoft.com/office/drawing/2014/main" id="{3DFE70D8-985C-48F6-B3AD-869E8358737A}"/>
              </a:ext>
            </a:extLst>
          </p:cNvPr>
          <p:cNvSpPr>
            <a:spLocks noGrp="1"/>
          </p:cNvSpPr>
          <p:nvPr>
            <p:ph type="sldNum" sz="quarter" idx="12"/>
          </p:nvPr>
        </p:nvSpPr>
        <p:spPr>
          <a:xfrm>
            <a:off x="8610600" y="6356352"/>
            <a:ext cx="2743200" cy="365125"/>
          </a:xfrm>
          <a:prstGeom prst="rect">
            <a:avLst/>
          </a:prstGeom>
        </p:spPr>
        <p:txBody>
          <a:bodyPr/>
          <a:lstStyle/>
          <a:p>
            <a:fld id="{35CF8BBC-0C41-4A9A-9FD6-E5E96B7E702A}" type="slidenum">
              <a:rPr lang="zh-CN" altLang="en-US" smtClean="0"/>
              <a:t>‹#›</a:t>
            </a:fld>
            <a:endParaRPr lang="zh-CN" altLang="en-US"/>
          </a:p>
        </p:txBody>
      </p:sp>
    </p:spTree>
    <p:extLst>
      <p:ext uri="{BB962C8B-B14F-4D97-AF65-F5344CB8AC3E}">
        <p14:creationId xmlns:p14="http://schemas.microsoft.com/office/powerpoint/2010/main" val="3005996616"/>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643A8D23-2FBC-46DC-A122-5B005B7F1C37}"/>
              </a:ext>
            </a:extLst>
          </p:cNvPr>
          <p:cNvSpPr>
            <a:spLocks noGrp="1"/>
          </p:cNvSpPr>
          <p:nvPr>
            <p:ph type="dt" sz="half" idx="10"/>
          </p:nvPr>
        </p:nvSpPr>
        <p:spPr>
          <a:xfrm>
            <a:off x="838200" y="6356352"/>
            <a:ext cx="2743200" cy="365125"/>
          </a:xfrm>
          <a:prstGeom prst="rect">
            <a:avLst/>
          </a:prstGeom>
        </p:spPr>
        <p:txBody>
          <a:bodyPr/>
          <a:lstStyle/>
          <a:p>
            <a:fld id="{6B43770C-3F28-43F9-9C15-4FD5AB500914}" type="datetimeFigureOut">
              <a:rPr lang="zh-CN" altLang="en-US" smtClean="0"/>
              <a:t>2024/3/12</a:t>
            </a:fld>
            <a:endParaRPr lang="zh-CN" altLang="en-US"/>
          </a:p>
        </p:txBody>
      </p:sp>
      <p:sp>
        <p:nvSpPr>
          <p:cNvPr id="3" name="页脚占位符 2">
            <a:extLst>
              <a:ext uri="{FF2B5EF4-FFF2-40B4-BE49-F238E27FC236}">
                <a16:creationId xmlns:a16="http://schemas.microsoft.com/office/drawing/2014/main" id="{3EC26086-8CE0-4192-A974-A54A2AA1A6FF}"/>
              </a:ext>
            </a:extLst>
          </p:cNvPr>
          <p:cNvSpPr>
            <a:spLocks noGrp="1"/>
          </p:cNvSpPr>
          <p:nvPr>
            <p:ph type="ftr" sz="quarter" idx="11"/>
          </p:nvPr>
        </p:nvSpPr>
        <p:spPr>
          <a:xfrm>
            <a:off x="4038600" y="6356352"/>
            <a:ext cx="4114800" cy="365125"/>
          </a:xfrm>
          <a:prstGeom prst="rect">
            <a:avLst/>
          </a:prstGeom>
        </p:spPr>
        <p:txBody>
          <a:bodyPr/>
          <a:lstStyle/>
          <a:p>
            <a:endParaRPr lang="zh-CN" altLang="en-US"/>
          </a:p>
        </p:txBody>
      </p:sp>
      <p:sp>
        <p:nvSpPr>
          <p:cNvPr id="4" name="灯片编号占位符 3">
            <a:extLst>
              <a:ext uri="{FF2B5EF4-FFF2-40B4-BE49-F238E27FC236}">
                <a16:creationId xmlns:a16="http://schemas.microsoft.com/office/drawing/2014/main" id="{8EB2C47B-635D-4EF6-AAD0-0A212242B40F}"/>
              </a:ext>
            </a:extLst>
          </p:cNvPr>
          <p:cNvSpPr>
            <a:spLocks noGrp="1"/>
          </p:cNvSpPr>
          <p:nvPr>
            <p:ph type="sldNum" sz="quarter" idx="12"/>
          </p:nvPr>
        </p:nvSpPr>
        <p:spPr>
          <a:xfrm>
            <a:off x="8610600" y="6356352"/>
            <a:ext cx="2743200" cy="365125"/>
          </a:xfrm>
          <a:prstGeom prst="rect">
            <a:avLst/>
          </a:prstGeom>
        </p:spPr>
        <p:txBody>
          <a:bodyPr/>
          <a:lstStyle/>
          <a:p>
            <a:fld id="{35CF8BBC-0C41-4A9A-9FD6-E5E96B7E702A}" type="slidenum">
              <a:rPr lang="zh-CN" altLang="en-US" smtClean="0"/>
              <a:t>‹#›</a:t>
            </a:fld>
            <a:endParaRPr lang="zh-CN" altLang="en-US"/>
          </a:p>
        </p:txBody>
      </p:sp>
    </p:spTree>
    <p:extLst>
      <p:ext uri="{BB962C8B-B14F-4D97-AF65-F5344CB8AC3E}">
        <p14:creationId xmlns:p14="http://schemas.microsoft.com/office/powerpoint/2010/main" val="1895832928"/>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93741B3-0DE6-4387-93A2-DBDC90335225}"/>
              </a:ext>
            </a:extLst>
          </p:cNvPr>
          <p:cNvSpPr>
            <a:spLocks noGrp="1"/>
          </p:cNvSpPr>
          <p:nvPr>
            <p:ph type="title"/>
          </p:nvPr>
        </p:nvSpPr>
        <p:spPr>
          <a:xfrm>
            <a:off x="839789" y="457200"/>
            <a:ext cx="3932237" cy="1600200"/>
          </a:xfrm>
          <a:prstGeom prst="rect">
            <a:avLst/>
          </a:prstGeo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EEFFD0D6-966C-452D-9AA3-E1CD61874A27}"/>
              </a:ext>
            </a:extLst>
          </p:cNvPr>
          <p:cNvSpPr>
            <a:spLocks noGrp="1"/>
          </p:cNvSpPr>
          <p:nvPr>
            <p:ph idx="1"/>
          </p:nvPr>
        </p:nvSpPr>
        <p:spPr>
          <a:xfrm>
            <a:off x="5183188" y="987427"/>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a16="http://schemas.microsoft.com/office/drawing/2014/main" id="{A1E98609-F2E5-4C33-B90E-4822DEEF11F4}"/>
              </a:ext>
            </a:extLst>
          </p:cNvPr>
          <p:cNvSpPr>
            <a:spLocks noGrp="1"/>
          </p:cNvSpPr>
          <p:nvPr>
            <p:ph type="body" sz="half" idx="2"/>
          </p:nvPr>
        </p:nvSpPr>
        <p:spPr>
          <a:xfrm>
            <a:off x="839789" y="2057401"/>
            <a:ext cx="3932237" cy="3811588"/>
          </a:xfrm>
          <a:prstGeom prst="rect">
            <a:avLst/>
          </a:prstGeom>
        </p:spPr>
        <p:txBody>
          <a:bodyPr/>
          <a:lstStyle>
            <a:lvl1pPr marL="0" indent="0">
              <a:buNone/>
              <a:defRPr sz="1600"/>
            </a:lvl1pPr>
            <a:lvl2pPr marL="457212" indent="0">
              <a:buNone/>
              <a:defRPr sz="1400"/>
            </a:lvl2pPr>
            <a:lvl3pPr marL="914423" indent="0">
              <a:buNone/>
              <a:defRPr sz="1200"/>
            </a:lvl3pPr>
            <a:lvl4pPr marL="1371635" indent="0">
              <a:buNone/>
              <a:defRPr sz="1000"/>
            </a:lvl4pPr>
            <a:lvl5pPr marL="1828845" indent="0">
              <a:buNone/>
              <a:defRPr sz="1000"/>
            </a:lvl5pPr>
            <a:lvl6pPr marL="2286058" indent="0">
              <a:buNone/>
              <a:defRPr sz="1000"/>
            </a:lvl6pPr>
            <a:lvl7pPr marL="2743268" indent="0">
              <a:buNone/>
              <a:defRPr sz="1000"/>
            </a:lvl7pPr>
            <a:lvl8pPr marL="3200480" indent="0">
              <a:buNone/>
              <a:defRPr sz="1000"/>
            </a:lvl8pPr>
            <a:lvl9pPr marL="3657692"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86F7774C-3027-45D1-91D0-93D93CCA6006}"/>
              </a:ext>
            </a:extLst>
          </p:cNvPr>
          <p:cNvSpPr>
            <a:spLocks noGrp="1"/>
          </p:cNvSpPr>
          <p:nvPr>
            <p:ph type="dt" sz="half" idx="10"/>
          </p:nvPr>
        </p:nvSpPr>
        <p:spPr>
          <a:xfrm>
            <a:off x="838200" y="6356352"/>
            <a:ext cx="2743200" cy="365125"/>
          </a:xfrm>
          <a:prstGeom prst="rect">
            <a:avLst/>
          </a:prstGeom>
        </p:spPr>
        <p:txBody>
          <a:bodyPr/>
          <a:lstStyle/>
          <a:p>
            <a:fld id="{6B43770C-3F28-43F9-9C15-4FD5AB500914}" type="datetimeFigureOut">
              <a:rPr lang="zh-CN" altLang="en-US" smtClean="0"/>
              <a:t>2024/3/12</a:t>
            </a:fld>
            <a:endParaRPr lang="zh-CN" altLang="en-US"/>
          </a:p>
        </p:txBody>
      </p:sp>
      <p:sp>
        <p:nvSpPr>
          <p:cNvPr id="6" name="页脚占位符 5">
            <a:extLst>
              <a:ext uri="{FF2B5EF4-FFF2-40B4-BE49-F238E27FC236}">
                <a16:creationId xmlns:a16="http://schemas.microsoft.com/office/drawing/2014/main" id="{51E22821-8497-48CB-B607-BF733E2113C5}"/>
              </a:ext>
            </a:extLst>
          </p:cNvPr>
          <p:cNvSpPr>
            <a:spLocks noGrp="1"/>
          </p:cNvSpPr>
          <p:nvPr>
            <p:ph type="ftr" sz="quarter" idx="11"/>
          </p:nvPr>
        </p:nvSpPr>
        <p:spPr>
          <a:xfrm>
            <a:off x="4038600" y="6356352"/>
            <a:ext cx="4114800" cy="365125"/>
          </a:xfrm>
          <a:prstGeom prst="rect">
            <a:avLst/>
          </a:prstGeom>
        </p:spPr>
        <p:txBody>
          <a:bodyPr/>
          <a:lstStyle/>
          <a:p>
            <a:endParaRPr lang="zh-CN" altLang="en-US"/>
          </a:p>
        </p:txBody>
      </p:sp>
      <p:sp>
        <p:nvSpPr>
          <p:cNvPr id="7" name="灯片编号占位符 6">
            <a:extLst>
              <a:ext uri="{FF2B5EF4-FFF2-40B4-BE49-F238E27FC236}">
                <a16:creationId xmlns:a16="http://schemas.microsoft.com/office/drawing/2014/main" id="{E3C3324E-B5DE-44AC-B06B-E9CCFE017A7E}"/>
              </a:ext>
            </a:extLst>
          </p:cNvPr>
          <p:cNvSpPr>
            <a:spLocks noGrp="1"/>
          </p:cNvSpPr>
          <p:nvPr>
            <p:ph type="sldNum" sz="quarter" idx="12"/>
          </p:nvPr>
        </p:nvSpPr>
        <p:spPr>
          <a:xfrm>
            <a:off x="8610600" y="6356352"/>
            <a:ext cx="2743200" cy="365125"/>
          </a:xfrm>
          <a:prstGeom prst="rect">
            <a:avLst/>
          </a:prstGeom>
        </p:spPr>
        <p:txBody>
          <a:bodyPr/>
          <a:lstStyle/>
          <a:p>
            <a:fld id="{35CF8BBC-0C41-4A9A-9FD6-E5E96B7E702A}" type="slidenum">
              <a:rPr lang="zh-CN" altLang="en-US" smtClean="0"/>
              <a:t>‹#›</a:t>
            </a:fld>
            <a:endParaRPr lang="zh-CN" altLang="en-US"/>
          </a:p>
        </p:txBody>
      </p:sp>
    </p:spTree>
    <p:extLst>
      <p:ext uri="{BB962C8B-B14F-4D97-AF65-F5344CB8AC3E}">
        <p14:creationId xmlns:p14="http://schemas.microsoft.com/office/powerpoint/2010/main" val="2746443909"/>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3E765EF-D17C-407F-A94B-2784BFCEF1DC}"/>
              </a:ext>
            </a:extLst>
          </p:cNvPr>
          <p:cNvSpPr>
            <a:spLocks noGrp="1"/>
          </p:cNvSpPr>
          <p:nvPr>
            <p:ph type="title"/>
          </p:nvPr>
        </p:nvSpPr>
        <p:spPr>
          <a:xfrm>
            <a:off x="839789" y="457200"/>
            <a:ext cx="3932237" cy="1600200"/>
          </a:xfrm>
          <a:prstGeom prst="rect">
            <a:avLst/>
          </a:prstGeo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487DB223-5736-466F-98E3-0F0EDB672C97}"/>
              </a:ext>
            </a:extLst>
          </p:cNvPr>
          <p:cNvSpPr>
            <a:spLocks noGrp="1"/>
          </p:cNvSpPr>
          <p:nvPr>
            <p:ph type="pic" idx="1"/>
          </p:nvPr>
        </p:nvSpPr>
        <p:spPr>
          <a:xfrm>
            <a:off x="5183188" y="987427"/>
            <a:ext cx="6172200" cy="4873625"/>
          </a:xfrm>
          <a:prstGeom prst="rect">
            <a:avLst/>
          </a:prstGeom>
        </p:spPr>
        <p:txBody>
          <a:bodyPr/>
          <a:lstStyle>
            <a:lvl1pPr marL="0" indent="0">
              <a:buNone/>
              <a:defRPr sz="3200"/>
            </a:lvl1pPr>
            <a:lvl2pPr marL="457212" indent="0">
              <a:buNone/>
              <a:defRPr sz="2800"/>
            </a:lvl2pPr>
            <a:lvl3pPr marL="914423" indent="0">
              <a:buNone/>
              <a:defRPr sz="2400"/>
            </a:lvl3pPr>
            <a:lvl4pPr marL="1371635" indent="0">
              <a:buNone/>
              <a:defRPr sz="2000"/>
            </a:lvl4pPr>
            <a:lvl5pPr marL="1828845" indent="0">
              <a:buNone/>
              <a:defRPr sz="2000"/>
            </a:lvl5pPr>
            <a:lvl6pPr marL="2286058" indent="0">
              <a:buNone/>
              <a:defRPr sz="2000"/>
            </a:lvl6pPr>
            <a:lvl7pPr marL="2743268" indent="0">
              <a:buNone/>
              <a:defRPr sz="2000"/>
            </a:lvl7pPr>
            <a:lvl8pPr marL="3200480" indent="0">
              <a:buNone/>
              <a:defRPr sz="2000"/>
            </a:lvl8pPr>
            <a:lvl9pPr marL="3657692" indent="0">
              <a:buNone/>
              <a:defRPr sz="2000"/>
            </a:lvl9pPr>
          </a:lstStyle>
          <a:p>
            <a:endParaRPr lang="zh-CN" altLang="en-US"/>
          </a:p>
        </p:txBody>
      </p:sp>
      <p:sp>
        <p:nvSpPr>
          <p:cNvPr id="4" name="文本占位符 3">
            <a:extLst>
              <a:ext uri="{FF2B5EF4-FFF2-40B4-BE49-F238E27FC236}">
                <a16:creationId xmlns:a16="http://schemas.microsoft.com/office/drawing/2014/main" id="{10018609-CA19-43A3-8F06-E46BBFA8F599}"/>
              </a:ext>
            </a:extLst>
          </p:cNvPr>
          <p:cNvSpPr>
            <a:spLocks noGrp="1"/>
          </p:cNvSpPr>
          <p:nvPr>
            <p:ph type="body" sz="half" idx="2"/>
          </p:nvPr>
        </p:nvSpPr>
        <p:spPr>
          <a:xfrm>
            <a:off x="839789" y="2057401"/>
            <a:ext cx="3932237" cy="3811588"/>
          </a:xfrm>
          <a:prstGeom prst="rect">
            <a:avLst/>
          </a:prstGeom>
        </p:spPr>
        <p:txBody>
          <a:bodyPr/>
          <a:lstStyle>
            <a:lvl1pPr marL="0" indent="0">
              <a:buNone/>
              <a:defRPr sz="1600"/>
            </a:lvl1pPr>
            <a:lvl2pPr marL="457212" indent="0">
              <a:buNone/>
              <a:defRPr sz="1400"/>
            </a:lvl2pPr>
            <a:lvl3pPr marL="914423" indent="0">
              <a:buNone/>
              <a:defRPr sz="1200"/>
            </a:lvl3pPr>
            <a:lvl4pPr marL="1371635" indent="0">
              <a:buNone/>
              <a:defRPr sz="1000"/>
            </a:lvl4pPr>
            <a:lvl5pPr marL="1828845" indent="0">
              <a:buNone/>
              <a:defRPr sz="1000"/>
            </a:lvl5pPr>
            <a:lvl6pPr marL="2286058" indent="0">
              <a:buNone/>
              <a:defRPr sz="1000"/>
            </a:lvl6pPr>
            <a:lvl7pPr marL="2743268" indent="0">
              <a:buNone/>
              <a:defRPr sz="1000"/>
            </a:lvl7pPr>
            <a:lvl8pPr marL="3200480" indent="0">
              <a:buNone/>
              <a:defRPr sz="1000"/>
            </a:lvl8pPr>
            <a:lvl9pPr marL="3657692"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186DD8D5-49AC-4352-ACF0-35E7A0B7793E}"/>
              </a:ext>
            </a:extLst>
          </p:cNvPr>
          <p:cNvSpPr>
            <a:spLocks noGrp="1"/>
          </p:cNvSpPr>
          <p:nvPr>
            <p:ph type="dt" sz="half" idx="10"/>
          </p:nvPr>
        </p:nvSpPr>
        <p:spPr>
          <a:xfrm>
            <a:off x="838200" y="6356352"/>
            <a:ext cx="2743200" cy="365125"/>
          </a:xfrm>
          <a:prstGeom prst="rect">
            <a:avLst/>
          </a:prstGeom>
        </p:spPr>
        <p:txBody>
          <a:bodyPr/>
          <a:lstStyle/>
          <a:p>
            <a:fld id="{6B43770C-3F28-43F9-9C15-4FD5AB500914}" type="datetimeFigureOut">
              <a:rPr lang="zh-CN" altLang="en-US" smtClean="0"/>
              <a:t>2024/3/12</a:t>
            </a:fld>
            <a:endParaRPr lang="zh-CN" altLang="en-US"/>
          </a:p>
        </p:txBody>
      </p:sp>
      <p:sp>
        <p:nvSpPr>
          <p:cNvPr id="6" name="页脚占位符 5">
            <a:extLst>
              <a:ext uri="{FF2B5EF4-FFF2-40B4-BE49-F238E27FC236}">
                <a16:creationId xmlns:a16="http://schemas.microsoft.com/office/drawing/2014/main" id="{E8E35DDA-75FC-451C-83A5-B4D1C0961DBC}"/>
              </a:ext>
            </a:extLst>
          </p:cNvPr>
          <p:cNvSpPr>
            <a:spLocks noGrp="1"/>
          </p:cNvSpPr>
          <p:nvPr>
            <p:ph type="ftr" sz="quarter" idx="11"/>
          </p:nvPr>
        </p:nvSpPr>
        <p:spPr>
          <a:xfrm>
            <a:off x="4038600" y="6356352"/>
            <a:ext cx="4114800" cy="365125"/>
          </a:xfrm>
          <a:prstGeom prst="rect">
            <a:avLst/>
          </a:prstGeom>
        </p:spPr>
        <p:txBody>
          <a:bodyPr/>
          <a:lstStyle/>
          <a:p>
            <a:endParaRPr lang="zh-CN" altLang="en-US"/>
          </a:p>
        </p:txBody>
      </p:sp>
      <p:sp>
        <p:nvSpPr>
          <p:cNvPr id="7" name="灯片编号占位符 6">
            <a:extLst>
              <a:ext uri="{FF2B5EF4-FFF2-40B4-BE49-F238E27FC236}">
                <a16:creationId xmlns:a16="http://schemas.microsoft.com/office/drawing/2014/main" id="{A27D0032-F1D7-4ED9-9678-D1BD6CC2F151}"/>
              </a:ext>
            </a:extLst>
          </p:cNvPr>
          <p:cNvSpPr>
            <a:spLocks noGrp="1"/>
          </p:cNvSpPr>
          <p:nvPr>
            <p:ph type="sldNum" sz="quarter" idx="12"/>
          </p:nvPr>
        </p:nvSpPr>
        <p:spPr>
          <a:xfrm>
            <a:off x="8610600" y="6356352"/>
            <a:ext cx="2743200" cy="365125"/>
          </a:xfrm>
          <a:prstGeom prst="rect">
            <a:avLst/>
          </a:prstGeom>
        </p:spPr>
        <p:txBody>
          <a:bodyPr/>
          <a:lstStyle/>
          <a:p>
            <a:fld id="{35CF8BBC-0C41-4A9A-9FD6-E5E96B7E702A}" type="slidenum">
              <a:rPr lang="zh-CN" altLang="en-US" smtClean="0"/>
              <a:t>‹#›</a:t>
            </a:fld>
            <a:endParaRPr lang="zh-CN" altLang="en-US"/>
          </a:p>
        </p:txBody>
      </p:sp>
    </p:spTree>
    <p:extLst>
      <p:ext uri="{BB962C8B-B14F-4D97-AF65-F5344CB8AC3E}">
        <p14:creationId xmlns:p14="http://schemas.microsoft.com/office/powerpoint/2010/main" val="2433796440"/>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A8F68A8-5205-4E19-A59E-BCC1639E92B6}"/>
              </a:ext>
            </a:extLst>
          </p:cNvPr>
          <p:cNvSpPr>
            <a:spLocks noGrp="1"/>
          </p:cNvSpPr>
          <p:nvPr>
            <p:ph type="title"/>
          </p:nvPr>
        </p:nvSpPr>
        <p:spPr>
          <a:xfrm>
            <a:off x="838200" y="365126"/>
            <a:ext cx="10515600" cy="1325563"/>
          </a:xfrm>
          <a:prstGeom prst="rect">
            <a:avLst/>
          </a:prstGeom>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7C987350-3F03-4D99-95BE-D5790B32B0AE}"/>
              </a:ext>
            </a:extLst>
          </p:cNvPr>
          <p:cNvSpPr>
            <a:spLocks noGrp="1"/>
          </p:cNvSpPr>
          <p:nvPr>
            <p:ph type="body" orient="vert" idx="1"/>
          </p:nvPr>
        </p:nvSpPr>
        <p:spPr>
          <a:xfrm>
            <a:off x="838200" y="1825626"/>
            <a:ext cx="10515600" cy="4351339"/>
          </a:xfrm>
          <a:prstGeom prst="rect">
            <a:avLst/>
          </a:prstGeo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A3B8069A-7615-4339-BB8F-6C807DDE8E95}"/>
              </a:ext>
            </a:extLst>
          </p:cNvPr>
          <p:cNvSpPr>
            <a:spLocks noGrp="1"/>
          </p:cNvSpPr>
          <p:nvPr>
            <p:ph type="dt" sz="half" idx="10"/>
          </p:nvPr>
        </p:nvSpPr>
        <p:spPr>
          <a:xfrm>
            <a:off x="838200" y="6356352"/>
            <a:ext cx="2743200" cy="365125"/>
          </a:xfrm>
          <a:prstGeom prst="rect">
            <a:avLst/>
          </a:prstGeom>
        </p:spPr>
        <p:txBody>
          <a:bodyPr/>
          <a:lstStyle/>
          <a:p>
            <a:fld id="{6B43770C-3F28-43F9-9C15-4FD5AB500914}" type="datetimeFigureOut">
              <a:rPr lang="zh-CN" altLang="en-US" smtClean="0"/>
              <a:t>2024/3/12</a:t>
            </a:fld>
            <a:endParaRPr lang="zh-CN" altLang="en-US"/>
          </a:p>
        </p:txBody>
      </p:sp>
      <p:sp>
        <p:nvSpPr>
          <p:cNvPr id="5" name="页脚占位符 4">
            <a:extLst>
              <a:ext uri="{FF2B5EF4-FFF2-40B4-BE49-F238E27FC236}">
                <a16:creationId xmlns:a16="http://schemas.microsoft.com/office/drawing/2014/main" id="{18956AA5-2741-4938-8707-1D78F1922C9D}"/>
              </a:ext>
            </a:extLst>
          </p:cNvPr>
          <p:cNvSpPr>
            <a:spLocks noGrp="1"/>
          </p:cNvSpPr>
          <p:nvPr>
            <p:ph type="ftr" sz="quarter" idx="11"/>
          </p:nvPr>
        </p:nvSpPr>
        <p:spPr>
          <a:xfrm>
            <a:off x="4038600" y="6356352"/>
            <a:ext cx="4114800" cy="365125"/>
          </a:xfrm>
          <a:prstGeom prst="rect">
            <a:avLst/>
          </a:prstGeom>
        </p:spPr>
        <p:txBody>
          <a:bodyPr/>
          <a:lstStyle/>
          <a:p>
            <a:endParaRPr lang="zh-CN" altLang="en-US"/>
          </a:p>
        </p:txBody>
      </p:sp>
      <p:sp>
        <p:nvSpPr>
          <p:cNvPr id="6" name="灯片编号占位符 5">
            <a:extLst>
              <a:ext uri="{FF2B5EF4-FFF2-40B4-BE49-F238E27FC236}">
                <a16:creationId xmlns:a16="http://schemas.microsoft.com/office/drawing/2014/main" id="{6DFAD078-967C-4952-B743-8ACC378CF457}"/>
              </a:ext>
            </a:extLst>
          </p:cNvPr>
          <p:cNvSpPr>
            <a:spLocks noGrp="1"/>
          </p:cNvSpPr>
          <p:nvPr>
            <p:ph type="sldNum" sz="quarter" idx="12"/>
          </p:nvPr>
        </p:nvSpPr>
        <p:spPr>
          <a:xfrm>
            <a:off x="8610600" y="6356352"/>
            <a:ext cx="2743200" cy="365125"/>
          </a:xfrm>
          <a:prstGeom prst="rect">
            <a:avLst/>
          </a:prstGeom>
        </p:spPr>
        <p:txBody>
          <a:bodyPr/>
          <a:lstStyle/>
          <a:p>
            <a:fld id="{35CF8BBC-0C41-4A9A-9FD6-E5E96B7E702A}" type="slidenum">
              <a:rPr lang="zh-CN" altLang="en-US" smtClean="0"/>
              <a:t>‹#›</a:t>
            </a:fld>
            <a:endParaRPr lang="zh-CN" altLang="en-US"/>
          </a:p>
        </p:txBody>
      </p:sp>
    </p:spTree>
    <p:extLst>
      <p:ext uri="{BB962C8B-B14F-4D97-AF65-F5344CB8AC3E}">
        <p14:creationId xmlns:p14="http://schemas.microsoft.com/office/powerpoint/2010/main" val="346616735"/>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C036118F-870E-42FB-9340-4856F679D09E}"/>
              </a:ext>
            </a:extLst>
          </p:cNvPr>
          <p:cNvSpPr>
            <a:spLocks noGrp="1"/>
          </p:cNvSpPr>
          <p:nvPr>
            <p:ph type="title" orient="vert"/>
          </p:nvPr>
        </p:nvSpPr>
        <p:spPr>
          <a:xfrm>
            <a:off x="8724901" y="365127"/>
            <a:ext cx="2628900" cy="5811839"/>
          </a:xfrm>
          <a:prstGeom prst="rect">
            <a:avLst/>
          </a:prstGeo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6FFDAD26-E10D-447E-A535-75C402564AD8}"/>
              </a:ext>
            </a:extLst>
          </p:cNvPr>
          <p:cNvSpPr>
            <a:spLocks noGrp="1"/>
          </p:cNvSpPr>
          <p:nvPr>
            <p:ph type="body" orient="vert" idx="1"/>
          </p:nvPr>
        </p:nvSpPr>
        <p:spPr>
          <a:xfrm>
            <a:off x="838201" y="365127"/>
            <a:ext cx="7734300" cy="5811839"/>
          </a:xfrm>
          <a:prstGeom prst="rect">
            <a:avLst/>
          </a:prstGeo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7E92B8E1-1762-4381-B53E-AE4AC23C5BE6}"/>
              </a:ext>
            </a:extLst>
          </p:cNvPr>
          <p:cNvSpPr>
            <a:spLocks noGrp="1"/>
          </p:cNvSpPr>
          <p:nvPr>
            <p:ph type="dt" sz="half" idx="10"/>
          </p:nvPr>
        </p:nvSpPr>
        <p:spPr>
          <a:xfrm>
            <a:off x="838200" y="6356352"/>
            <a:ext cx="2743200" cy="365125"/>
          </a:xfrm>
          <a:prstGeom prst="rect">
            <a:avLst/>
          </a:prstGeom>
        </p:spPr>
        <p:txBody>
          <a:bodyPr/>
          <a:lstStyle/>
          <a:p>
            <a:fld id="{6B43770C-3F28-43F9-9C15-4FD5AB500914}" type="datetimeFigureOut">
              <a:rPr lang="zh-CN" altLang="en-US" smtClean="0"/>
              <a:t>2024/3/12</a:t>
            </a:fld>
            <a:endParaRPr lang="zh-CN" altLang="en-US"/>
          </a:p>
        </p:txBody>
      </p:sp>
      <p:sp>
        <p:nvSpPr>
          <p:cNvPr id="5" name="页脚占位符 4">
            <a:extLst>
              <a:ext uri="{FF2B5EF4-FFF2-40B4-BE49-F238E27FC236}">
                <a16:creationId xmlns:a16="http://schemas.microsoft.com/office/drawing/2014/main" id="{7CFA9330-DA42-4C9C-A086-9DEE9FFD1F3F}"/>
              </a:ext>
            </a:extLst>
          </p:cNvPr>
          <p:cNvSpPr>
            <a:spLocks noGrp="1"/>
          </p:cNvSpPr>
          <p:nvPr>
            <p:ph type="ftr" sz="quarter" idx="11"/>
          </p:nvPr>
        </p:nvSpPr>
        <p:spPr>
          <a:xfrm>
            <a:off x="4038600" y="6356352"/>
            <a:ext cx="4114800" cy="365125"/>
          </a:xfrm>
          <a:prstGeom prst="rect">
            <a:avLst/>
          </a:prstGeom>
        </p:spPr>
        <p:txBody>
          <a:bodyPr/>
          <a:lstStyle/>
          <a:p>
            <a:endParaRPr lang="zh-CN" altLang="en-US"/>
          </a:p>
        </p:txBody>
      </p:sp>
      <p:sp>
        <p:nvSpPr>
          <p:cNvPr id="6" name="灯片编号占位符 5">
            <a:extLst>
              <a:ext uri="{FF2B5EF4-FFF2-40B4-BE49-F238E27FC236}">
                <a16:creationId xmlns:a16="http://schemas.microsoft.com/office/drawing/2014/main" id="{AC05BEDA-DF57-4F77-AC5D-03EBDF61FF77}"/>
              </a:ext>
            </a:extLst>
          </p:cNvPr>
          <p:cNvSpPr>
            <a:spLocks noGrp="1"/>
          </p:cNvSpPr>
          <p:nvPr>
            <p:ph type="sldNum" sz="quarter" idx="12"/>
          </p:nvPr>
        </p:nvSpPr>
        <p:spPr>
          <a:xfrm>
            <a:off x="8610600" y="6356352"/>
            <a:ext cx="2743200" cy="365125"/>
          </a:xfrm>
          <a:prstGeom prst="rect">
            <a:avLst/>
          </a:prstGeom>
        </p:spPr>
        <p:txBody>
          <a:bodyPr/>
          <a:lstStyle/>
          <a:p>
            <a:fld id="{35CF8BBC-0C41-4A9A-9FD6-E5E96B7E702A}" type="slidenum">
              <a:rPr lang="zh-CN" altLang="en-US" smtClean="0"/>
              <a:t>‹#›</a:t>
            </a:fld>
            <a:endParaRPr lang="zh-CN" altLang="en-US"/>
          </a:p>
        </p:txBody>
      </p:sp>
    </p:spTree>
    <p:extLst>
      <p:ext uri="{BB962C8B-B14F-4D97-AF65-F5344CB8AC3E}">
        <p14:creationId xmlns:p14="http://schemas.microsoft.com/office/powerpoint/2010/main" val="973190997"/>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296F76-8FF6-415C-A4E9-97F18A6075B4}"/>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57EC1BF-4976-41E6-8205-9566B453DF88}"/>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9D5087C-F99D-4AA0-BD3F-3CCB0984C253}"/>
              </a:ext>
            </a:extLst>
          </p:cNvPr>
          <p:cNvSpPr>
            <a:spLocks noGrp="1"/>
          </p:cNvSpPr>
          <p:nvPr>
            <p:ph type="dt" sz="half" idx="10"/>
          </p:nvPr>
        </p:nvSpPr>
        <p:spPr>
          <a:xfrm>
            <a:off x="838200" y="6356350"/>
            <a:ext cx="2743200" cy="365125"/>
          </a:xfrm>
          <a:prstGeom prst="rect">
            <a:avLst/>
          </a:prstGeom>
        </p:spPr>
        <p:txBody>
          <a:bodyPr/>
          <a:lstStyle/>
          <a:p>
            <a:fld id="{E10996F1-67B8-4F73-976B-99E6A11F773F}" type="datetimeFigureOut">
              <a:rPr lang="en-US" smtClean="0"/>
              <a:t>3/12/2024</a:t>
            </a:fld>
            <a:endParaRPr lang="en-US"/>
          </a:p>
        </p:txBody>
      </p:sp>
      <p:sp>
        <p:nvSpPr>
          <p:cNvPr id="5" name="Footer Placeholder 4">
            <a:extLst>
              <a:ext uri="{FF2B5EF4-FFF2-40B4-BE49-F238E27FC236}">
                <a16:creationId xmlns:a16="http://schemas.microsoft.com/office/drawing/2014/main" id="{2EA7DDE5-1338-48FF-95FE-3EDB0EFE18E6}"/>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A6840FC5-3B2F-4E02-BD91-274DD529B24A}"/>
              </a:ext>
            </a:extLst>
          </p:cNvPr>
          <p:cNvSpPr>
            <a:spLocks noGrp="1"/>
          </p:cNvSpPr>
          <p:nvPr>
            <p:ph type="sldNum" sz="quarter" idx="12"/>
          </p:nvPr>
        </p:nvSpPr>
        <p:spPr>
          <a:xfrm>
            <a:off x="8610600" y="6356350"/>
            <a:ext cx="2743200" cy="365125"/>
          </a:xfrm>
          <a:prstGeom prst="rect">
            <a:avLst/>
          </a:prstGeom>
        </p:spPr>
        <p:txBody>
          <a:bodyPr/>
          <a:lstStyle/>
          <a:p>
            <a:fld id="{75BFFC6F-E573-4424-99D0-272BA86EF8E9}" type="slidenum">
              <a:rPr lang="en-US" smtClean="0"/>
              <a:t>‹#›</a:t>
            </a:fld>
            <a:endParaRPr lang="en-US"/>
          </a:p>
        </p:txBody>
      </p:sp>
    </p:spTree>
    <p:extLst>
      <p:ext uri="{BB962C8B-B14F-4D97-AF65-F5344CB8AC3E}">
        <p14:creationId xmlns:p14="http://schemas.microsoft.com/office/powerpoint/2010/main" val="397886557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19ED16-E814-4FBC-8F8F-9ACB864FC55E}"/>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186434CE-F076-4D27-A2AF-0A51631D5679}"/>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61F78D7-9A30-4A4E-846E-8998240CAF29}"/>
              </a:ext>
            </a:extLst>
          </p:cNvPr>
          <p:cNvSpPr>
            <a:spLocks noGrp="1"/>
          </p:cNvSpPr>
          <p:nvPr>
            <p:ph type="dt" sz="half" idx="10"/>
          </p:nvPr>
        </p:nvSpPr>
        <p:spPr>
          <a:xfrm>
            <a:off x="838200" y="6356350"/>
            <a:ext cx="2743200" cy="365125"/>
          </a:xfrm>
          <a:prstGeom prst="rect">
            <a:avLst/>
          </a:prstGeom>
        </p:spPr>
        <p:txBody>
          <a:bodyPr/>
          <a:lstStyle/>
          <a:p>
            <a:fld id="{E10996F1-67B8-4F73-976B-99E6A11F773F}" type="datetimeFigureOut">
              <a:rPr lang="en-US" smtClean="0"/>
              <a:t>3/12/2024</a:t>
            </a:fld>
            <a:endParaRPr lang="en-US"/>
          </a:p>
        </p:txBody>
      </p:sp>
      <p:sp>
        <p:nvSpPr>
          <p:cNvPr id="5" name="Footer Placeholder 4">
            <a:extLst>
              <a:ext uri="{FF2B5EF4-FFF2-40B4-BE49-F238E27FC236}">
                <a16:creationId xmlns:a16="http://schemas.microsoft.com/office/drawing/2014/main" id="{77C4A5D4-B70B-4476-A891-67D190A80CBC}"/>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2B3EAC6C-D3B4-4457-B991-00D8EB362DAA}"/>
              </a:ext>
            </a:extLst>
          </p:cNvPr>
          <p:cNvSpPr>
            <a:spLocks noGrp="1"/>
          </p:cNvSpPr>
          <p:nvPr>
            <p:ph type="sldNum" sz="quarter" idx="12"/>
          </p:nvPr>
        </p:nvSpPr>
        <p:spPr>
          <a:xfrm>
            <a:off x="8610600" y="6356350"/>
            <a:ext cx="2743200" cy="365125"/>
          </a:xfrm>
          <a:prstGeom prst="rect">
            <a:avLst/>
          </a:prstGeom>
        </p:spPr>
        <p:txBody>
          <a:bodyPr/>
          <a:lstStyle/>
          <a:p>
            <a:fld id="{75BFFC6F-E573-4424-99D0-272BA86EF8E9}" type="slidenum">
              <a:rPr lang="en-US" smtClean="0"/>
              <a:t>‹#›</a:t>
            </a:fld>
            <a:endParaRPr lang="en-US"/>
          </a:p>
        </p:txBody>
      </p:sp>
    </p:spTree>
    <p:extLst>
      <p:ext uri="{BB962C8B-B14F-4D97-AF65-F5344CB8AC3E}">
        <p14:creationId xmlns:p14="http://schemas.microsoft.com/office/powerpoint/2010/main" val="42995470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1823B6-B4DF-4833-81A4-4FE3DD0BF920}"/>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1CCD855-FDB3-4B2D-89DD-F2F28C584875}"/>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DE8F90D-DB0B-4541-ADF2-08307584140C}"/>
              </a:ext>
            </a:extLst>
          </p:cNvPr>
          <p:cNvSpPr>
            <a:spLocks noGrp="1"/>
          </p:cNvSpPr>
          <p:nvPr>
            <p:ph type="dt" sz="half" idx="10"/>
          </p:nvPr>
        </p:nvSpPr>
        <p:spPr>
          <a:xfrm>
            <a:off x="838200" y="6356350"/>
            <a:ext cx="2743200" cy="365125"/>
          </a:xfrm>
          <a:prstGeom prst="rect">
            <a:avLst/>
          </a:prstGeom>
        </p:spPr>
        <p:txBody>
          <a:bodyPr/>
          <a:lstStyle/>
          <a:p>
            <a:fld id="{E10996F1-67B8-4F73-976B-99E6A11F773F}" type="datetimeFigureOut">
              <a:rPr lang="en-US" smtClean="0"/>
              <a:t>3/12/2024</a:t>
            </a:fld>
            <a:endParaRPr lang="en-US"/>
          </a:p>
        </p:txBody>
      </p:sp>
      <p:sp>
        <p:nvSpPr>
          <p:cNvPr id="5" name="Footer Placeholder 4">
            <a:extLst>
              <a:ext uri="{FF2B5EF4-FFF2-40B4-BE49-F238E27FC236}">
                <a16:creationId xmlns:a16="http://schemas.microsoft.com/office/drawing/2014/main" id="{4A30F593-0483-4B2A-94A4-C78C8253A245}"/>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F446102C-4144-4461-86FF-B94EEABD7593}"/>
              </a:ext>
            </a:extLst>
          </p:cNvPr>
          <p:cNvSpPr>
            <a:spLocks noGrp="1"/>
          </p:cNvSpPr>
          <p:nvPr>
            <p:ph type="sldNum" sz="quarter" idx="12"/>
          </p:nvPr>
        </p:nvSpPr>
        <p:spPr>
          <a:xfrm>
            <a:off x="8610600" y="6356350"/>
            <a:ext cx="2743200" cy="365125"/>
          </a:xfrm>
          <a:prstGeom prst="rect">
            <a:avLst/>
          </a:prstGeom>
        </p:spPr>
        <p:txBody>
          <a:bodyPr/>
          <a:lstStyle/>
          <a:p>
            <a:fld id="{75BFFC6F-E573-4424-99D0-272BA86EF8E9}" type="slidenum">
              <a:rPr lang="en-US" smtClean="0"/>
              <a:t>‹#›</a:t>
            </a:fld>
            <a:endParaRPr lang="en-US"/>
          </a:p>
        </p:txBody>
      </p:sp>
    </p:spTree>
    <p:extLst>
      <p:ext uri="{BB962C8B-B14F-4D97-AF65-F5344CB8AC3E}">
        <p14:creationId xmlns:p14="http://schemas.microsoft.com/office/powerpoint/2010/main" val="138956868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F37330-371F-4425-8CA0-1311FF96293D}"/>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038AAE6A-298F-49C4-AB59-8A399655B347}"/>
              </a:ext>
            </a:extLst>
          </p:cNvPr>
          <p:cNvSpPr>
            <a:spLocks noGrp="1"/>
          </p:cNvSpPr>
          <p:nvPr>
            <p:ph sz="half" idx="1"/>
          </p:nvPr>
        </p:nvSpPr>
        <p:spPr>
          <a:xfrm>
            <a:off x="838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7CFE371-6EE0-46D6-A0E4-3F699845425E}"/>
              </a:ext>
            </a:extLst>
          </p:cNvPr>
          <p:cNvSpPr>
            <a:spLocks noGrp="1"/>
          </p:cNvSpPr>
          <p:nvPr>
            <p:ph sz="half" idx="2"/>
          </p:nvPr>
        </p:nvSpPr>
        <p:spPr>
          <a:xfrm>
            <a:off x="6172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47723D3-830A-47E3-AA03-B9B304CAA4BC}"/>
              </a:ext>
            </a:extLst>
          </p:cNvPr>
          <p:cNvSpPr>
            <a:spLocks noGrp="1"/>
          </p:cNvSpPr>
          <p:nvPr>
            <p:ph type="dt" sz="half" idx="10"/>
          </p:nvPr>
        </p:nvSpPr>
        <p:spPr>
          <a:xfrm>
            <a:off x="838200" y="6356350"/>
            <a:ext cx="2743200" cy="365125"/>
          </a:xfrm>
          <a:prstGeom prst="rect">
            <a:avLst/>
          </a:prstGeom>
        </p:spPr>
        <p:txBody>
          <a:bodyPr/>
          <a:lstStyle/>
          <a:p>
            <a:fld id="{E10996F1-67B8-4F73-976B-99E6A11F773F}" type="datetimeFigureOut">
              <a:rPr lang="en-US" smtClean="0"/>
              <a:t>3/12/2024</a:t>
            </a:fld>
            <a:endParaRPr lang="en-US"/>
          </a:p>
        </p:txBody>
      </p:sp>
      <p:sp>
        <p:nvSpPr>
          <p:cNvPr id="6" name="Footer Placeholder 5">
            <a:extLst>
              <a:ext uri="{FF2B5EF4-FFF2-40B4-BE49-F238E27FC236}">
                <a16:creationId xmlns:a16="http://schemas.microsoft.com/office/drawing/2014/main" id="{11B3185F-A33E-43D8-95DC-ECE2640F124A}"/>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4FF8731B-9077-43A4-8D74-7621CE08CB7D}"/>
              </a:ext>
            </a:extLst>
          </p:cNvPr>
          <p:cNvSpPr>
            <a:spLocks noGrp="1"/>
          </p:cNvSpPr>
          <p:nvPr>
            <p:ph type="sldNum" sz="quarter" idx="12"/>
          </p:nvPr>
        </p:nvSpPr>
        <p:spPr>
          <a:xfrm>
            <a:off x="8610600" y="6356350"/>
            <a:ext cx="2743200" cy="365125"/>
          </a:xfrm>
          <a:prstGeom prst="rect">
            <a:avLst/>
          </a:prstGeom>
        </p:spPr>
        <p:txBody>
          <a:bodyPr/>
          <a:lstStyle/>
          <a:p>
            <a:fld id="{75BFFC6F-E573-4424-99D0-272BA86EF8E9}" type="slidenum">
              <a:rPr lang="en-US" smtClean="0"/>
              <a:t>‹#›</a:t>
            </a:fld>
            <a:endParaRPr lang="en-US"/>
          </a:p>
        </p:txBody>
      </p:sp>
    </p:spTree>
    <p:extLst>
      <p:ext uri="{BB962C8B-B14F-4D97-AF65-F5344CB8AC3E}">
        <p14:creationId xmlns:p14="http://schemas.microsoft.com/office/powerpoint/2010/main" val="16810203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AA0CBB-F945-4B31-BFDD-E216410CA6C0}"/>
              </a:ext>
            </a:extLst>
          </p:cNvPr>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AAACA368-F668-4587-BA83-9763FA748252}"/>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C016D55-6D5F-4163-AAFC-7CBA3F9BF2F6}"/>
              </a:ext>
            </a:extLst>
          </p:cNvPr>
          <p:cNvSpPr>
            <a:spLocks noGrp="1"/>
          </p:cNvSpPr>
          <p:nvPr>
            <p:ph sz="half" idx="2"/>
          </p:nvPr>
        </p:nvSpPr>
        <p:spPr>
          <a:xfrm>
            <a:off x="839788"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84B39FF-FC2C-45C9-9BAC-A8782FDDB274}"/>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82CCF5C-1CEC-43DE-A877-F762FCC4B0BD}"/>
              </a:ext>
            </a:extLst>
          </p:cNvPr>
          <p:cNvSpPr>
            <a:spLocks noGrp="1"/>
          </p:cNvSpPr>
          <p:nvPr>
            <p:ph sz="quarter" idx="4"/>
          </p:nvPr>
        </p:nvSpPr>
        <p:spPr>
          <a:xfrm>
            <a:off x="6172200"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B46E174-CAFA-4583-9875-FE978AB44038}"/>
              </a:ext>
            </a:extLst>
          </p:cNvPr>
          <p:cNvSpPr>
            <a:spLocks noGrp="1"/>
          </p:cNvSpPr>
          <p:nvPr>
            <p:ph type="dt" sz="half" idx="10"/>
          </p:nvPr>
        </p:nvSpPr>
        <p:spPr>
          <a:xfrm>
            <a:off x="838200" y="6356350"/>
            <a:ext cx="2743200" cy="365125"/>
          </a:xfrm>
          <a:prstGeom prst="rect">
            <a:avLst/>
          </a:prstGeom>
        </p:spPr>
        <p:txBody>
          <a:bodyPr/>
          <a:lstStyle/>
          <a:p>
            <a:fld id="{E10996F1-67B8-4F73-976B-99E6A11F773F}" type="datetimeFigureOut">
              <a:rPr lang="en-US" smtClean="0"/>
              <a:t>3/12/2024</a:t>
            </a:fld>
            <a:endParaRPr lang="en-US"/>
          </a:p>
        </p:txBody>
      </p:sp>
      <p:sp>
        <p:nvSpPr>
          <p:cNvPr id="8" name="Footer Placeholder 7">
            <a:extLst>
              <a:ext uri="{FF2B5EF4-FFF2-40B4-BE49-F238E27FC236}">
                <a16:creationId xmlns:a16="http://schemas.microsoft.com/office/drawing/2014/main" id="{3BB8D5B1-A242-4C62-A5D5-0742C833B5CB}"/>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08513207-6658-4C0C-AD61-1D26E4611BD5}"/>
              </a:ext>
            </a:extLst>
          </p:cNvPr>
          <p:cNvSpPr>
            <a:spLocks noGrp="1"/>
          </p:cNvSpPr>
          <p:nvPr>
            <p:ph type="sldNum" sz="quarter" idx="12"/>
          </p:nvPr>
        </p:nvSpPr>
        <p:spPr>
          <a:xfrm>
            <a:off x="8610600" y="6356350"/>
            <a:ext cx="2743200" cy="365125"/>
          </a:xfrm>
          <a:prstGeom prst="rect">
            <a:avLst/>
          </a:prstGeom>
        </p:spPr>
        <p:txBody>
          <a:bodyPr/>
          <a:lstStyle/>
          <a:p>
            <a:fld id="{75BFFC6F-E573-4424-99D0-272BA86EF8E9}" type="slidenum">
              <a:rPr lang="en-US" smtClean="0"/>
              <a:t>‹#›</a:t>
            </a:fld>
            <a:endParaRPr lang="en-US"/>
          </a:p>
        </p:txBody>
      </p:sp>
    </p:spTree>
    <p:extLst>
      <p:ext uri="{BB962C8B-B14F-4D97-AF65-F5344CB8AC3E}">
        <p14:creationId xmlns:p14="http://schemas.microsoft.com/office/powerpoint/2010/main" val="421236438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AD5713-9BD7-49FB-85CD-EF2621A39A95}"/>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3DA8823F-B805-4554-BD1D-0DF409F21BC3}"/>
              </a:ext>
            </a:extLst>
          </p:cNvPr>
          <p:cNvSpPr>
            <a:spLocks noGrp="1"/>
          </p:cNvSpPr>
          <p:nvPr>
            <p:ph type="dt" sz="half" idx="10"/>
          </p:nvPr>
        </p:nvSpPr>
        <p:spPr>
          <a:xfrm>
            <a:off x="838200" y="6356350"/>
            <a:ext cx="2743200" cy="365125"/>
          </a:xfrm>
          <a:prstGeom prst="rect">
            <a:avLst/>
          </a:prstGeom>
        </p:spPr>
        <p:txBody>
          <a:bodyPr/>
          <a:lstStyle/>
          <a:p>
            <a:fld id="{E10996F1-67B8-4F73-976B-99E6A11F773F}" type="datetimeFigureOut">
              <a:rPr lang="en-US" smtClean="0"/>
              <a:t>3/12/2024</a:t>
            </a:fld>
            <a:endParaRPr lang="en-US"/>
          </a:p>
        </p:txBody>
      </p:sp>
      <p:sp>
        <p:nvSpPr>
          <p:cNvPr id="4" name="Footer Placeholder 3">
            <a:extLst>
              <a:ext uri="{FF2B5EF4-FFF2-40B4-BE49-F238E27FC236}">
                <a16:creationId xmlns:a16="http://schemas.microsoft.com/office/drawing/2014/main" id="{2DE519DF-5791-44EC-9A69-C86CBB18D2DC}"/>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98C4E621-4006-428B-B796-80ABE842F185}"/>
              </a:ext>
            </a:extLst>
          </p:cNvPr>
          <p:cNvSpPr>
            <a:spLocks noGrp="1"/>
          </p:cNvSpPr>
          <p:nvPr>
            <p:ph type="sldNum" sz="quarter" idx="12"/>
          </p:nvPr>
        </p:nvSpPr>
        <p:spPr>
          <a:xfrm>
            <a:off x="8610600" y="6356350"/>
            <a:ext cx="2743200" cy="365125"/>
          </a:xfrm>
          <a:prstGeom prst="rect">
            <a:avLst/>
          </a:prstGeom>
        </p:spPr>
        <p:txBody>
          <a:bodyPr/>
          <a:lstStyle/>
          <a:p>
            <a:fld id="{75BFFC6F-E573-4424-99D0-272BA86EF8E9}" type="slidenum">
              <a:rPr lang="en-US" smtClean="0"/>
              <a:t>‹#›</a:t>
            </a:fld>
            <a:endParaRPr lang="en-US"/>
          </a:p>
        </p:txBody>
      </p:sp>
    </p:spTree>
    <p:extLst>
      <p:ext uri="{BB962C8B-B14F-4D97-AF65-F5344CB8AC3E}">
        <p14:creationId xmlns:p14="http://schemas.microsoft.com/office/powerpoint/2010/main" val="349914764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D0ECE26-64E2-4C39-94D8-523DB1CB18D1}"/>
              </a:ext>
            </a:extLst>
          </p:cNvPr>
          <p:cNvSpPr>
            <a:spLocks noGrp="1"/>
          </p:cNvSpPr>
          <p:nvPr>
            <p:ph type="dt" sz="half" idx="10"/>
          </p:nvPr>
        </p:nvSpPr>
        <p:spPr>
          <a:xfrm>
            <a:off x="838200" y="6356350"/>
            <a:ext cx="2743200" cy="365125"/>
          </a:xfrm>
          <a:prstGeom prst="rect">
            <a:avLst/>
          </a:prstGeom>
        </p:spPr>
        <p:txBody>
          <a:bodyPr/>
          <a:lstStyle/>
          <a:p>
            <a:fld id="{E10996F1-67B8-4F73-976B-99E6A11F773F}" type="datetimeFigureOut">
              <a:rPr lang="en-US" smtClean="0"/>
              <a:t>3/12/2024</a:t>
            </a:fld>
            <a:endParaRPr lang="en-US"/>
          </a:p>
        </p:txBody>
      </p:sp>
      <p:sp>
        <p:nvSpPr>
          <p:cNvPr id="3" name="Footer Placeholder 2">
            <a:extLst>
              <a:ext uri="{FF2B5EF4-FFF2-40B4-BE49-F238E27FC236}">
                <a16:creationId xmlns:a16="http://schemas.microsoft.com/office/drawing/2014/main" id="{AC9A134F-2271-4F80-882D-31057CA3A784}"/>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4C853079-3300-4A05-A21D-C316180D4BCB}"/>
              </a:ext>
            </a:extLst>
          </p:cNvPr>
          <p:cNvSpPr>
            <a:spLocks noGrp="1"/>
          </p:cNvSpPr>
          <p:nvPr>
            <p:ph type="sldNum" sz="quarter" idx="12"/>
          </p:nvPr>
        </p:nvSpPr>
        <p:spPr>
          <a:xfrm>
            <a:off x="8610600" y="6356350"/>
            <a:ext cx="2743200" cy="365125"/>
          </a:xfrm>
          <a:prstGeom prst="rect">
            <a:avLst/>
          </a:prstGeom>
        </p:spPr>
        <p:txBody>
          <a:bodyPr/>
          <a:lstStyle/>
          <a:p>
            <a:fld id="{75BFFC6F-E573-4424-99D0-272BA86EF8E9}" type="slidenum">
              <a:rPr lang="en-US" smtClean="0"/>
              <a:t>‹#›</a:t>
            </a:fld>
            <a:endParaRPr lang="en-US"/>
          </a:p>
        </p:txBody>
      </p:sp>
    </p:spTree>
    <p:extLst>
      <p:ext uri="{BB962C8B-B14F-4D97-AF65-F5344CB8AC3E}">
        <p14:creationId xmlns:p14="http://schemas.microsoft.com/office/powerpoint/2010/main" val="372273749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201C00-FACE-480B-BF50-9E50B878361F}"/>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316F4B8-7FC1-496D-9239-984AAAC9B794}"/>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6270789-246D-4391-9859-162FF0934386}"/>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BB8560E-EEEE-4A02-90C0-4099A8DDF15F}"/>
              </a:ext>
            </a:extLst>
          </p:cNvPr>
          <p:cNvSpPr>
            <a:spLocks noGrp="1"/>
          </p:cNvSpPr>
          <p:nvPr>
            <p:ph type="dt" sz="half" idx="10"/>
          </p:nvPr>
        </p:nvSpPr>
        <p:spPr>
          <a:xfrm>
            <a:off x="838200" y="6356350"/>
            <a:ext cx="2743200" cy="365125"/>
          </a:xfrm>
          <a:prstGeom prst="rect">
            <a:avLst/>
          </a:prstGeom>
        </p:spPr>
        <p:txBody>
          <a:bodyPr/>
          <a:lstStyle/>
          <a:p>
            <a:fld id="{E10996F1-67B8-4F73-976B-99E6A11F773F}" type="datetimeFigureOut">
              <a:rPr lang="en-US" smtClean="0"/>
              <a:t>3/12/2024</a:t>
            </a:fld>
            <a:endParaRPr lang="en-US"/>
          </a:p>
        </p:txBody>
      </p:sp>
      <p:sp>
        <p:nvSpPr>
          <p:cNvPr id="6" name="Footer Placeholder 5">
            <a:extLst>
              <a:ext uri="{FF2B5EF4-FFF2-40B4-BE49-F238E27FC236}">
                <a16:creationId xmlns:a16="http://schemas.microsoft.com/office/drawing/2014/main" id="{F7437896-78DA-4CAB-B885-37A38A31B34A}"/>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1E1E90CE-CC82-4106-9979-DB4707058147}"/>
              </a:ext>
            </a:extLst>
          </p:cNvPr>
          <p:cNvSpPr>
            <a:spLocks noGrp="1"/>
          </p:cNvSpPr>
          <p:nvPr>
            <p:ph type="sldNum" sz="quarter" idx="12"/>
          </p:nvPr>
        </p:nvSpPr>
        <p:spPr>
          <a:xfrm>
            <a:off x="8610600" y="6356350"/>
            <a:ext cx="2743200" cy="365125"/>
          </a:xfrm>
          <a:prstGeom prst="rect">
            <a:avLst/>
          </a:prstGeom>
        </p:spPr>
        <p:txBody>
          <a:bodyPr/>
          <a:lstStyle/>
          <a:p>
            <a:fld id="{75BFFC6F-E573-4424-99D0-272BA86EF8E9}" type="slidenum">
              <a:rPr lang="en-US" smtClean="0"/>
              <a:t>‹#›</a:t>
            </a:fld>
            <a:endParaRPr lang="en-US"/>
          </a:p>
        </p:txBody>
      </p:sp>
    </p:spTree>
    <p:extLst>
      <p:ext uri="{BB962C8B-B14F-4D97-AF65-F5344CB8AC3E}">
        <p14:creationId xmlns:p14="http://schemas.microsoft.com/office/powerpoint/2010/main" val="43265389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E3AE45-4269-4C8A-B923-97A5D62DEE2B}"/>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EBF8A7F-749D-4CBD-9ED6-D3BBF40A3218}"/>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65C5C08-030A-4485-98FA-497A2649CFE0}"/>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CB719CA-91C3-4154-A130-994691A3057F}"/>
              </a:ext>
            </a:extLst>
          </p:cNvPr>
          <p:cNvSpPr>
            <a:spLocks noGrp="1"/>
          </p:cNvSpPr>
          <p:nvPr>
            <p:ph type="dt" sz="half" idx="10"/>
          </p:nvPr>
        </p:nvSpPr>
        <p:spPr>
          <a:xfrm>
            <a:off x="838200" y="6356350"/>
            <a:ext cx="2743200" cy="365125"/>
          </a:xfrm>
          <a:prstGeom prst="rect">
            <a:avLst/>
          </a:prstGeom>
        </p:spPr>
        <p:txBody>
          <a:bodyPr/>
          <a:lstStyle/>
          <a:p>
            <a:fld id="{E10996F1-67B8-4F73-976B-99E6A11F773F}" type="datetimeFigureOut">
              <a:rPr lang="en-US" smtClean="0"/>
              <a:t>3/12/2024</a:t>
            </a:fld>
            <a:endParaRPr lang="en-US"/>
          </a:p>
        </p:txBody>
      </p:sp>
      <p:sp>
        <p:nvSpPr>
          <p:cNvPr id="6" name="Footer Placeholder 5">
            <a:extLst>
              <a:ext uri="{FF2B5EF4-FFF2-40B4-BE49-F238E27FC236}">
                <a16:creationId xmlns:a16="http://schemas.microsoft.com/office/drawing/2014/main" id="{03B11C7D-D711-4A32-AA0B-C3FC130783DC}"/>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474BABDF-E883-4E0D-A7FF-95282448AEB3}"/>
              </a:ext>
            </a:extLst>
          </p:cNvPr>
          <p:cNvSpPr>
            <a:spLocks noGrp="1"/>
          </p:cNvSpPr>
          <p:nvPr>
            <p:ph type="sldNum" sz="quarter" idx="12"/>
          </p:nvPr>
        </p:nvSpPr>
        <p:spPr>
          <a:xfrm>
            <a:off x="8610600" y="6356350"/>
            <a:ext cx="2743200" cy="365125"/>
          </a:xfrm>
          <a:prstGeom prst="rect">
            <a:avLst/>
          </a:prstGeom>
        </p:spPr>
        <p:txBody>
          <a:bodyPr/>
          <a:lstStyle/>
          <a:p>
            <a:fld id="{75BFFC6F-E573-4424-99D0-272BA86EF8E9}" type="slidenum">
              <a:rPr lang="en-US" smtClean="0"/>
              <a:t>‹#›</a:t>
            </a:fld>
            <a:endParaRPr lang="en-US"/>
          </a:p>
        </p:txBody>
      </p:sp>
    </p:spTree>
    <p:extLst>
      <p:ext uri="{BB962C8B-B14F-4D97-AF65-F5344CB8AC3E}">
        <p14:creationId xmlns:p14="http://schemas.microsoft.com/office/powerpoint/2010/main" val="274592781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5D633D-5DF1-4EF6-84C5-036011855575}"/>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A083AC2-9A10-4CA9-A3E2-4ED2E75EE286}"/>
              </a:ext>
            </a:extLst>
          </p:cNvPr>
          <p:cNvSpPr>
            <a:spLocks noGrp="1"/>
          </p:cNvSpPr>
          <p:nvPr>
            <p:ph type="body" orient="vert" idx="1"/>
          </p:nvPr>
        </p:nvSpPr>
        <p:spPr>
          <a:xfrm>
            <a:off x="838200" y="1825625"/>
            <a:ext cx="10515600" cy="43513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BAEAF21-B104-44C0-B5D7-797FC9DCFC65}"/>
              </a:ext>
            </a:extLst>
          </p:cNvPr>
          <p:cNvSpPr>
            <a:spLocks noGrp="1"/>
          </p:cNvSpPr>
          <p:nvPr>
            <p:ph type="dt" sz="half" idx="10"/>
          </p:nvPr>
        </p:nvSpPr>
        <p:spPr>
          <a:xfrm>
            <a:off x="838200" y="6356350"/>
            <a:ext cx="2743200" cy="365125"/>
          </a:xfrm>
          <a:prstGeom prst="rect">
            <a:avLst/>
          </a:prstGeom>
        </p:spPr>
        <p:txBody>
          <a:bodyPr/>
          <a:lstStyle/>
          <a:p>
            <a:fld id="{E10996F1-67B8-4F73-976B-99E6A11F773F}" type="datetimeFigureOut">
              <a:rPr lang="en-US" smtClean="0"/>
              <a:t>3/12/2024</a:t>
            </a:fld>
            <a:endParaRPr lang="en-US"/>
          </a:p>
        </p:txBody>
      </p:sp>
      <p:sp>
        <p:nvSpPr>
          <p:cNvPr id="5" name="Footer Placeholder 4">
            <a:extLst>
              <a:ext uri="{FF2B5EF4-FFF2-40B4-BE49-F238E27FC236}">
                <a16:creationId xmlns:a16="http://schemas.microsoft.com/office/drawing/2014/main" id="{42CB3D20-1D29-4868-A3A9-61C7E02EED76}"/>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972A08F3-ADC2-482E-A60D-38DE8E906329}"/>
              </a:ext>
            </a:extLst>
          </p:cNvPr>
          <p:cNvSpPr>
            <a:spLocks noGrp="1"/>
          </p:cNvSpPr>
          <p:nvPr>
            <p:ph type="sldNum" sz="quarter" idx="12"/>
          </p:nvPr>
        </p:nvSpPr>
        <p:spPr>
          <a:xfrm>
            <a:off x="8610600" y="6356350"/>
            <a:ext cx="2743200" cy="365125"/>
          </a:xfrm>
          <a:prstGeom prst="rect">
            <a:avLst/>
          </a:prstGeom>
        </p:spPr>
        <p:txBody>
          <a:bodyPr/>
          <a:lstStyle/>
          <a:p>
            <a:fld id="{75BFFC6F-E573-4424-99D0-272BA86EF8E9}" type="slidenum">
              <a:rPr lang="en-US" smtClean="0"/>
              <a:t>‹#›</a:t>
            </a:fld>
            <a:endParaRPr lang="en-US"/>
          </a:p>
        </p:txBody>
      </p:sp>
    </p:spTree>
    <p:extLst>
      <p:ext uri="{BB962C8B-B14F-4D97-AF65-F5344CB8AC3E}">
        <p14:creationId xmlns:p14="http://schemas.microsoft.com/office/powerpoint/2010/main" val="284731915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B57841E-FDEE-4DE7-80F3-EFB6500D96FD}"/>
              </a:ext>
            </a:extLst>
          </p:cNvPr>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7269EB2-B738-41F2-87C6-85BD7DE7F007}"/>
              </a:ext>
            </a:extLst>
          </p:cNvPr>
          <p:cNvSpPr>
            <a:spLocks noGrp="1"/>
          </p:cNvSpPr>
          <p:nvPr>
            <p:ph type="body" orient="vert" idx="1"/>
          </p:nvPr>
        </p:nvSpPr>
        <p:spPr>
          <a:xfrm>
            <a:off x="838200" y="365125"/>
            <a:ext cx="7734300"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0233961-4766-4BEC-8A07-AAF817051DA1}"/>
              </a:ext>
            </a:extLst>
          </p:cNvPr>
          <p:cNvSpPr>
            <a:spLocks noGrp="1"/>
          </p:cNvSpPr>
          <p:nvPr>
            <p:ph type="dt" sz="half" idx="10"/>
          </p:nvPr>
        </p:nvSpPr>
        <p:spPr>
          <a:xfrm>
            <a:off x="838200" y="6356350"/>
            <a:ext cx="2743200" cy="365125"/>
          </a:xfrm>
          <a:prstGeom prst="rect">
            <a:avLst/>
          </a:prstGeom>
        </p:spPr>
        <p:txBody>
          <a:bodyPr/>
          <a:lstStyle/>
          <a:p>
            <a:fld id="{E10996F1-67B8-4F73-976B-99E6A11F773F}" type="datetimeFigureOut">
              <a:rPr lang="en-US" smtClean="0"/>
              <a:t>3/12/2024</a:t>
            </a:fld>
            <a:endParaRPr lang="en-US"/>
          </a:p>
        </p:txBody>
      </p:sp>
      <p:sp>
        <p:nvSpPr>
          <p:cNvPr id="5" name="Footer Placeholder 4">
            <a:extLst>
              <a:ext uri="{FF2B5EF4-FFF2-40B4-BE49-F238E27FC236}">
                <a16:creationId xmlns:a16="http://schemas.microsoft.com/office/drawing/2014/main" id="{A72F9BFB-15A3-4382-AC02-45C40023B785}"/>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8E8434DD-9204-45D6-9BC8-544CA35F492E}"/>
              </a:ext>
            </a:extLst>
          </p:cNvPr>
          <p:cNvSpPr>
            <a:spLocks noGrp="1"/>
          </p:cNvSpPr>
          <p:nvPr>
            <p:ph type="sldNum" sz="quarter" idx="12"/>
          </p:nvPr>
        </p:nvSpPr>
        <p:spPr>
          <a:xfrm>
            <a:off x="8610600" y="6356350"/>
            <a:ext cx="2743200" cy="365125"/>
          </a:xfrm>
          <a:prstGeom prst="rect">
            <a:avLst/>
          </a:prstGeom>
        </p:spPr>
        <p:txBody>
          <a:bodyPr/>
          <a:lstStyle/>
          <a:p>
            <a:fld id="{75BFFC6F-E573-4424-99D0-272BA86EF8E9}" type="slidenum">
              <a:rPr lang="en-US" smtClean="0"/>
              <a:t>‹#›</a:t>
            </a:fld>
            <a:endParaRPr lang="en-US"/>
          </a:p>
        </p:txBody>
      </p:sp>
    </p:spTree>
    <p:extLst>
      <p:ext uri="{BB962C8B-B14F-4D97-AF65-F5344CB8AC3E}">
        <p14:creationId xmlns:p14="http://schemas.microsoft.com/office/powerpoint/2010/main" val="329384578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296F76-8FF6-415C-A4E9-97F18A6075B4}"/>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57EC1BF-4976-41E6-8205-9566B453DF88}"/>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9D5087C-F99D-4AA0-BD3F-3CCB0984C253}"/>
              </a:ext>
            </a:extLst>
          </p:cNvPr>
          <p:cNvSpPr>
            <a:spLocks noGrp="1"/>
          </p:cNvSpPr>
          <p:nvPr>
            <p:ph type="dt" sz="half" idx="10"/>
          </p:nvPr>
        </p:nvSpPr>
        <p:spPr>
          <a:xfrm>
            <a:off x="838200" y="6356350"/>
            <a:ext cx="2743200" cy="365125"/>
          </a:xfrm>
          <a:prstGeom prst="rect">
            <a:avLst/>
          </a:prstGeom>
        </p:spPr>
        <p:txBody>
          <a:bodyPr/>
          <a:lstStyle/>
          <a:p>
            <a:fld id="{E10996F1-67B8-4F73-976B-99E6A11F773F}" type="datetimeFigureOut">
              <a:rPr lang="en-US" smtClean="0"/>
              <a:t>3/12/2024</a:t>
            </a:fld>
            <a:endParaRPr lang="en-US"/>
          </a:p>
        </p:txBody>
      </p:sp>
      <p:sp>
        <p:nvSpPr>
          <p:cNvPr id="5" name="Footer Placeholder 4">
            <a:extLst>
              <a:ext uri="{FF2B5EF4-FFF2-40B4-BE49-F238E27FC236}">
                <a16:creationId xmlns:a16="http://schemas.microsoft.com/office/drawing/2014/main" id="{2EA7DDE5-1338-48FF-95FE-3EDB0EFE18E6}"/>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A6840FC5-3B2F-4E02-BD91-274DD529B24A}"/>
              </a:ext>
            </a:extLst>
          </p:cNvPr>
          <p:cNvSpPr>
            <a:spLocks noGrp="1"/>
          </p:cNvSpPr>
          <p:nvPr>
            <p:ph type="sldNum" sz="quarter" idx="12"/>
          </p:nvPr>
        </p:nvSpPr>
        <p:spPr>
          <a:xfrm>
            <a:off x="8610600" y="6356350"/>
            <a:ext cx="2743200" cy="365125"/>
          </a:xfrm>
          <a:prstGeom prst="rect">
            <a:avLst/>
          </a:prstGeom>
        </p:spPr>
        <p:txBody>
          <a:bodyPr/>
          <a:lstStyle/>
          <a:p>
            <a:fld id="{75BFFC6F-E573-4424-99D0-272BA86EF8E9}" type="slidenum">
              <a:rPr lang="en-US" smtClean="0"/>
              <a:t>‹#›</a:t>
            </a:fld>
            <a:endParaRPr lang="en-US"/>
          </a:p>
        </p:txBody>
      </p:sp>
    </p:spTree>
    <p:extLst>
      <p:ext uri="{BB962C8B-B14F-4D97-AF65-F5344CB8AC3E}">
        <p14:creationId xmlns:p14="http://schemas.microsoft.com/office/powerpoint/2010/main" val="76733710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19ED16-E814-4FBC-8F8F-9ACB864FC55E}"/>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186434CE-F076-4D27-A2AF-0A51631D5679}"/>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61F78D7-9A30-4A4E-846E-8998240CAF29}"/>
              </a:ext>
            </a:extLst>
          </p:cNvPr>
          <p:cNvSpPr>
            <a:spLocks noGrp="1"/>
          </p:cNvSpPr>
          <p:nvPr>
            <p:ph type="dt" sz="half" idx="10"/>
          </p:nvPr>
        </p:nvSpPr>
        <p:spPr>
          <a:xfrm>
            <a:off x="838200" y="6356350"/>
            <a:ext cx="2743200" cy="365125"/>
          </a:xfrm>
          <a:prstGeom prst="rect">
            <a:avLst/>
          </a:prstGeom>
        </p:spPr>
        <p:txBody>
          <a:bodyPr/>
          <a:lstStyle/>
          <a:p>
            <a:fld id="{E10996F1-67B8-4F73-976B-99E6A11F773F}" type="datetimeFigureOut">
              <a:rPr lang="en-US" smtClean="0"/>
              <a:t>3/12/2024</a:t>
            </a:fld>
            <a:endParaRPr lang="en-US"/>
          </a:p>
        </p:txBody>
      </p:sp>
      <p:sp>
        <p:nvSpPr>
          <p:cNvPr id="5" name="Footer Placeholder 4">
            <a:extLst>
              <a:ext uri="{FF2B5EF4-FFF2-40B4-BE49-F238E27FC236}">
                <a16:creationId xmlns:a16="http://schemas.microsoft.com/office/drawing/2014/main" id="{77C4A5D4-B70B-4476-A891-67D190A80CBC}"/>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2B3EAC6C-D3B4-4457-B991-00D8EB362DAA}"/>
              </a:ext>
            </a:extLst>
          </p:cNvPr>
          <p:cNvSpPr>
            <a:spLocks noGrp="1"/>
          </p:cNvSpPr>
          <p:nvPr>
            <p:ph type="sldNum" sz="quarter" idx="12"/>
          </p:nvPr>
        </p:nvSpPr>
        <p:spPr>
          <a:xfrm>
            <a:off x="8610600" y="6356350"/>
            <a:ext cx="2743200" cy="365125"/>
          </a:xfrm>
          <a:prstGeom prst="rect">
            <a:avLst/>
          </a:prstGeom>
        </p:spPr>
        <p:txBody>
          <a:bodyPr/>
          <a:lstStyle/>
          <a:p>
            <a:fld id="{75BFFC6F-E573-4424-99D0-272BA86EF8E9}" type="slidenum">
              <a:rPr lang="en-US" smtClean="0"/>
              <a:t>‹#›</a:t>
            </a:fld>
            <a:endParaRPr lang="en-US"/>
          </a:p>
        </p:txBody>
      </p:sp>
    </p:spTree>
    <p:extLst>
      <p:ext uri="{BB962C8B-B14F-4D97-AF65-F5344CB8AC3E}">
        <p14:creationId xmlns:p14="http://schemas.microsoft.com/office/powerpoint/2010/main" val="127001444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1823B6-B4DF-4833-81A4-4FE3DD0BF920}"/>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1CCD855-FDB3-4B2D-89DD-F2F28C584875}"/>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DE8F90D-DB0B-4541-ADF2-08307584140C}"/>
              </a:ext>
            </a:extLst>
          </p:cNvPr>
          <p:cNvSpPr>
            <a:spLocks noGrp="1"/>
          </p:cNvSpPr>
          <p:nvPr>
            <p:ph type="dt" sz="half" idx="10"/>
          </p:nvPr>
        </p:nvSpPr>
        <p:spPr>
          <a:xfrm>
            <a:off x="838200" y="6356350"/>
            <a:ext cx="2743200" cy="365125"/>
          </a:xfrm>
          <a:prstGeom prst="rect">
            <a:avLst/>
          </a:prstGeom>
        </p:spPr>
        <p:txBody>
          <a:bodyPr/>
          <a:lstStyle/>
          <a:p>
            <a:fld id="{E10996F1-67B8-4F73-976B-99E6A11F773F}" type="datetimeFigureOut">
              <a:rPr lang="en-US" smtClean="0"/>
              <a:t>3/12/2024</a:t>
            </a:fld>
            <a:endParaRPr lang="en-US"/>
          </a:p>
        </p:txBody>
      </p:sp>
      <p:sp>
        <p:nvSpPr>
          <p:cNvPr id="5" name="Footer Placeholder 4">
            <a:extLst>
              <a:ext uri="{FF2B5EF4-FFF2-40B4-BE49-F238E27FC236}">
                <a16:creationId xmlns:a16="http://schemas.microsoft.com/office/drawing/2014/main" id="{4A30F593-0483-4B2A-94A4-C78C8253A245}"/>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F446102C-4144-4461-86FF-B94EEABD7593}"/>
              </a:ext>
            </a:extLst>
          </p:cNvPr>
          <p:cNvSpPr>
            <a:spLocks noGrp="1"/>
          </p:cNvSpPr>
          <p:nvPr>
            <p:ph type="sldNum" sz="quarter" idx="12"/>
          </p:nvPr>
        </p:nvSpPr>
        <p:spPr>
          <a:xfrm>
            <a:off x="8610600" y="6356350"/>
            <a:ext cx="2743200" cy="365125"/>
          </a:xfrm>
          <a:prstGeom prst="rect">
            <a:avLst/>
          </a:prstGeom>
        </p:spPr>
        <p:txBody>
          <a:bodyPr/>
          <a:lstStyle/>
          <a:p>
            <a:fld id="{75BFFC6F-E573-4424-99D0-272BA86EF8E9}" type="slidenum">
              <a:rPr lang="en-US" smtClean="0"/>
              <a:t>‹#›</a:t>
            </a:fld>
            <a:endParaRPr lang="en-US"/>
          </a:p>
        </p:txBody>
      </p:sp>
    </p:spTree>
    <p:extLst>
      <p:ext uri="{BB962C8B-B14F-4D97-AF65-F5344CB8AC3E}">
        <p14:creationId xmlns:p14="http://schemas.microsoft.com/office/powerpoint/2010/main" val="309950460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F37330-371F-4425-8CA0-1311FF96293D}"/>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038AAE6A-298F-49C4-AB59-8A399655B347}"/>
              </a:ext>
            </a:extLst>
          </p:cNvPr>
          <p:cNvSpPr>
            <a:spLocks noGrp="1"/>
          </p:cNvSpPr>
          <p:nvPr>
            <p:ph sz="half" idx="1"/>
          </p:nvPr>
        </p:nvSpPr>
        <p:spPr>
          <a:xfrm>
            <a:off x="838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7CFE371-6EE0-46D6-A0E4-3F699845425E}"/>
              </a:ext>
            </a:extLst>
          </p:cNvPr>
          <p:cNvSpPr>
            <a:spLocks noGrp="1"/>
          </p:cNvSpPr>
          <p:nvPr>
            <p:ph sz="half" idx="2"/>
          </p:nvPr>
        </p:nvSpPr>
        <p:spPr>
          <a:xfrm>
            <a:off x="6172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47723D3-830A-47E3-AA03-B9B304CAA4BC}"/>
              </a:ext>
            </a:extLst>
          </p:cNvPr>
          <p:cNvSpPr>
            <a:spLocks noGrp="1"/>
          </p:cNvSpPr>
          <p:nvPr>
            <p:ph type="dt" sz="half" idx="10"/>
          </p:nvPr>
        </p:nvSpPr>
        <p:spPr>
          <a:xfrm>
            <a:off x="838200" y="6356350"/>
            <a:ext cx="2743200" cy="365125"/>
          </a:xfrm>
          <a:prstGeom prst="rect">
            <a:avLst/>
          </a:prstGeom>
        </p:spPr>
        <p:txBody>
          <a:bodyPr/>
          <a:lstStyle/>
          <a:p>
            <a:fld id="{E10996F1-67B8-4F73-976B-99E6A11F773F}" type="datetimeFigureOut">
              <a:rPr lang="en-US" smtClean="0"/>
              <a:t>3/12/2024</a:t>
            </a:fld>
            <a:endParaRPr lang="en-US"/>
          </a:p>
        </p:txBody>
      </p:sp>
      <p:sp>
        <p:nvSpPr>
          <p:cNvPr id="6" name="Footer Placeholder 5">
            <a:extLst>
              <a:ext uri="{FF2B5EF4-FFF2-40B4-BE49-F238E27FC236}">
                <a16:creationId xmlns:a16="http://schemas.microsoft.com/office/drawing/2014/main" id="{11B3185F-A33E-43D8-95DC-ECE2640F124A}"/>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4FF8731B-9077-43A4-8D74-7621CE08CB7D}"/>
              </a:ext>
            </a:extLst>
          </p:cNvPr>
          <p:cNvSpPr>
            <a:spLocks noGrp="1"/>
          </p:cNvSpPr>
          <p:nvPr>
            <p:ph type="sldNum" sz="quarter" idx="12"/>
          </p:nvPr>
        </p:nvSpPr>
        <p:spPr>
          <a:xfrm>
            <a:off x="8610600" y="6356350"/>
            <a:ext cx="2743200" cy="365125"/>
          </a:xfrm>
          <a:prstGeom prst="rect">
            <a:avLst/>
          </a:prstGeom>
        </p:spPr>
        <p:txBody>
          <a:bodyPr/>
          <a:lstStyle/>
          <a:p>
            <a:fld id="{75BFFC6F-E573-4424-99D0-272BA86EF8E9}" type="slidenum">
              <a:rPr lang="en-US" smtClean="0"/>
              <a:t>‹#›</a:t>
            </a:fld>
            <a:endParaRPr lang="en-US"/>
          </a:p>
        </p:txBody>
      </p:sp>
    </p:spTree>
    <p:extLst>
      <p:ext uri="{BB962C8B-B14F-4D97-AF65-F5344CB8AC3E}">
        <p14:creationId xmlns:p14="http://schemas.microsoft.com/office/powerpoint/2010/main" val="232516518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AA0CBB-F945-4B31-BFDD-E216410CA6C0}"/>
              </a:ext>
            </a:extLst>
          </p:cNvPr>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AAACA368-F668-4587-BA83-9763FA748252}"/>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C016D55-6D5F-4163-AAFC-7CBA3F9BF2F6}"/>
              </a:ext>
            </a:extLst>
          </p:cNvPr>
          <p:cNvSpPr>
            <a:spLocks noGrp="1"/>
          </p:cNvSpPr>
          <p:nvPr>
            <p:ph sz="half" idx="2"/>
          </p:nvPr>
        </p:nvSpPr>
        <p:spPr>
          <a:xfrm>
            <a:off x="839788"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84B39FF-FC2C-45C9-9BAC-A8782FDDB274}"/>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82CCF5C-1CEC-43DE-A877-F762FCC4B0BD}"/>
              </a:ext>
            </a:extLst>
          </p:cNvPr>
          <p:cNvSpPr>
            <a:spLocks noGrp="1"/>
          </p:cNvSpPr>
          <p:nvPr>
            <p:ph sz="quarter" idx="4"/>
          </p:nvPr>
        </p:nvSpPr>
        <p:spPr>
          <a:xfrm>
            <a:off x="6172200"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B46E174-CAFA-4583-9875-FE978AB44038}"/>
              </a:ext>
            </a:extLst>
          </p:cNvPr>
          <p:cNvSpPr>
            <a:spLocks noGrp="1"/>
          </p:cNvSpPr>
          <p:nvPr>
            <p:ph type="dt" sz="half" idx="10"/>
          </p:nvPr>
        </p:nvSpPr>
        <p:spPr>
          <a:xfrm>
            <a:off x="838200" y="6356350"/>
            <a:ext cx="2743200" cy="365125"/>
          </a:xfrm>
          <a:prstGeom prst="rect">
            <a:avLst/>
          </a:prstGeom>
        </p:spPr>
        <p:txBody>
          <a:bodyPr/>
          <a:lstStyle/>
          <a:p>
            <a:fld id="{E10996F1-67B8-4F73-976B-99E6A11F773F}" type="datetimeFigureOut">
              <a:rPr lang="en-US" smtClean="0"/>
              <a:t>3/12/2024</a:t>
            </a:fld>
            <a:endParaRPr lang="en-US"/>
          </a:p>
        </p:txBody>
      </p:sp>
      <p:sp>
        <p:nvSpPr>
          <p:cNvPr id="8" name="Footer Placeholder 7">
            <a:extLst>
              <a:ext uri="{FF2B5EF4-FFF2-40B4-BE49-F238E27FC236}">
                <a16:creationId xmlns:a16="http://schemas.microsoft.com/office/drawing/2014/main" id="{3BB8D5B1-A242-4C62-A5D5-0742C833B5CB}"/>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08513207-6658-4C0C-AD61-1D26E4611BD5}"/>
              </a:ext>
            </a:extLst>
          </p:cNvPr>
          <p:cNvSpPr>
            <a:spLocks noGrp="1"/>
          </p:cNvSpPr>
          <p:nvPr>
            <p:ph type="sldNum" sz="quarter" idx="12"/>
          </p:nvPr>
        </p:nvSpPr>
        <p:spPr>
          <a:xfrm>
            <a:off x="8610600" y="6356350"/>
            <a:ext cx="2743200" cy="365125"/>
          </a:xfrm>
          <a:prstGeom prst="rect">
            <a:avLst/>
          </a:prstGeom>
        </p:spPr>
        <p:txBody>
          <a:bodyPr/>
          <a:lstStyle/>
          <a:p>
            <a:fld id="{75BFFC6F-E573-4424-99D0-272BA86EF8E9}" type="slidenum">
              <a:rPr lang="en-US" smtClean="0"/>
              <a:t>‹#›</a:t>
            </a:fld>
            <a:endParaRPr lang="en-US"/>
          </a:p>
        </p:txBody>
      </p:sp>
    </p:spTree>
    <p:extLst>
      <p:ext uri="{BB962C8B-B14F-4D97-AF65-F5344CB8AC3E}">
        <p14:creationId xmlns:p14="http://schemas.microsoft.com/office/powerpoint/2010/main" val="418455147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AD5713-9BD7-49FB-85CD-EF2621A39A95}"/>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3DA8823F-B805-4554-BD1D-0DF409F21BC3}"/>
              </a:ext>
            </a:extLst>
          </p:cNvPr>
          <p:cNvSpPr>
            <a:spLocks noGrp="1"/>
          </p:cNvSpPr>
          <p:nvPr>
            <p:ph type="dt" sz="half" idx="10"/>
          </p:nvPr>
        </p:nvSpPr>
        <p:spPr>
          <a:xfrm>
            <a:off x="838200" y="6356350"/>
            <a:ext cx="2743200" cy="365125"/>
          </a:xfrm>
          <a:prstGeom prst="rect">
            <a:avLst/>
          </a:prstGeom>
        </p:spPr>
        <p:txBody>
          <a:bodyPr/>
          <a:lstStyle/>
          <a:p>
            <a:fld id="{E10996F1-67B8-4F73-976B-99E6A11F773F}" type="datetimeFigureOut">
              <a:rPr lang="en-US" smtClean="0"/>
              <a:t>3/12/2024</a:t>
            </a:fld>
            <a:endParaRPr lang="en-US"/>
          </a:p>
        </p:txBody>
      </p:sp>
      <p:sp>
        <p:nvSpPr>
          <p:cNvPr id="4" name="Footer Placeholder 3">
            <a:extLst>
              <a:ext uri="{FF2B5EF4-FFF2-40B4-BE49-F238E27FC236}">
                <a16:creationId xmlns:a16="http://schemas.microsoft.com/office/drawing/2014/main" id="{2DE519DF-5791-44EC-9A69-C86CBB18D2DC}"/>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98C4E621-4006-428B-B796-80ABE842F185}"/>
              </a:ext>
            </a:extLst>
          </p:cNvPr>
          <p:cNvSpPr>
            <a:spLocks noGrp="1"/>
          </p:cNvSpPr>
          <p:nvPr>
            <p:ph type="sldNum" sz="quarter" idx="12"/>
          </p:nvPr>
        </p:nvSpPr>
        <p:spPr>
          <a:xfrm>
            <a:off x="8610600" y="6356350"/>
            <a:ext cx="2743200" cy="365125"/>
          </a:xfrm>
          <a:prstGeom prst="rect">
            <a:avLst/>
          </a:prstGeom>
        </p:spPr>
        <p:txBody>
          <a:bodyPr/>
          <a:lstStyle/>
          <a:p>
            <a:fld id="{75BFFC6F-E573-4424-99D0-272BA86EF8E9}" type="slidenum">
              <a:rPr lang="en-US" smtClean="0"/>
              <a:t>‹#›</a:t>
            </a:fld>
            <a:endParaRPr lang="en-US"/>
          </a:p>
        </p:txBody>
      </p:sp>
    </p:spTree>
    <p:extLst>
      <p:ext uri="{BB962C8B-B14F-4D97-AF65-F5344CB8AC3E}">
        <p14:creationId xmlns:p14="http://schemas.microsoft.com/office/powerpoint/2010/main" val="204708810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D0ECE26-64E2-4C39-94D8-523DB1CB18D1}"/>
              </a:ext>
            </a:extLst>
          </p:cNvPr>
          <p:cNvSpPr>
            <a:spLocks noGrp="1"/>
          </p:cNvSpPr>
          <p:nvPr>
            <p:ph type="dt" sz="half" idx="10"/>
          </p:nvPr>
        </p:nvSpPr>
        <p:spPr>
          <a:xfrm>
            <a:off x="838200" y="6356350"/>
            <a:ext cx="2743200" cy="365125"/>
          </a:xfrm>
          <a:prstGeom prst="rect">
            <a:avLst/>
          </a:prstGeom>
        </p:spPr>
        <p:txBody>
          <a:bodyPr/>
          <a:lstStyle/>
          <a:p>
            <a:fld id="{E10996F1-67B8-4F73-976B-99E6A11F773F}" type="datetimeFigureOut">
              <a:rPr lang="en-US" smtClean="0"/>
              <a:t>3/12/2024</a:t>
            </a:fld>
            <a:endParaRPr lang="en-US"/>
          </a:p>
        </p:txBody>
      </p:sp>
      <p:sp>
        <p:nvSpPr>
          <p:cNvPr id="3" name="Footer Placeholder 2">
            <a:extLst>
              <a:ext uri="{FF2B5EF4-FFF2-40B4-BE49-F238E27FC236}">
                <a16:creationId xmlns:a16="http://schemas.microsoft.com/office/drawing/2014/main" id="{AC9A134F-2271-4F80-882D-31057CA3A784}"/>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4C853079-3300-4A05-A21D-C316180D4BCB}"/>
              </a:ext>
            </a:extLst>
          </p:cNvPr>
          <p:cNvSpPr>
            <a:spLocks noGrp="1"/>
          </p:cNvSpPr>
          <p:nvPr>
            <p:ph type="sldNum" sz="quarter" idx="12"/>
          </p:nvPr>
        </p:nvSpPr>
        <p:spPr>
          <a:xfrm>
            <a:off x="8610600" y="6356350"/>
            <a:ext cx="2743200" cy="365125"/>
          </a:xfrm>
          <a:prstGeom prst="rect">
            <a:avLst/>
          </a:prstGeom>
        </p:spPr>
        <p:txBody>
          <a:bodyPr/>
          <a:lstStyle/>
          <a:p>
            <a:fld id="{75BFFC6F-E573-4424-99D0-272BA86EF8E9}" type="slidenum">
              <a:rPr lang="en-US" smtClean="0"/>
              <a:t>‹#›</a:t>
            </a:fld>
            <a:endParaRPr lang="en-US"/>
          </a:p>
        </p:txBody>
      </p:sp>
    </p:spTree>
    <p:extLst>
      <p:ext uri="{BB962C8B-B14F-4D97-AF65-F5344CB8AC3E}">
        <p14:creationId xmlns:p14="http://schemas.microsoft.com/office/powerpoint/2010/main" val="52316568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201C00-FACE-480B-BF50-9E50B878361F}"/>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316F4B8-7FC1-496D-9239-984AAAC9B794}"/>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6270789-246D-4391-9859-162FF0934386}"/>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BB8560E-EEEE-4A02-90C0-4099A8DDF15F}"/>
              </a:ext>
            </a:extLst>
          </p:cNvPr>
          <p:cNvSpPr>
            <a:spLocks noGrp="1"/>
          </p:cNvSpPr>
          <p:nvPr>
            <p:ph type="dt" sz="half" idx="10"/>
          </p:nvPr>
        </p:nvSpPr>
        <p:spPr>
          <a:xfrm>
            <a:off x="838200" y="6356350"/>
            <a:ext cx="2743200" cy="365125"/>
          </a:xfrm>
          <a:prstGeom prst="rect">
            <a:avLst/>
          </a:prstGeom>
        </p:spPr>
        <p:txBody>
          <a:bodyPr/>
          <a:lstStyle/>
          <a:p>
            <a:fld id="{E10996F1-67B8-4F73-976B-99E6A11F773F}" type="datetimeFigureOut">
              <a:rPr lang="en-US" smtClean="0"/>
              <a:t>3/12/2024</a:t>
            </a:fld>
            <a:endParaRPr lang="en-US"/>
          </a:p>
        </p:txBody>
      </p:sp>
      <p:sp>
        <p:nvSpPr>
          <p:cNvPr id="6" name="Footer Placeholder 5">
            <a:extLst>
              <a:ext uri="{FF2B5EF4-FFF2-40B4-BE49-F238E27FC236}">
                <a16:creationId xmlns:a16="http://schemas.microsoft.com/office/drawing/2014/main" id="{F7437896-78DA-4CAB-B885-37A38A31B34A}"/>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1E1E90CE-CC82-4106-9979-DB4707058147}"/>
              </a:ext>
            </a:extLst>
          </p:cNvPr>
          <p:cNvSpPr>
            <a:spLocks noGrp="1"/>
          </p:cNvSpPr>
          <p:nvPr>
            <p:ph type="sldNum" sz="quarter" idx="12"/>
          </p:nvPr>
        </p:nvSpPr>
        <p:spPr>
          <a:xfrm>
            <a:off x="8610600" y="6356350"/>
            <a:ext cx="2743200" cy="365125"/>
          </a:xfrm>
          <a:prstGeom prst="rect">
            <a:avLst/>
          </a:prstGeom>
        </p:spPr>
        <p:txBody>
          <a:bodyPr/>
          <a:lstStyle/>
          <a:p>
            <a:fld id="{75BFFC6F-E573-4424-99D0-272BA86EF8E9}" type="slidenum">
              <a:rPr lang="en-US" smtClean="0"/>
              <a:t>‹#›</a:t>
            </a:fld>
            <a:endParaRPr lang="en-US"/>
          </a:p>
        </p:txBody>
      </p:sp>
    </p:spTree>
    <p:extLst>
      <p:ext uri="{BB962C8B-B14F-4D97-AF65-F5344CB8AC3E}">
        <p14:creationId xmlns:p14="http://schemas.microsoft.com/office/powerpoint/2010/main" val="345153821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E3AE45-4269-4C8A-B923-97A5D62DEE2B}"/>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EBF8A7F-749D-4CBD-9ED6-D3BBF40A3218}"/>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65C5C08-030A-4485-98FA-497A2649CFE0}"/>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CB719CA-91C3-4154-A130-994691A3057F}"/>
              </a:ext>
            </a:extLst>
          </p:cNvPr>
          <p:cNvSpPr>
            <a:spLocks noGrp="1"/>
          </p:cNvSpPr>
          <p:nvPr>
            <p:ph type="dt" sz="half" idx="10"/>
          </p:nvPr>
        </p:nvSpPr>
        <p:spPr>
          <a:xfrm>
            <a:off x="838200" y="6356350"/>
            <a:ext cx="2743200" cy="365125"/>
          </a:xfrm>
          <a:prstGeom prst="rect">
            <a:avLst/>
          </a:prstGeom>
        </p:spPr>
        <p:txBody>
          <a:bodyPr/>
          <a:lstStyle/>
          <a:p>
            <a:fld id="{E10996F1-67B8-4F73-976B-99E6A11F773F}" type="datetimeFigureOut">
              <a:rPr lang="en-US" smtClean="0"/>
              <a:t>3/12/2024</a:t>
            </a:fld>
            <a:endParaRPr lang="en-US"/>
          </a:p>
        </p:txBody>
      </p:sp>
      <p:sp>
        <p:nvSpPr>
          <p:cNvPr id="6" name="Footer Placeholder 5">
            <a:extLst>
              <a:ext uri="{FF2B5EF4-FFF2-40B4-BE49-F238E27FC236}">
                <a16:creationId xmlns:a16="http://schemas.microsoft.com/office/drawing/2014/main" id="{03B11C7D-D711-4A32-AA0B-C3FC130783DC}"/>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474BABDF-E883-4E0D-A7FF-95282448AEB3}"/>
              </a:ext>
            </a:extLst>
          </p:cNvPr>
          <p:cNvSpPr>
            <a:spLocks noGrp="1"/>
          </p:cNvSpPr>
          <p:nvPr>
            <p:ph type="sldNum" sz="quarter" idx="12"/>
          </p:nvPr>
        </p:nvSpPr>
        <p:spPr>
          <a:xfrm>
            <a:off x="8610600" y="6356350"/>
            <a:ext cx="2743200" cy="365125"/>
          </a:xfrm>
          <a:prstGeom prst="rect">
            <a:avLst/>
          </a:prstGeom>
        </p:spPr>
        <p:txBody>
          <a:bodyPr/>
          <a:lstStyle/>
          <a:p>
            <a:fld id="{75BFFC6F-E573-4424-99D0-272BA86EF8E9}" type="slidenum">
              <a:rPr lang="en-US" smtClean="0"/>
              <a:t>‹#›</a:t>
            </a:fld>
            <a:endParaRPr lang="en-US"/>
          </a:p>
        </p:txBody>
      </p:sp>
    </p:spTree>
    <p:extLst>
      <p:ext uri="{BB962C8B-B14F-4D97-AF65-F5344CB8AC3E}">
        <p14:creationId xmlns:p14="http://schemas.microsoft.com/office/powerpoint/2010/main" val="288618732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5D633D-5DF1-4EF6-84C5-036011855575}"/>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A083AC2-9A10-4CA9-A3E2-4ED2E75EE286}"/>
              </a:ext>
            </a:extLst>
          </p:cNvPr>
          <p:cNvSpPr>
            <a:spLocks noGrp="1"/>
          </p:cNvSpPr>
          <p:nvPr>
            <p:ph type="body" orient="vert" idx="1"/>
          </p:nvPr>
        </p:nvSpPr>
        <p:spPr>
          <a:xfrm>
            <a:off x="838200" y="1825625"/>
            <a:ext cx="10515600" cy="43513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BAEAF21-B104-44C0-B5D7-797FC9DCFC65}"/>
              </a:ext>
            </a:extLst>
          </p:cNvPr>
          <p:cNvSpPr>
            <a:spLocks noGrp="1"/>
          </p:cNvSpPr>
          <p:nvPr>
            <p:ph type="dt" sz="half" idx="10"/>
          </p:nvPr>
        </p:nvSpPr>
        <p:spPr>
          <a:xfrm>
            <a:off x="838200" y="6356350"/>
            <a:ext cx="2743200" cy="365125"/>
          </a:xfrm>
          <a:prstGeom prst="rect">
            <a:avLst/>
          </a:prstGeom>
        </p:spPr>
        <p:txBody>
          <a:bodyPr/>
          <a:lstStyle/>
          <a:p>
            <a:fld id="{E10996F1-67B8-4F73-976B-99E6A11F773F}" type="datetimeFigureOut">
              <a:rPr lang="en-US" smtClean="0"/>
              <a:t>3/12/2024</a:t>
            </a:fld>
            <a:endParaRPr lang="en-US"/>
          </a:p>
        </p:txBody>
      </p:sp>
      <p:sp>
        <p:nvSpPr>
          <p:cNvPr id="5" name="Footer Placeholder 4">
            <a:extLst>
              <a:ext uri="{FF2B5EF4-FFF2-40B4-BE49-F238E27FC236}">
                <a16:creationId xmlns:a16="http://schemas.microsoft.com/office/drawing/2014/main" id="{42CB3D20-1D29-4868-A3A9-61C7E02EED76}"/>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972A08F3-ADC2-482E-A60D-38DE8E906329}"/>
              </a:ext>
            </a:extLst>
          </p:cNvPr>
          <p:cNvSpPr>
            <a:spLocks noGrp="1"/>
          </p:cNvSpPr>
          <p:nvPr>
            <p:ph type="sldNum" sz="quarter" idx="12"/>
          </p:nvPr>
        </p:nvSpPr>
        <p:spPr>
          <a:xfrm>
            <a:off x="8610600" y="6356350"/>
            <a:ext cx="2743200" cy="365125"/>
          </a:xfrm>
          <a:prstGeom prst="rect">
            <a:avLst/>
          </a:prstGeom>
        </p:spPr>
        <p:txBody>
          <a:bodyPr/>
          <a:lstStyle/>
          <a:p>
            <a:fld id="{75BFFC6F-E573-4424-99D0-272BA86EF8E9}" type="slidenum">
              <a:rPr lang="en-US" smtClean="0"/>
              <a:t>‹#›</a:t>
            </a:fld>
            <a:endParaRPr lang="en-US"/>
          </a:p>
        </p:txBody>
      </p:sp>
    </p:spTree>
    <p:extLst>
      <p:ext uri="{BB962C8B-B14F-4D97-AF65-F5344CB8AC3E}">
        <p14:creationId xmlns:p14="http://schemas.microsoft.com/office/powerpoint/2010/main" val="294338206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B57841E-FDEE-4DE7-80F3-EFB6500D96FD}"/>
              </a:ext>
            </a:extLst>
          </p:cNvPr>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7269EB2-B738-41F2-87C6-85BD7DE7F007}"/>
              </a:ext>
            </a:extLst>
          </p:cNvPr>
          <p:cNvSpPr>
            <a:spLocks noGrp="1"/>
          </p:cNvSpPr>
          <p:nvPr>
            <p:ph type="body" orient="vert" idx="1"/>
          </p:nvPr>
        </p:nvSpPr>
        <p:spPr>
          <a:xfrm>
            <a:off x="838200" y="365125"/>
            <a:ext cx="7734300"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0233961-4766-4BEC-8A07-AAF817051DA1}"/>
              </a:ext>
            </a:extLst>
          </p:cNvPr>
          <p:cNvSpPr>
            <a:spLocks noGrp="1"/>
          </p:cNvSpPr>
          <p:nvPr>
            <p:ph type="dt" sz="half" idx="10"/>
          </p:nvPr>
        </p:nvSpPr>
        <p:spPr>
          <a:xfrm>
            <a:off x="838200" y="6356350"/>
            <a:ext cx="2743200" cy="365125"/>
          </a:xfrm>
          <a:prstGeom prst="rect">
            <a:avLst/>
          </a:prstGeom>
        </p:spPr>
        <p:txBody>
          <a:bodyPr/>
          <a:lstStyle/>
          <a:p>
            <a:fld id="{E10996F1-67B8-4F73-976B-99E6A11F773F}" type="datetimeFigureOut">
              <a:rPr lang="en-US" smtClean="0"/>
              <a:t>3/12/2024</a:t>
            </a:fld>
            <a:endParaRPr lang="en-US"/>
          </a:p>
        </p:txBody>
      </p:sp>
      <p:sp>
        <p:nvSpPr>
          <p:cNvPr id="5" name="Footer Placeholder 4">
            <a:extLst>
              <a:ext uri="{FF2B5EF4-FFF2-40B4-BE49-F238E27FC236}">
                <a16:creationId xmlns:a16="http://schemas.microsoft.com/office/drawing/2014/main" id="{A72F9BFB-15A3-4382-AC02-45C40023B785}"/>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8E8434DD-9204-45D6-9BC8-544CA35F492E}"/>
              </a:ext>
            </a:extLst>
          </p:cNvPr>
          <p:cNvSpPr>
            <a:spLocks noGrp="1"/>
          </p:cNvSpPr>
          <p:nvPr>
            <p:ph type="sldNum" sz="quarter" idx="12"/>
          </p:nvPr>
        </p:nvSpPr>
        <p:spPr>
          <a:xfrm>
            <a:off x="8610600" y="6356350"/>
            <a:ext cx="2743200" cy="365125"/>
          </a:xfrm>
          <a:prstGeom prst="rect">
            <a:avLst/>
          </a:prstGeom>
        </p:spPr>
        <p:txBody>
          <a:bodyPr/>
          <a:lstStyle/>
          <a:p>
            <a:fld id="{75BFFC6F-E573-4424-99D0-272BA86EF8E9}" type="slidenum">
              <a:rPr lang="en-US" smtClean="0"/>
              <a:t>‹#›</a:t>
            </a:fld>
            <a:endParaRPr lang="en-US"/>
          </a:p>
        </p:txBody>
      </p:sp>
    </p:spTree>
    <p:extLst>
      <p:ext uri="{BB962C8B-B14F-4D97-AF65-F5344CB8AC3E}">
        <p14:creationId xmlns:p14="http://schemas.microsoft.com/office/powerpoint/2010/main" val="167824598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4DDCE7-D05A-4A3B-937F-9E5BC07113EE}"/>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FEB45DA-5189-4FF7-92E9-46A03E5BDF12}"/>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D87DBD4-589E-44EC-AD24-22F56DE505EB}"/>
              </a:ext>
            </a:extLst>
          </p:cNvPr>
          <p:cNvSpPr>
            <a:spLocks noGrp="1"/>
          </p:cNvSpPr>
          <p:nvPr>
            <p:ph type="dt" sz="half" idx="10"/>
          </p:nvPr>
        </p:nvSpPr>
        <p:spPr>
          <a:xfrm>
            <a:off x="838200" y="6356350"/>
            <a:ext cx="2743200" cy="365125"/>
          </a:xfrm>
          <a:prstGeom prst="rect">
            <a:avLst/>
          </a:prstGeom>
        </p:spPr>
        <p:txBody>
          <a:bodyPr/>
          <a:lstStyle/>
          <a:p>
            <a:fld id="{981C2C8A-B5D7-4554-A5EA-A6A778D22DAA}" type="datetimeFigureOut">
              <a:rPr lang="en-US" smtClean="0"/>
              <a:t>3/12/2024</a:t>
            </a:fld>
            <a:endParaRPr lang="en-US"/>
          </a:p>
        </p:txBody>
      </p:sp>
      <p:sp>
        <p:nvSpPr>
          <p:cNvPr id="5" name="Footer Placeholder 4">
            <a:extLst>
              <a:ext uri="{FF2B5EF4-FFF2-40B4-BE49-F238E27FC236}">
                <a16:creationId xmlns:a16="http://schemas.microsoft.com/office/drawing/2014/main" id="{C32187C3-ACD8-4102-AE62-006EED2A8855}"/>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B45F1A5F-CADE-4F36-A754-86C133AE5492}"/>
              </a:ext>
            </a:extLst>
          </p:cNvPr>
          <p:cNvSpPr>
            <a:spLocks noGrp="1"/>
          </p:cNvSpPr>
          <p:nvPr>
            <p:ph type="sldNum" sz="quarter" idx="12"/>
          </p:nvPr>
        </p:nvSpPr>
        <p:spPr>
          <a:xfrm>
            <a:off x="8610600" y="6356350"/>
            <a:ext cx="2743200" cy="365125"/>
          </a:xfrm>
          <a:prstGeom prst="rect">
            <a:avLst/>
          </a:prstGeom>
        </p:spPr>
        <p:txBody>
          <a:bodyPr/>
          <a:lstStyle/>
          <a:p>
            <a:fld id="{77B1BF2C-D5A4-4BC5-865E-90C0099FB50D}" type="slidenum">
              <a:rPr lang="en-US" smtClean="0"/>
              <a:t>‹#›</a:t>
            </a:fld>
            <a:endParaRPr lang="en-US"/>
          </a:p>
        </p:txBody>
      </p:sp>
    </p:spTree>
    <p:extLst>
      <p:ext uri="{BB962C8B-B14F-4D97-AF65-F5344CB8AC3E}">
        <p14:creationId xmlns:p14="http://schemas.microsoft.com/office/powerpoint/2010/main" val="272037928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60D34A-BE41-4EEA-837E-3C98791E5BC5}"/>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28E7963A-9AE7-41BD-8D3F-C994B5B78F75}"/>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B8FC01B-4972-44A2-8D35-CDCC9681360E}"/>
              </a:ext>
            </a:extLst>
          </p:cNvPr>
          <p:cNvSpPr>
            <a:spLocks noGrp="1"/>
          </p:cNvSpPr>
          <p:nvPr>
            <p:ph type="dt" sz="half" idx="10"/>
          </p:nvPr>
        </p:nvSpPr>
        <p:spPr>
          <a:xfrm>
            <a:off x="838200" y="6356350"/>
            <a:ext cx="2743200" cy="365125"/>
          </a:xfrm>
          <a:prstGeom prst="rect">
            <a:avLst/>
          </a:prstGeom>
        </p:spPr>
        <p:txBody>
          <a:bodyPr/>
          <a:lstStyle/>
          <a:p>
            <a:fld id="{981C2C8A-B5D7-4554-A5EA-A6A778D22DAA}" type="datetimeFigureOut">
              <a:rPr lang="en-US" smtClean="0"/>
              <a:t>3/12/2024</a:t>
            </a:fld>
            <a:endParaRPr lang="en-US"/>
          </a:p>
        </p:txBody>
      </p:sp>
      <p:sp>
        <p:nvSpPr>
          <p:cNvPr id="5" name="Footer Placeholder 4">
            <a:extLst>
              <a:ext uri="{FF2B5EF4-FFF2-40B4-BE49-F238E27FC236}">
                <a16:creationId xmlns:a16="http://schemas.microsoft.com/office/drawing/2014/main" id="{58C9F9B8-9E07-44E6-A358-2DEB22AFD27F}"/>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1E9C1376-F23F-426A-8C27-4FD6B2E27A02}"/>
              </a:ext>
            </a:extLst>
          </p:cNvPr>
          <p:cNvSpPr>
            <a:spLocks noGrp="1"/>
          </p:cNvSpPr>
          <p:nvPr>
            <p:ph type="sldNum" sz="quarter" idx="12"/>
          </p:nvPr>
        </p:nvSpPr>
        <p:spPr>
          <a:xfrm>
            <a:off x="8610600" y="6356350"/>
            <a:ext cx="2743200" cy="365125"/>
          </a:xfrm>
          <a:prstGeom prst="rect">
            <a:avLst/>
          </a:prstGeom>
        </p:spPr>
        <p:txBody>
          <a:bodyPr/>
          <a:lstStyle/>
          <a:p>
            <a:fld id="{77B1BF2C-D5A4-4BC5-865E-90C0099FB50D}" type="slidenum">
              <a:rPr lang="en-US" smtClean="0"/>
              <a:t>‹#›</a:t>
            </a:fld>
            <a:endParaRPr lang="en-US"/>
          </a:p>
        </p:txBody>
      </p:sp>
    </p:spTree>
    <p:extLst>
      <p:ext uri="{BB962C8B-B14F-4D97-AF65-F5344CB8AC3E}">
        <p14:creationId xmlns:p14="http://schemas.microsoft.com/office/powerpoint/2010/main" val="371278867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9A72F6-5B1B-4A90-921B-10636BF2F046}"/>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403D065-2845-4AA6-9B51-9DD0B9D1613B}"/>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668BB8C-7379-4826-BBA7-3436D3CA9451}"/>
              </a:ext>
            </a:extLst>
          </p:cNvPr>
          <p:cNvSpPr>
            <a:spLocks noGrp="1"/>
          </p:cNvSpPr>
          <p:nvPr>
            <p:ph type="dt" sz="half" idx="10"/>
          </p:nvPr>
        </p:nvSpPr>
        <p:spPr>
          <a:xfrm>
            <a:off x="838200" y="6356350"/>
            <a:ext cx="2743200" cy="365125"/>
          </a:xfrm>
          <a:prstGeom prst="rect">
            <a:avLst/>
          </a:prstGeom>
        </p:spPr>
        <p:txBody>
          <a:bodyPr/>
          <a:lstStyle/>
          <a:p>
            <a:fld id="{981C2C8A-B5D7-4554-A5EA-A6A778D22DAA}" type="datetimeFigureOut">
              <a:rPr lang="en-US" smtClean="0"/>
              <a:t>3/12/2024</a:t>
            </a:fld>
            <a:endParaRPr lang="en-US"/>
          </a:p>
        </p:txBody>
      </p:sp>
      <p:sp>
        <p:nvSpPr>
          <p:cNvPr id="5" name="Footer Placeholder 4">
            <a:extLst>
              <a:ext uri="{FF2B5EF4-FFF2-40B4-BE49-F238E27FC236}">
                <a16:creationId xmlns:a16="http://schemas.microsoft.com/office/drawing/2014/main" id="{E0914E52-2B7C-4F2C-BB4F-0DCA0AAF96BD}"/>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2AFACDC3-228E-40DA-B28F-900E980C540E}"/>
              </a:ext>
            </a:extLst>
          </p:cNvPr>
          <p:cNvSpPr>
            <a:spLocks noGrp="1"/>
          </p:cNvSpPr>
          <p:nvPr>
            <p:ph type="sldNum" sz="quarter" idx="12"/>
          </p:nvPr>
        </p:nvSpPr>
        <p:spPr>
          <a:xfrm>
            <a:off x="8610600" y="6356350"/>
            <a:ext cx="2743200" cy="365125"/>
          </a:xfrm>
          <a:prstGeom prst="rect">
            <a:avLst/>
          </a:prstGeom>
        </p:spPr>
        <p:txBody>
          <a:bodyPr/>
          <a:lstStyle/>
          <a:p>
            <a:fld id="{77B1BF2C-D5A4-4BC5-865E-90C0099FB50D}" type="slidenum">
              <a:rPr lang="en-US" smtClean="0"/>
              <a:t>‹#›</a:t>
            </a:fld>
            <a:endParaRPr lang="en-US"/>
          </a:p>
        </p:txBody>
      </p:sp>
    </p:spTree>
    <p:extLst>
      <p:ext uri="{BB962C8B-B14F-4D97-AF65-F5344CB8AC3E}">
        <p14:creationId xmlns:p14="http://schemas.microsoft.com/office/powerpoint/2010/main" val="387233656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6FE3AB-2DC2-405A-8FB8-7FED475413CD}"/>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EB8B69FC-EB07-4657-81C0-5E7ACD8DED55}"/>
              </a:ext>
            </a:extLst>
          </p:cNvPr>
          <p:cNvSpPr>
            <a:spLocks noGrp="1"/>
          </p:cNvSpPr>
          <p:nvPr>
            <p:ph sz="half" idx="1"/>
          </p:nvPr>
        </p:nvSpPr>
        <p:spPr>
          <a:xfrm>
            <a:off x="838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1460D5D-C0C7-4386-918E-56D2EB5A3BB3}"/>
              </a:ext>
            </a:extLst>
          </p:cNvPr>
          <p:cNvSpPr>
            <a:spLocks noGrp="1"/>
          </p:cNvSpPr>
          <p:nvPr>
            <p:ph sz="half" idx="2"/>
          </p:nvPr>
        </p:nvSpPr>
        <p:spPr>
          <a:xfrm>
            <a:off x="6172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8DA89BD-B084-4400-AEDF-66F922A12393}"/>
              </a:ext>
            </a:extLst>
          </p:cNvPr>
          <p:cNvSpPr>
            <a:spLocks noGrp="1"/>
          </p:cNvSpPr>
          <p:nvPr>
            <p:ph type="dt" sz="half" idx="10"/>
          </p:nvPr>
        </p:nvSpPr>
        <p:spPr>
          <a:xfrm>
            <a:off x="838200" y="6356350"/>
            <a:ext cx="2743200" cy="365125"/>
          </a:xfrm>
          <a:prstGeom prst="rect">
            <a:avLst/>
          </a:prstGeom>
        </p:spPr>
        <p:txBody>
          <a:bodyPr/>
          <a:lstStyle/>
          <a:p>
            <a:fld id="{981C2C8A-B5D7-4554-A5EA-A6A778D22DAA}" type="datetimeFigureOut">
              <a:rPr lang="en-US" smtClean="0"/>
              <a:t>3/12/2024</a:t>
            </a:fld>
            <a:endParaRPr lang="en-US"/>
          </a:p>
        </p:txBody>
      </p:sp>
      <p:sp>
        <p:nvSpPr>
          <p:cNvPr id="6" name="Footer Placeholder 5">
            <a:extLst>
              <a:ext uri="{FF2B5EF4-FFF2-40B4-BE49-F238E27FC236}">
                <a16:creationId xmlns:a16="http://schemas.microsoft.com/office/drawing/2014/main" id="{249C2178-AE22-4656-B1BF-1B54AB3CB5D9}"/>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A04832B4-340D-4EFC-AB87-16B0B75C4060}"/>
              </a:ext>
            </a:extLst>
          </p:cNvPr>
          <p:cNvSpPr>
            <a:spLocks noGrp="1"/>
          </p:cNvSpPr>
          <p:nvPr>
            <p:ph type="sldNum" sz="quarter" idx="12"/>
          </p:nvPr>
        </p:nvSpPr>
        <p:spPr>
          <a:xfrm>
            <a:off x="8610600" y="6356350"/>
            <a:ext cx="2743200" cy="365125"/>
          </a:xfrm>
          <a:prstGeom prst="rect">
            <a:avLst/>
          </a:prstGeom>
        </p:spPr>
        <p:txBody>
          <a:bodyPr/>
          <a:lstStyle/>
          <a:p>
            <a:fld id="{77B1BF2C-D5A4-4BC5-865E-90C0099FB50D}" type="slidenum">
              <a:rPr lang="en-US" smtClean="0"/>
              <a:t>‹#›</a:t>
            </a:fld>
            <a:endParaRPr lang="en-US"/>
          </a:p>
        </p:txBody>
      </p:sp>
    </p:spTree>
    <p:extLst>
      <p:ext uri="{BB962C8B-B14F-4D97-AF65-F5344CB8AC3E}">
        <p14:creationId xmlns:p14="http://schemas.microsoft.com/office/powerpoint/2010/main" val="242420899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10FCA6-EF3F-438C-9BAA-EA2A98399C20}"/>
              </a:ext>
            </a:extLst>
          </p:cNvPr>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4443298B-8E66-4F37-B26D-959C62AE2E4E}"/>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C0D6F50-E9A5-4089-9F7A-B0F990211E91}"/>
              </a:ext>
            </a:extLst>
          </p:cNvPr>
          <p:cNvSpPr>
            <a:spLocks noGrp="1"/>
          </p:cNvSpPr>
          <p:nvPr>
            <p:ph sz="half" idx="2"/>
          </p:nvPr>
        </p:nvSpPr>
        <p:spPr>
          <a:xfrm>
            <a:off x="839788"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DC224BC-45D5-49A0-93D6-1FB1662226CB}"/>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BAB49C3-D64E-41B5-A411-18DC6D2D4DFF}"/>
              </a:ext>
            </a:extLst>
          </p:cNvPr>
          <p:cNvSpPr>
            <a:spLocks noGrp="1"/>
          </p:cNvSpPr>
          <p:nvPr>
            <p:ph sz="quarter" idx="4"/>
          </p:nvPr>
        </p:nvSpPr>
        <p:spPr>
          <a:xfrm>
            <a:off x="6172200"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75983DD-E036-4A8A-94E7-6EEE1801BB41}"/>
              </a:ext>
            </a:extLst>
          </p:cNvPr>
          <p:cNvSpPr>
            <a:spLocks noGrp="1"/>
          </p:cNvSpPr>
          <p:nvPr>
            <p:ph type="dt" sz="half" idx="10"/>
          </p:nvPr>
        </p:nvSpPr>
        <p:spPr>
          <a:xfrm>
            <a:off x="838200" y="6356350"/>
            <a:ext cx="2743200" cy="365125"/>
          </a:xfrm>
          <a:prstGeom prst="rect">
            <a:avLst/>
          </a:prstGeom>
        </p:spPr>
        <p:txBody>
          <a:bodyPr/>
          <a:lstStyle/>
          <a:p>
            <a:fld id="{981C2C8A-B5D7-4554-A5EA-A6A778D22DAA}" type="datetimeFigureOut">
              <a:rPr lang="en-US" smtClean="0"/>
              <a:t>3/12/2024</a:t>
            </a:fld>
            <a:endParaRPr lang="en-US"/>
          </a:p>
        </p:txBody>
      </p:sp>
      <p:sp>
        <p:nvSpPr>
          <p:cNvPr id="8" name="Footer Placeholder 7">
            <a:extLst>
              <a:ext uri="{FF2B5EF4-FFF2-40B4-BE49-F238E27FC236}">
                <a16:creationId xmlns:a16="http://schemas.microsoft.com/office/drawing/2014/main" id="{A5B44B36-3DEB-4825-B46A-957C3C8084F6}"/>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5BABCB38-489A-42C7-B112-18EF161915EE}"/>
              </a:ext>
            </a:extLst>
          </p:cNvPr>
          <p:cNvSpPr>
            <a:spLocks noGrp="1"/>
          </p:cNvSpPr>
          <p:nvPr>
            <p:ph type="sldNum" sz="quarter" idx="12"/>
          </p:nvPr>
        </p:nvSpPr>
        <p:spPr>
          <a:xfrm>
            <a:off x="8610600" y="6356350"/>
            <a:ext cx="2743200" cy="365125"/>
          </a:xfrm>
          <a:prstGeom prst="rect">
            <a:avLst/>
          </a:prstGeom>
        </p:spPr>
        <p:txBody>
          <a:bodyPr/>
          <a:lstStyle/>
          <a:p>
            <a:fld id="{77B1BF2C-D5A4-4BC5-865E-90C0099FB50D}" type="slidenum">
              <a:rPr lang="en-US" smtClean="0"/>
              <a:t>‹#›</a:t>
            </a:fld>
            <a:endParaRPr lang="en-US"/>
          </a:p>
        </p:txBody>
      </p:sp>
    </p:spTree>
    <p:extLst>
      <p:ext uri="{BB962C8B-B14F-4D97-AF65-F5344CB8AC3E}">
        <p14:creationId xmlns:p14="http://schemas.microsoft.com/office/powerpoint/2010/main" val="372240502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02131389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979C14-FC10-40CC-8384-BFFA976DB1A1}"/>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8FD5968-97A4-45F0-A2D7-99D219122C92}"/>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C36C2AE-F115-4C08-B4BF-6E4160F6CE33}"/>
              </a:ext>
            </a:extLst>
          </p:cNvPr>
          <p:cNvSpPr>
            <a:spLocks noGrp="1"/>
          </p:cNvSpPr>
          <p:nvPr>
            <p:ph type="dt" sz="half" idx="10"/>
          </p:nvPr>
        </p:nvSpPr>
        <p:spPr>
          <a:xfrm>
            <a:off x="838200" y="6356350"/>
            <a:ext cx="2743200" cy="365125"/>
          </a:xfrm>
          <a:prstGeom prst="rect">
            <a:avLst/>
          </a:prstGeom>
        </p:spPr>
        <p:txBody>
          <a:bodyPr/>
          <a:lstStyle/>
          <a:p>
            <a:fld id="{7A3BAD21-07F0-48CD-9FCC-01ADFD122B6F}" type="datetimeFigureOut">
              <a:rPr lang="en-US" smtClean="0"/>
              <a:t>3/12/2024</a:t>
            </a:fld>
            <a:endParaRPr lang="en-US"/>
          </a:p>
        </p:txBody>
      </p:sp>
      <p:sp>
        <p:nvSpPr>
          <p:cNvPr id="5" name="Footer Placeholder 4">
            <a:extLst>
              <a:ext uri="{FF2B5EF4-FFF2-40B4-BE49-F238E27FC236}">
                <a16:creationId xmlns:a16="http://schemas.microsoft.com/office/drawing/2014/main" id="{B2CC475E-AB64-48D4-A260-9B07B6134A53}"/>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09A0FCC5-13DE-41FA-90BA-0302EB29B277}"/>
              </a:ext>
            </a:extLst>
          </p:cNvPr>
          <p:cNvSpPr>
            <a:spLocks noGrp="1"/>
          </p:cNvSpPr>
          <p:nvPr>
            <p:ph type="sldNum" sz="quarter" idx="12"/>
          </p:nvPr>
        </p:nvSpPr>
        <p:spPr>
          <a:xfrm>
            <a:off x="8610600" y="6356350"/>
            <a:ext cx="2743200" cy="365125"/>
          </a:xfrm>
          <a:prstGeom prst="rect">
            <a:avLst/>
          </a:prstGeom>
        </p:spPr>
        <p:txBody>
          <a:bodyPr/>
          <a:lstStyle/>
          <a:p>
            <a:fld id="{FC5750E1-3922-4A09-81C4-6D0208A5803D}" type="slidenum">
              <a:rPr lang="en-US" smtClean="0"/>
              <a:t>‹#›</a:t>
            </a:fld>
            <a:endParaRPr lang="en-US"/>
          </a:p>
        </p:txBody>
      </p:sp>
    </p:spTree>
    <p:extLst>
      <p:ext uri="{BB962C8B-B14F-4D97-AF65-F5344CB8AC3E}">
        <p14:creationId xmlns:p14="http://schemas.microsoft.com/office/powerpoint/2010/main" val="187507145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405692-24E3-4479-BF32-5F161F8B4C8C}"/>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DD35F9D7-0E85-4FCC-B3AD-1DDC82E76AD8}"/>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82360A1-70A5-4C30-B68F-13926318ADC9}"/>
              </a:ext>
            </a:extLst>
          </p:cNvPr>
          <p:cNvSpPr>
            <a:spLocks noGrp="1"/>
          </p:cNvSpPr>
          <p:nvPr>
            <p:ph type="dt" sz="half" idx="10"/>
          </p:nvPr>
        </p:nvSpPr>
        <p:spPr>
          <a:xfrm>
            <a:off x="838200" y="6356350"/>
            <a:ext cx="2743200" cy="365125"/>
          </a:xfrm>
          <a:prstGeom prst="rect">
            <a:avLst/>
          </a:prstGeom>
        </p:spPr>
        <p:txBody>
          <a:bodyPr/>
          <a:lstStyle/>
          <a:p>
            <a:fld id="{7A3BAD21-07F0-48CD-9FCC-01ADFD122B6F}" type="datetimeFigureOut">
              <a:rPr lang="en-US" smtClean="0"/>
              <a:t>3/12/2024</a:t>
            </a:fld>
            <a:endParaRPr lang="en-US"/>
          </a:p>
        </p:txBody>
      </p:sp>
      <p:sp>
        <p:nvSpPr>
          <p:cNvPr id="5" name="Footer Placeholder 4">
            <a:extLst>
              <a:ext uri="{FF2B5EF4-FFF2-40B4-BE49-F238E27FC236}">
                <a16:creationId xmlns:a16="http://schemas.microsoft.com/office/drawing/2014/main" id="{E25395D0-FB8F-464D-9D95-6A3C0C803FDA}"/>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68048967-3487-4A3B-BED0-D2550F9CB24D}"/>
              </a:ext>
            </a:extLst>
          </p:cNvPr>
          <p:cNvSpPr>
            <a:spLocks noGrp="1"/>
          </p:cNvSpPr>
          <p:nvPr>
            <p:ph type="sldNum" sz="quarter" idx="12"/>
          </p:nvPr>
        </p:nvSpPr>
        <p:spPr>
          <a:xfrm>
            <a:off x="8610600" y="6356350"/>
            <a:ext cx="2743200" cy="365125"/>
          </a:xfrm>
          <a:prstGeom prst="rect">
            <a:avLst/>
          </a:prstGeom>
        </p:spPr>
        <p:txBody>
          <a:bodyPr/>
          <a:lstStyle/>
          <a:p>
            <a:fld id="{FC5750E1-3922-4A09-81C4-6D0208A5803D}" type="slidenum">
              <a:rPr lang="en-US" smtClean="0"/>
              <a:t>‹#›</a:t>
            </a:fld>
            <a:endParaRPr lang="en-US"/>
          </a:p>
        </p:txBody>
      </p:sp>
    </p:spTree>
    <p:extLst>
      <p:ext uri="{BB962C8B-B14F-4D97-AF65-F5344CB8AC3E}">
        <p14:creationId xmlns:p14="http://schemas.microsoft.com/office/powerpoint/2010/main" val="170968710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56A3E6-874A-42BC-8072-9334E452C194}"/>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0ABB21C-8AFB-4231-B394-336EB1E8D8DF}"/>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2397CE5-5422-445C-9F60-4955C79D757E}"/>
              </a:ext>
            </a:extLst>
          </p:cNvPr>
          <p:cNvSpPr>
            <a:spLocks noGrp="1"/>
          </p:cNvSpPr>
          <p:nvPr>
            <p:ph type="dt" sz="half" idx="10"/>
          </p:nvPr>
        </p:nvSpPr>
        <p:spPr>
          <a:xfrm>
            <a:off x="838200" y="6356350"/>
            <a:ext cx="2743200" cy="365125"/>
          </a:xfrm>
          <a:prstGeom prst="rect">
            <a:avLst/>
          </a:prstGeom>
        </p:spPr>
        <p:txBody>
          <a:bodyPr/>
          <a:lstStyle/>
          <a:p>
            <a:fld id="{7A3BAD21-07F0-48CD-9FCC-01ADFD122B6F}" type="datetimeFigureOut">
              <a:rPr lang="en-US" smtClean="0"/>
              <a:t>3/12/2024</a:t>
            </a:fld>
            <a:endParaRPr lang="en-US"/>
          </a:p>
        </p:txBody>
      </p:sp>
      <p:sp>
        <p:nvSpPr>
          <p:cNvPr id="5" name="Footer Placeholder 4">
            <a:extLst>
              <a:ext uri="{FF2B5EF4-FFF2-40B4-BE49-F238E27FC236}">
                <a16:creationId xmlns:a16="http://schemas.microsoft.com/office/drawing/2014/main" id="{F4611D1E-F9AB-4591-B936-0BB139030801}"/>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B9C0FCD1-CB5F-4022-9899-A766D76B92B8}"/>
              </a:ext>
            </a:extLst>
          </p:cNvPr>
          <p:cNvSpPr>
            <a:spLocks noGrp="1"/>
          </p:cNvSpPr>
          <p:nvPr>
            <p:ph type="sldNum" sz="quarter" idx="12"/>
          </p:nvPr>
        </p:nvSpPr>
        <p:spPr>
          <a:xfrm>
            <a:off x="8610600" y="6356350"/>
            <a:ext cx="2743200" cy="365125"/>
          </a:xfrm>
          <a:prstGeom prst="rect">
            <a:avLst/>
          </a:prstGeom>
        </p:spPr>
        <p:txBody>
          <a:bodyPr/>
          <a:lstStyle/>
          <a:p>
            <a:fld id="{FC5750E1-3922-4A09-81C4-6D0208A5803D}" type="slidenum">
              <a:rPr lang="en-US" smtClean="0"/>
              <a:t>‹#›</a:t>
            </a:fld>
            <a:endParaRPr lang="en-US"/>
          </a:p>
        </p:txBody>
      </p:sp>
    </p:spTree>
    <p:extLst>
      <p:ext uri="{BB962C8B-B14F-4D97-AF65-F5344CB8AC3E}">
        <p14:creationId xmlns:p14="http://schemas.microsoft.com/office/powerpoint/2010/main" val="84220395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69DDED-45AA-48B1-9732-427239FE8822}"/>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14FA4FF5-BF82-4FD6-A40F-D1CB5470ECC1}"/>
              </a:ext>
            </a:extLst>
          </p:cNvPr>
          <p:cNvSpPr>
            <a:spLocks noGrp="1"/>
          </p:cNvSpPr>
          <p:nvPr>
            <p:ph sz="half" idx="1"/>
          </p:nvPr>
        </p:nvSpPr>
        <p:spPr>
          <a:xfrm>
            <a:off x="838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745D604-D79C-46FC-9FEE-1153588DB561}"/>
              </a:ext>
            </a:extLst>
          </p:cNvPr>
          <p:cNvSpPr>
            <a:spLocks noGrp="1"/>
          </p:cNvSpPr>
          <p:nvPr>
            <p:ph sz="half" idx="2"/>
          </p:nvPr>
        </p:nvSpPr>
        <p:spPr>
          <a:xfrm>
            <a:off x="6172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F7F1679-FABA-4ED1-91E8-C2B2D1D33A72}"/>
              </a:ext>
            </a:extLst>
          </p:cNvPr>
          <p:cNvSpPr>
            <a:spLocks noGrp="1"/>
          </p:cNvSpPr>
          <p:nvPr>
            <p:ph type="dt" sz="half" idx="10"/>
          </p:nvPr>
        </p:nvSpPr>
        <p:spPr>
          <a:xfrm>
            <a:off x="838200" y="6356350"/>
            <a:ext cx="2743200" cy="365125"/>
          </a:xfrm>
          <a:prstGeom prst="rect">
            <a:avLst/>
          </a:prstGeom>
        </p:spPr>
        <p:txBody>
          <a:bodyPr/>
          <a:lstStyle/>
          <a:p>
            <a:fld id="{7A3BAD21-07F0-48CD-9FCC-01ADFD122B6F}" type="datetimeFigureOut">
              <a:rPr lang="en-US" smtClean="0"/>
              <a:t>3/12/2024</a:t>
            </a:fld>
            <a:endParaRPr lang="en-US"/>
          </a:p>
        </p:txBody>
      </p:sp>
      <p:sp>
        <p:nvSpPr>
          <p:cNvPr id="6" name="Footer Placeholder 5">
            <a:extLst>
              <a:ext uri="{FF2B5EF4-FFF2-40B4-BE49-F238E27FC236}">
                <a16:creationId xmlns:a16="http://schemas.microsoft.com/office/drawing/2014/main" id="{354CA18E-A9E9-4553-9083-73D3B605E872}"/>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B11B9157-9A1D-45AD-A292-EDD41AA6BCBA}"/>
              </a:ext>
            </a:extLst>
          </p:cNvPr>
          <p:cNvSpPr>
            <a:spLocks noGrp="1"/>
          </p:cNvSpPr>
          <p:nvPr>
            <p:ph type="sldNum" sz="quarter" idx="12"/>
          </p:nvPr>
        </p:nvSpPr>
        <p:spPr>
          <a:xfrm>
            <a:off x="8610600" y="6356350"/>
            <a:ext cx="2743200" cy="365125"/>
          </a:xfrm>
          <a:prstGeom prst="rect">
            <a:avLst/>
          </a:prstGeom>
        </p:spPr>
        <p:txBody>
          <a:bodyPr/>
          <a:lstStyle/>
          <a:p>
            <a:fld id="{FC5750E1-3922-4A09-81C4-6D0208A5803D}" type="slidenum">
              <a:rPr lang="en-US" smtClean="0"/>
              <a:t>‹#›</a:t>
            </a:fld>
            <a:endParaRPr lang="en-US"/>
          </a:p>
        </p:txBody>
      </p:sp>
    </p:spTree>
    <p:extLst>
      <p:ext uri="{BB962C8B-B14F-4D97-AF65-F5344CB8AC3E}">
        <p14:creationId xmlns:p14="http://schemas.microsoft.com/office/powerpoint/2010/main" val="330695371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3C41A5-21D8-42B4-8057-0724995C1C5C}"/>
              </a:ext>
            </a:extLst>
          </p:cNvPr>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BA370CB1-38A5-436A-BE35-E454499FA8BA}"/>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2FEEC23-FBAA-4305-9F26-C6787F7C2968}"/>
              </a:ext>
            </a:extLst>
          </p:cNvPr>
          <p:cNvSpPr>
            <a:spLocks noGrp="1"/>
          </p:cNvSpPr>
          <p:nvPr>
            <p:ph sz="half" idx="2"/>
          </p:nvPr>
        </p:nvSpPr>
        <p:spPr>
          <a:xfrm>
            <a:off x="839788"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A321407-8DAF-4380-8718-E08ED6A02807}"/>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E75FE0D-7025-4114-AAE1-8ACC8C69F8C1}"/>
              </a:ext>
            </a:extLst>
          </p:cNvPr>
          <p:cNvSpPr>
            <a:spLocks noGrp="1"/>
          </p:cNvSpPr>
          <p:nvPr>
            <p:ph sz="quarter" idx="4"/>
          </p:nvPr>
        </p:nvSpPr>
        <p:spPr>
          <a:xfrm>
            <a:off x="6172200"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5B61070-DEFA-4EBA-B21D-0BDF6AAD1271}"/>
              </a:ext>
            </a:extLst>
          </p:cNvPr>
          <p:cNvSpPr>
            <a:spLocks noGrp="1"/>
          </p:cNvSpPr>
          <p:nvPr>
            <p:ph type="dt" sz="half" idx="10"/>
          </p:nvPr>
        </p:nvSpPr>
        <p:spPr>
          <a:xfrm>
            <a:off x="838200" y="6356350"/>
            <a:ext cx="2743200" cy="365125"/>
          </a:xfrm>
          <a:prstGeom prst="rect">
            <a:avLst/>
          </a:prstGeom>
        </p:spPr>
        <p:txBody>
          <a:bodyPr/>
          <a:lstStyle/>
          <a:p>
            <a:fld id="{7A3BAD21-07F0-48CD-9FCC-01ADFD122B6F}" type="datetimeFigureOut">
              <a:rPr lang="en-US" smtClean="0"/>
              <a:t>3/12/2024</a:t>
            </a:fld>
            <a:endParaRPr lang="en-US"/>
          </a:p>
        </p:txBody>
      </p:sp>
      <p:sp>
        <p:nvSpPr>
          <p:cNvPr id="8" name="Footer Placeholder 7">
            <a:extLst>
              <a:ext uri="{FF2B5EF4-FFF2-40B4-BE49-F238E27FC236}">
                <a16:creationId xmlns:a16="http://schemas.microsoft.com/office/drawing/2014/main" id="{7B53ABF6-4720-4448-8A59-3FB9E2487882}"/>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FA559313-308C-408E-BE25-354627DC125E}"/>
              </a:ext>
            </a:extLst>
          </p:cNvPr>
          <p:cNvSpPr>
            <a:spLocks noGrp="1"/>
          </p:cNvSpPr>
          <p:nvPr>
            <p:ph type="sldNum" sz="quarter" idx="12"/>
          </p:nvPr>
        </p:nvSpPr>
        <p:spPr>
          <a:xfrm>
            <a:off x="8610600" y="6356350"/>
            <a:ext cx="2743200" cy="365125"/>
          </a:xfrm>
          <a:prstGeom prst="rect">
            <a:avLst/>
          </a:prstGeom>
        </p:spPr>
        <p:txBody>
          <a:bodyPr/>
          <a:lstStyle/>
          <a:p>
            <a:fld id="{FC5750E1-3922-4A09-81C4-6D0208A5803D}" type="slidenum">
              <a:rPr lang="en-US" smtClean="0"/>
              <a:t>‹#›</a:t>
            </a:fld>
            <a:endParaRPr lang="en-US"/>
          </a:p>
        </p:txBody>
      </p:sp>
    </p:spTree>
    <p:extLst>
      <p:ext uri="{BB962C8B-B14F-4D97-AF65-F5344CB8AC3E}">
        <p14:creationId xmlns:p14="http://schemas.microsoft.com/office/powerpoint/2010/main" val="136783403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0508FB-470F-4223-AC2D-0484DC8A1034}"/>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275BD61F-745F-4E8D-9BB1-AA6CB32A553E}"/>
              </a:ext>
            </a:extLst>
          </p:cNvPr>
          <p:cNvSpPr>
            <a:spLocks noGrp="1"/>
          </p:cNvSpPr>
          <p:nvPr>
            <p:ph type="dt" sz="half" idx="10"/>
          </p:nvPr>
        </p:nvSpPr>
        <p:spPr>
          <a:xfrm>
            <a:off x="838200" y="6356350"/>
            <a:ext cx="2743200" cy="365125"/>
          </a:xfrm>
          <a:prstGeom prst="rect">
            <a:avLst/>
          </a:prstGeom>
        </p:spPr>
        <p:txBody>
          <a:bodyPr/>
          <a:lstStyle/>
          <a:p>
            <a:fld id="{7A3BAD21-07F0-48CD-9FCC-01ADFD122B6F}" type="datetimeFigureOut">
              <a:rPr lang="en-US" smtClean="0"/>
              <a:t>3/12/2024</a:t>
            </a:fld>
            <a:endParaRPr lang="en-US"/>
          </a:p>
        </p:txBody>
      </p:sp>
      <p:sp>
        <p:nvSpPr>
          <p:cNvPr id="4" name="Footer Placeholder 3">
            <a:extLst>
              <a:ext uri="{FF2B5EF4-FFF2-40B4-BE49-F238E27FC236}">
                <a16:creationId xmlns:a16="http://schemas.microsoft.com/office/drawing/2014/main" id="{5C33928F-7948-4C92-8FA8-BF748A1CD108}"/>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DD4C2F29-12BD-4126-8B28-65308EE51F2B}"/>
              </a:ext>
            </a:extLst>
          </p:cNvPr>
          <p:cNvSpPr>
            <a:spLocks noGrp="1"/>
          </p:cNvSpPr>
          <p:nvPr>
            <p:ph type="sldNum" sz="quarter" idx="12"/>
          </p:nvPr>
        </p:nvSpPr>
        <p:spPr>
          <a:xfrm>
            <a:off x="8610600" y="6356350"/>
            <a:ext cx="2743200" cy="365125"/>
          </a:xfrm>
          <a:prstGeom prst="rect">
            <a:avLst/>
          </a:prstGeom>
        </p:spPr>
        <p:txBody>
          <a:bodyPr/>
          <a:lstStyle/>
          <a:p>
            <a:fld id="{FC5750E1-3922-4A09-81C4-6D0208A5803D}" type="slidenum">
              <a:rPr lang="en-US" smtClean="0"/>
              <a:t>‹#›</a:t>
            </a:fld>
            <a:endParaRPr lang="en-US"/>
          </a:p>
        </p:txBody>
      </p:sp>
    </p:spTree>
    <p:extLst>
      <p:ext uri="{BB962C8B-B14F-4D97-AF65-F5344CB8AC3E}">
        <p14:creationId xmlns:p14="http://schemas.microsoft.com/office/powerpoint/2010/main" val="140906234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B819CEF-4BE5-4452-9AAD-D923CE262505}"/>
              </a:ext>
            </a:extLst>
          </p:cNvPr>
          <p:cNvSpPr>
            <a:spLocks noGrp="1"/>
          </p:cNvSpPr>
          <p:nvPr>
            <p:ph type="dt" sz="half" idx="10"/>
          </p:nvPr>
        </p:nvSpPr>
        <p:spPr>
          <a:xfrm>
            <a:off x="838200" y="6356350"/>
            <a:ext cx="2743200" cy="365125"/>
          </a:xfrm>
          <a:prstGeom prst="rect">
            <a:avLst/>
          </a:prstGeom>
        </p:spPr>
        <p:txBody>
          <a:bodyPr/>
          <a:lstStyle/>
          <a:p>
            <a:fld id="{7A3BAD21-07F0-48CD-9FCC-01ADFD122B6F}" type="datetimeFigureOut">
              <a:rPr lang="en-US" smtClean="0"/>
              <a:t>3/12/2024</a:t>
            </a:fld>
            <a:endParaRPr lang="en-US"/>
          </a:p>
        </p:txBody>
      </p:sp>
      <p:sp>
        <p:nvSpPr>
          <p:cNvPr id="3" name="Footer Placeholder 2">
            <a:extLst>
              <a:ext uri="{FF2B5EF4-FFF2-40B4-BE49-F238E27FC236}">
                <a16:creationId xmlns:a16="http://schemas.microsoft.com/office/drawing/2014/main" id="{24F39FEF-7F12-480E-A74E-8A1405C4BD34}"/>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7B4FBF6B-D539-4340-A00D-89ACD94DACBD}"/>
              </a:ext>
            </a:extLst>
          </p:cNvPr>
          <p:cNvSpPr>
            <a:spLocks noGrp="1"/>
          </p:cNvSpPr>
          <p:nvPr>
            <p:ph type="sldNum" sz="quarter" idx="12"/>
          </p:nvPr>
        </p:nvSpPr>
        <p:spPr>
          <a:xfrm>
            <a:off x="8610600" y="6356350"/>
            <a:ext cx="2743200" cy="365125"/>
          </a:xfrm>
          <a:prstGeom prst="rect">
            <a:avLst/>
          </a:prstGeom>
        </p:spPr>
        <p:txBody>
          <a:bodyPr/>
          <a:lstStyle/>
          <a:p>
            <a:fld id="{FC5750E1-3922-4A09-81C4-6D0208A5803D}" type="slidenum">
              <a:rPr lang="en-US" smtClean="0"/>
              <a:t>‹#›</a:t>
            </a:fld>
            <a:endParaRPr lang="en-US"/>
          </a:p>
        </p:txBody>
      </p:sp>
    </p:spTree>
    <p:extLst>
      <p:ext uri="{BB962C8B-B14F-4D97-AF65-F5344CB8AC3E}">
        <p14:creationId xmlns:p14="http://schemas.microsoft.com/office/powerpoint/2010/main" val="30623071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73CE0-9EBE-49A1-8389-6D3761E8C252}"/>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39A6F53-84B7-400E-9093-B57EEC88FCF1}"/>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711471B-5872-46C2-AE2C-4307319752B8}"/>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13ED0C3-01DF-4288-B926-C0C082208D9D}"/>
              </a:ext>
            </a:extLst>
          </p:cNvPr>
          <p:cNvSpPr>
            <a:spLocks noGrp="1"/>
          </p:cNvSpPr>
          <p:nvPr>
            <p:ph type="dt" sz="half" idx="10"/>
          </p:nvPr>
        </p:nvSpPr>
        <p:spPr>
          <a:xfrm>
            <a:off x="838200" y="6356350"/>
            <a:ext cx="2743200" cy="365125"/>
          </a:xfrm>
          <a:prstGeom prst="rect">
            <a:avLst/>
          </a:prstGeom>
        </p:spPr>
        <p:txBody>
          <a:bodyPr/>
          <a:lstStyle/>
          <a:p>
            <a:fld id="{7A3BAD21-07F0-48CD-9FCC-01ADFD122B6F}" type="datetimeFigureOut">
              <a:rPr lang="en-US" smtClean="0"/>
              <a:t>3/12/2024</a:t>
            </a:fld>
            <a:endParaRPr lang="en-US"/>
          </a:p>
        </p:txBody>
      </p:sp>
      <p:sp>
        <p:nvSpPr>
          <p:cNvPr id="6" name="Footer Placeholder 5">
            <a:extLst>
              <a:ext uri="{FF2B5EF4-FFF2-40B4-BE49-F238E27FC236}">
                <a16:creationId xmlns:a16="http://schemas.microsoft.com/office/drawing/2014/main" id="{241B3D40-DBA2-45BA-A391-6C66F36FE1DA}"/>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7296DB40-B44D-4EE8-B465-EB7BF7B8BC88}"/>
              </a:ext>
            </a:extLst>
          </p:cNvPr>
          <p:cNvSpPr>
            <a:spLocks noGrp="1"/>
          </p:cNvSpPr>
          <p:nvPr>
            <p:ph type="sldNum" sz="quarter" idx="12"/>
          </p:nvPr>
        </p:nvSpPr>
        <p:spPr>
          <a:xfrm>
            <a:off x="8610600" y="6356350"/>
            <a:ext cx="2743200" cy="365125"/>
          </a:xfrm>
          <a:prstGeom prst="rect">
            <a:avLst/>
          </a:prstGeom>
        </p:spPr>
        <p:txBody>
          <a:bodyPr/>
          <a:lstStyle/>
          <a:p>
            <a:fld id="{FC5750E1-3922-4A09-81C4-6D0208A5803D}" type="slidenum">
              <a:rPr lang="en-US" smtClean="0"/>
              <a:t>‹#›</a:t>
            </a:fld>
            <a:endParaRPr lang="en-US"/>
          </a:p>
        </p:txBody>
      </p:sp>
    </p:spTree>
    <p:extLst>
      <p:ext uri="{BB962C8B-B14F-4D97-AF65-F5344CB8AC3E}">
        <p14:creationId xmlns:p14="http://schemas.microsoft.com/office/powerpoint/2010/main" val="53815505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18C8CF-DEA5-43A9-B755-72AFF3621DF3}"/>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F664B7B-F507-47F1-B050-6256A83B9815}"/>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E7A724E-C965-42EC-B3FC-DBD38BD8427E}"/>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7CF2FDE-1E38-4BD9-B404-9357C44B5D3A}"/>
              </a:ext>
            </a:extLst>
          </p:cNvPr>
          <p:cNvSpPr>
            <a:spLocks noGrp="1"/>
          </p:cNvSpPr>
          <p:nvPr>
            <p:ph type="dt" sz="half" idx="10"/>
          </p:nvPr>
        </p:nvSpPr>
        <p:spPr>
          <a:xfrm>
            <a:off x="838200" y="6356350"/>
            <a:ext cx="2743200" cy="365125"/>
          </a:xfrm>
          <a:prstGeom prst="rect">
            <a:avLst/>
          </a:prstGeom>
        </p:spPr>
        <p:txBody>
          <a:bodyPr/>
          <a:lstStyle/>
          <a:p>
            <a:fld id="{7A3BAD21-07F0-48CD-9FCC-01ADFD122B6F}" type="datetimeFigureOut">
              <a:rPr lang="en-US" smtClean="0"/>
              <a:t>3/12/2024</a:t>
            </a:fld>
            <a:endParaRPr lang="en-US"/>
          </a:p>
        </p:txBody>
      </p:sp>
      <p:sp>
        <p:nvSpPr>
          <p:cNvPr id="6" name="Footer Placeholder 5">
            <a:extLst>
              <a:ext uri="{FF2B5EF4-FFF2-40B4-BE49-F238E27FC236}">
                <a16:creationId xmlns:a16="http://schemas.microsoft.com/office/drawing/2014/main" id="{EDB9B901-86F0-4896-884A-96AD6115FCBB}"/>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CD901C11-8C0B-4D49-AC13-EBEE7D0E0476}"/>
              </a:ext>
            </a:extLst>
          </p:cNvPr>
          <p:cNvSpPr>
            <a:spLocks noGrp="1"/>
          </p:cNvSpPr>
          <p:nvPr>
            <p:ph type="sldNum" sz="quarter" idx="12"/>
          </p:nvPr>
        </p:nvSpPr>
        <p:spPr>
          <a:xfrm>
            <a:off x="8610600" y="6356350"/>
            <a:ext cx="2743200" cy="365125"/>
          </a:xfrm>
          <a:prstGeom prst="rect">
            <a:avLst/>
          </a:prstGeom>
        </p:spPr>
        <p:txBody>
          <a:bodyPr/>
          <a:lstStyle/>
          <a:p>
            <a:fld id="{FC5750E1-3922-4A09-81C4-6D0208A5803D}" type="slidenum">
              <a:rPr lang="en-US" smtClean="0"/>
              <a:t>‹#›</a:t>
            </a:fld>
            <a:endParaRPr lang="en-US"/>
          </a:p>
        </p:txBody>
      </p:sp>
    </p:spTree>
    <p:extLst>
      <p:ext uri="{BB962C8B-B14F-4D97-AF65-F5344CB8AC3E}">
        <p14:creationId xmlns:p14="http://schemas.microsoft.com/office/powerpoint/2010/main" val="339339642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69400D-C7A8-48DF-857C-4EF967F2EB96}"/>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6434A70-8E90-4849-A811-48D278E505FF}"/>
              </a:ext>
            </a:extLst>
          </p:cNvPr>
          <p:cNvSpPr>
            <a:spLocks noGrp="1"/>
          </p:cNvSpPr>
          <p:nvPr>
            <p:ph type="body" orient="vert" idx="1"/>
          </p:nvPr>
        </p:nvSpPr>
        <p:spPr>
          <a:xfrm>
            <a:off x="838200" y="1825625"/>
            <a:ext cx="10515600" cy="43513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83F72E8-4F55-40A0-A726-99071595856C}"/>
              </a:ext>
            </a:extLst>
          </p:cNvPr>
          <p:cNvSpPr>
            <a:spLocks noGrp="1"/>
          </p:cNvSpPr>
          <p:nvPr>
            <p:ph type="dt" sz="half" idx="10"/>
          </p:nvPr>
        </p:nvSpPr>
        <p:spPr>
          <a:xfrm>
            <a:off x="838200" y="6356350"/>
            <a:ext cx="2743200" cy="365125"/>
          </a:xfrm>
          <a:prstGeom prst="rect">
            <a:avLst/>
          </a:prstGeom>
        </p:spPr>
        <p:txBody>
          <a:bodyPr/>
          <a:lstStyle/>
          <a:p>
            <a:fld id="{7A3BAD21-07F0-48CD-9FCC-01ADFD122B6F}" type="datetimeFigureOut">
              <a:rPr lang="en-US" smtClean="0"/>
              <a:t>3/12/2024</a:t>
            </a:fld>
            <a:endParaRPr lang="en-US"/>
          </a:p>
        </p:txBody>
      </p:sp>
      <p:sp>
        <p:nvSpPr>
          <p:cNvPr id="5" name="Footer Placeholder 4">
            <a:extLst>
              <a:ext uri="{FF2B5EF4-FFF2-40B4-BE49-F238E27FC236}">
                <a16:creationId xmlns:a16="http://schemas.microsoft.com/office/drawing/2014/main" id="{A20C5B46-B3EF-4291-874F-390D9D8AC983}"/>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816743DC-B03F-4048-A0C7-94FF68297925}"/>
              </a:ext>
            </a:extLst>
          </p:cNvPr>
          <p:cNvSpPr>
            <a:spLocks noGrp="1"/>
          </p:cNvSpPr>
          <p:nvPr>
            <p:ph type="sldNum" sz="quarter" idx="12"/>
          </p:nvPr>
        </p:nvSpPr>
        <p:spPr>
          <a:xfrm>
            <a:off x="8610600" y="6356350"/>
            <a:ext cx="2743200" cy="365125"/>
          </a:xfrm>
          <a:prstGeom prst="rect">
            <a:avLst/>
          </a:prstGeom>
        </p:spPr>
        <p:txBody>
          <a:bodyPr/>
          <a:lstStyle/>
          <a:p>
            <a:fld id="{FC5750E1-3922-4A09-81C4-6D0208A5803D}" type="slidenum">
              <a:rPr lang="en-US" smtClean="0"/>
              <a:t>‹#›</a:t>
            </a:fld>
            <a:endParaRPr lang="en-US"/>
          </a:p>
        </p:txBody>
      </p:sp>
    </p:spTree>
    <p:extLst>
      <p:ext uri="{BB962C8B-B14F-4D97-AF65-F5344CB8AC3E}">
        <p14:creationId xmlns:p14="http://schemas.microsoft.com/office/powerpoint/2010/main" val="204152673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8FD975E-EC43-4DAA-8D95-47EEE42F3B92}"/>
              </a:ext>
            </a:extLst>
          </p:cNvPr>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41A3DC8-EC1E-4028-A5B0-24171AB6702C}"/>
              </a:ext>
            </a:extLst>
          </p:cNvPr>
          <p:cNvSpPr>
            <a:spLocks noGrp="1"/>
          </p:cNvSpPr>
          <p:nvPr>
            <p:ph type="body" orient="vert" idx="1"/>
          </p:nvPr>
        </p:nvSpPr>
        <p:spPr>
          <a:xfrm>
            <a:off x="838200" y="365125"/>
            <a:ext cx="7734300"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B84A301-FFF1-46ED-8746-A0D7F7CE812E}"/>
              </a:ext>
            </a:extLst>
          </p:cNvPr>
          <p:cNvSpPr>
            <a:spLocks noGrp="1"/>
          </p:cNvSpPr>
          <p:nvPr>
            <p:ph type="dt" sz="half" idx="10"/>
          </p:nvPr>
        </p:nvSpPr>
        <p:spPr>
          <a:xfrm>
            <a:off x="838200" y="6356350"/>
            <a:ext cx="2743200" cy="365125"/>
          </a:xfrm>
          <a:prstGeom prst="rect">
            <a:avLst/>
          </a:prstGeom>
        </p:spPr>
        <p:txBody>
          <a:bodyPr/>
          <a:lstStyle/>
          <a:p>
            <a:fld id="{7A3BAD21-07F0-48CD-9FCC-01ADFD122B6F}" type="datetimeFigureOut">
              <a:rPr lang="en-US" smtClean="0"/>
              <a:t>3/12/2024</a:t>
            </a:fld>
            <a:endParaRPr lang="en-US"/>
          </a:p>
        </p:txBody>
      </p:sp>
      <p:sp>
        <p:nvSpPr>
          <p:cNvPr id="5" name="Footer Placeholder 4">
            <a:extLst>
              <a:ext uri="{FF2B5EF4-FFF2-40B4-BE49-F238E27FC236}">
                <a16:creationId xmlns:a16="http://schemas.microsoft.com/office/drawing/2014/main" id="{BFE25B77-1647-4502-B2B6-C8A2210B756A}"/>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31706968-29D2-40BB-A1FB-DE962F20EFEA}"/>
              </a:ext>
            </a:extLst>
          </p:cNvPr>
          <p:cNvSpPr>
            <a:spLocks noGrp="1"/>
          </p:cNvSpPr>
          <p:nvPr>
            <p:ph type="sldNum" sz="quarter" idx="12"/>
          </p:nvPr>
        </p:nvSpPr>
        <p:spPr>
          <a:xfrm>
            <a:off x="8610600" y="6356350"/>
            <a:ext cx="2743200" cy="365125"/>
          </a:xfrm>
          <a:prstGeom prst="rect">
            <a:avLst/>
          </a:prstGeom>
        </p:spPr>
        <p:txBody>
          <a:bodyPr/>
          <a:lstStyle/>
          <a:p>
            <a:fld id="{FC5750E1-3922-4A09-81C4-6D0208A5803D}" type="slidenum">
              <a:rPr lang="en-US" smtClean="0"/>
              <a:t>‹#›</a:t>
            </a:fld>
            <a:endParaRPr lang="en-US"/>
          </a:p>
        </p:txBody>
      </p:sp>
    </p:spTree>
    <p:extLst>
      <p:ext uri="{BB962C8B-B14F-4D97-AF65-F5344CB8AC3E}">
        <p14:creationId xmlns:p14="http://schemas.microsoft.com/office/powerpoint/2010/main" val="71688487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pic>
        <p:nvPicPr>
          <p:cNvPr id="1026" name="Picture 2" descr="Bãi Biển Mùa Hè Hoạt Hình. Thiên Đường Nghỉ Dưỡng Thiên Nhiên, Đại Dương  Hoặc Bờ Biển. Minh Họa Nền Phong Cảnh Bên Bờ Biển Vector - Free.Vector6.com">
            <a:extLst>
              <a:ext uri="{FF2B5EF4-FFF2-40B4-BE49-F238E27FC236}">
                <a16:creationId xmlns:a16="http://schemas.microsoft.com/office/drawing/2014/main" id="{0A040307-2DA6-3537-C994-14C242AB309F}"/>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7130" y="0"/>
            <a:ext cx="12366259" cy="71952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3473290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7_自定义版式">
    <p:spTree>
      <p:nvGrpSpPr>
        <p:cNvPr id="1" name=""/>
        <p:cNvGrpSpPr/>
        <p:nvPr/>
      </p:nvGrpSpPr>
      <p:grpSpPr>
        <a:xfrm>
          <a:off x="0" y="0"/>
          <a:ext cx="0" cy="0"/>
          <a:chOff x="0" y="0"/>
          <a:chExt cx="0" cy="0"/>
        </a:xfrm>
      </p:grpSpPr>
      <p:sp>
        <p:nvSpPr>
          <p:cNvPr id="7" name="任意多边形: 形状 6">
            <a:extLst>
              <a:ext uri="{FF2B5EF4-FFF2-40B4-BE49-F238E27FC236}">
                <a16:creationId xmlns:a16="http://schemas.microsoft.com/office/drawing/2014/main" id="{1168D026-3A8E-4714-9A39-2120DEC1A4D3}"/>
              </a:ext>
            </a:extLst>
          </p:cNvPr>
          <p:cNvSpPr>
            <a:spLocks noGrp="1"/>
          </p:cNvSpPr>
          <p:nvPr>
            <p:ph type="pic" sz="quarter" idx="10"/>
          </p:nvPr>
        </p:nvSpPr>
        <p:spPr>
          <a:xfrm>
            <a:off x="2127621" y="2007590"/>
            <a:ext cx="2784764" cy="2784764"/>
          </a:xfrm>
          <a:custGeom>
            <a:avLst/>
            <a:gdLst>
              <a:gd name="connsiteX0" fmla="*/ 1392382 w 2784764"/>
              <a:gd name="connsiteY0" fmla="*/ 0 h 2784764"/>
              <a:gd name="connsiteX1" fmla="*/ 2784764 w 2784764"/>
              <a:gd name="connsiteY1" fmla="*/ 1392382 h 2784764"/>
              <a:gd name="connsiteX2" fmla="*/ 1392382 w 2784764"/>
              <a:gd name="connsiteY2" fmla="*/ 2784764 h 2784764"/>
              <a:gd name="connsiteX3" fmla="*/ 0 w 2784764"/>
              <a:gd name="connsiteY3" fmla="*/ 1392382 h 2784764"/>
            </a:gdLst>
            <a:ahLst/>
            <a:cxnLst>
              <a:cxn ang="0">
                <a:pos x="connsiteX0" y="connsiteY0"/>
              </a:cxn>
              <a:cxn ang="0">
                <a:pos x="connsiteX1" y="connsiteY1"/>
              </a:cxn>
              <a:cxn ang="0">
                <a:pos x="connsiteX2" y="connsiteY2"/>
              </a:cxn>
              <a:cxn ang="0">
                <a:pos x="connsiteX3" y="connsiteY3"/>
              </a:cxn>
            </a:cxnLst>
            <a:rect l="l" t="t" r="r" b="b"/>
            <a:pathLst>
              <a:path w="2784764" h="2784764">
                <a:moveTo>
                  <a:pt x="1392382" y="0"/>
                </a:moveTo>
                <a:lnTo>
                  <a:pt x="2784764" y="1392382"/>
                </a:lnTo>
                <a:lnTo>
                  <a:pt x="1392382" y="2784764"/>
                </a:lnTo>
                <a:lnTo>
                  <a:pt x="0" y="1392382"/>
                </a:lnTo>
                <a:close/>
              </a:path>
            </a:pathLst>
          </a:custGeom>
          <a:solidFill>
            <a:schemeClr val="bg1"/>
          </a:solidFill>
          <a:ln w="57150">
            <a:gradFill flip="none" rotWithShape="1">
              <a:gsLst>
                <a:gs pos="0">
                  <a:schemeClr val="bg1"/>
                </a:gs>
                <a:gs pos="100000">
                  <a:schemeClr val="bg1">
                    <a:lumMod val="85000"/>
                  </a:schemeClr>
                </a:gs>
              </a:gsLst>
              <a:lin ang="8100000" scaled="1"/>
              <a:tileRect/>
            </a:gradFill>
          </a:ln>
          <a:effectLst>
            <a:outerShdw blurRad="381000" dist="381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defRPr lang="zh-CN" altLang="en-US" sz="1800">
                <a:solidFill>
                  <a:schemeClr val="lt1"/>
                </a:solidFill>
              </a:defRPr>
            </a:lvl1pPr>
          </a:lstStyle>
          <a:p>
            <a:pPr marL="0" lvl="0" algn="ctr" defTabSz="457200"/>
            <a:endParaRPr lang="zh-CN" altLang="en-US"/>
          </a:p>
        </p:txBody>
      </p:sp>
    </p:spTree>
    <p:extLst>
      <p:ext uri="{BB962C8B-B14F-4D97-AF65-F5344CB8AC3E}">
        <p14:creationId xmlns:p14="http://schemas.microsoft.com/office/powerpoint/2010/main" val="30271947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80521DA6-6A4B-4D48-A63D-5CCF1DD26E16}"/>
              </a:ext>
            </a:extLst>
          </p:cNvPr>
          <p:cNvPicPr>
            <a:picLocks noChangeAspect="1"/>
          </p:cNvPicPr>
          <p:nvPr userDrawn="1"/>
        </p:nvPicPr>
        <p:blipFill>
          <a:blip r:embed="rId2"/>
          <a:stretch>
            <a:fillRect/>
          </a:stretch>
        </p:blipFill>
        <p:spPr>
          <a:xfrm>
            <a:off x="5408" y="1760"/>
            <a:ext cx="12186592" cy="6854153"/>
          </a:xfrm>
          <a:prstGeom prst="rect">
            <a:avLst/>
          </a:prstGeom>
        </p:spPr>
      </p:pic>
      <p:pic>
        <p:nvPicPr>
          <p:cNvPr id="10" name="图片 9">
            <a:extLst>
              <a:ext uri="{FF2B5EF4-FFF2-40B4-BE49-F238E27FC236}">
                <a16:creationId xmlns:a16="http://schemas.microsoft.com/office/drawing/2014/main" id="{C3E37192-389D-4F19-B6E3-075A3A40D73B}"/>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rot="12778890">
            <a:off x="228123" y="5929948"/>
            <a:ext cx="999185" cy="713588"/>
          </a:xfrm>
          <a:prstGeom prst="rect">
            <a:avLst/>
          </a:prstGeom>
        </p:spPr>
      </p:pic>
      <p:sp>
        <p:nvSpPr>
          <p:cNvPr id="17" name="矩形: 圆角 16">
            <a:extLst>
              <a:ext uri="{FF2B5EF4-FFF2-40B4-BE49-F238E27FC236}">
                <a16:creationId xmlns:a16="http://schemas.microsoft.com/office/drawing/2014/main" id="{B224673A-8D41-47D2-BF70-1939FD22C371}"/>
              </a:ext>
            </a:extLst>
          </p:cNvPr>
          <p:cNvSpPr/>
          <p:nvPr userDrawn="1"/>
        </p:nvSpPr>
        <p:spPr>
          <a:xfrm>
            <a:off x="476251" y="266700"/>
            <a:ext cx="11277600" cy="6324600"/>
          </a:xfrm>
          <a:prstGeom prst="roundRect">
            <a:avLst/>
          </a:prstGeom>
          <a:solidFill>
            <a:srgbClr val="F0F6FA"/>
          </a:solidFill>
          <a:ln>
            <a:solidFill>
              <a:srgbClr val="4386B3"/>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ea typeface="字魂107号-萌趣欢乐体"/>
              <a:cs typeface="+mn-cs"/>
            </a:endParaRPr>
          </a:p>
        </p:txBody>
      </p:sp>
      <p:pic>
        <p:nvPicPr>
          <p:cNvPr id="9" name="图片 8">
            <a:extLst>
              <a:ext uri="{FF2B5EF4-FFF2-40B4-BE49-F238E27FC236}">
                <a16:creationId xmlns:a16="http://schemas.microsoft.com/office/drawing/2014/main" id="{05BAF02C-9614-4A48-BCE9-FC3D0FFF3A8D}"/>
              </a:ext>
            </a:extLst>
          </p:cNvPr>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rot="18946686">
            <a:off x="2788" y="43624"/>
            <a:ext cx="1838822" cy="1313232"/>
          </a:xfrm>
          <a:prstGeom prst="rect">
            <a:avLst/>
          </a:prstGeom>
        </p:spPr>
      </p:pic>
      <p:pic>
        <p:nvPicPr>
          <p:cNvPr id="11" name="图片 10">
            <a:extLst>
              <a:ext uri="{FF2B5EF4-FFF2-40B4-BE49-F238E27FC236}">
                <a16:creationId xmlns:a16="http://schemas.microsoft.com/office/drawing/2014/main" id="{D30FAE55-35F6-4258-8A82-CAB20970D6D0}"/>
              </a:ext>
            </a:extLst>
          </p:cNvPr>
          <p:cNvPicPr>
            <a:picLocks noChangeAspect="1"/>
          </p:cNvPicPr>
          <p:nvPr userDrawn="1"/>
        </p:nvPicPr>
        <p:blipFill rotWithShape="1">
          <a:blip r:embed="rId5">
            <a:extLst>
              <a:ext uri="{28A0092B-C50C-407E-A947-70E740481C1C}">
                <a14:useLocalDpi xmlns:a14="http://schemas.microsoft.com/office/drawing/2010/main" val="0"/>
              </a:ext>
            </a:extLst>
          </a:blip>
          <a:srcRect l="10000" t="23700" r="69271" b="3513"/>
          <a:stretch/>
        </p:blipFill>
        <p:spPr>
          <a:xfrm>
            <a:off x="-194641" y="3622303"/>
            <a:ext cx="1570380" cy="3101303"/>
          </a:xfrm>
          <a:prstGeom prst="rect">
            <a:avLst/>
          </a:prstGeom>
        </p:spPr>
      </p:pic>
    </p:spTree>
    <p:extLst>
      <p:ext uri="{BB962C8B-B14F-4D97-AF65-F5344CB8AC3E}">
        <p14:creationId xmlns:p14="http://schemas.microsoft.com/office/powerpoint/2010/main" val="440396046"/>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96F2D86A-9F47-47BB-9979-8E3C082905F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6200000">
            <a:off x="2667000" y="-2667000"/>
            <a:ext cx="6858000" cy="12192000"/>
          </a:xfrm>
          <a:prstGeom prst="rect">
            <a:avLst/>
          </a:prstGeom>
        </p:spPr>
      </p:pic>
    </p:spTree>
    <p:extLst>
      <p:ext uri="{BB962C8B-B14F-4D97-AF65-F5344CB8AC3E}">
        <p14:creationId xmlns:p14="http://schemas.microsoft.com/office/powerpoint/2010/main" val="1436273077"/>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pic>
        <p:nvPicPr>
          <p:cNvPr id="11" name="图片 10">
            <a:extLst>
              <a:ext uri="{FF2B5EF4-FFF2-40B4-BE49-F238E27FC236}">
                <a16:creationId xmlns:a16="http://schemas.microsoft.com/office/drawing/2014/main" id="{A7B229EA-6419-4AE1-98F0-6FC7CF46D63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6200000">
            <a:off x="2667000" y="-2667000"/>
            <a:ext cx="6858000" cy="12192000"/>
          </a:xfrm>
          <a:prstGeom prst="rect">
            <a:avLst/>
          </a:prstGeom>
        </p:spPr>
      </p:pic>
      <p:sp>
        <p:nvSpPr>
          <p:cNvPr id="12" name="矩形: 圆角 11">
            <a:extLst>
              <a:ext uri="{FF2B5EF4-FFF2-40B4-BE49-F238E27FC236}">
                <a16:creationId xmlns:a16="http://schemas.microsoft.com/office/drawing/2014/main" id="{F8961965-FEC0-4AB4-A4A3-CF6839812930}"/>
              </a:ext>
            </a:extLst>
          </p:cNvPr>
          <p:cNvSpPr/>
          <p:nvPr userDrawn="1"/>
        </p:nvSpPr>
        <p:spPr>
          <a:xfrm>
            <a:off x="405352" y="235671"/>
            <a:ext cx="11434713" cy="6343008"/>
          </a:xfrm>
          <a:prstGeom prst="roundRect">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ea typeface="字魂107号-萌趣欢乐体"/>
              <a:cs typeface="+mn-ea"/>
              <a:sym typeface="+mn-lt"/>
            </a:endParaRPr>
          </a:p>
        </p:txBody>
      </p:sp>
      <p:pic>
        <p:nvPicPr>
          <p:cNvPr id="13" name="图片 12">
            <a:extLst>
              <a:ext uri="{FF2B5EF4-FFF2-40B4-BE49-F238E27FC236}">
                <a16:creationId xmlns:a16="http://schemas.microsoft.com/office/drawing/2014/main" id="{DDE7C000-CCE8-4C5F-9140-C2325B8B0826}"/>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rot="18946686">
            <a:off x="-191695" y="455177"/>
            <a:ext cx="1838822" cy="1313232"/>
          </a:xfrm>
          <a:prstGeom prst="rect">
            <a:avLst/>
          </a:prstGeom>
        </p:spPr>
      </p:pic>
      <p:pic>
        <p:nvPicPr>
          <p:cNvPr id="14" name="图片 13">
            <a:extLst>
              <a:ext uri="{FF2B5EF4-FFF2-40B4-BE49-F238E27FC236}">
                <a16:creationId xmlns:a16="http://schemas.microsoft.com/office/drawing/2014/main" id="{C24479DC-8F16-4CF4-8752-BA7A740E5180}"/>
              </a:ext>
            </a:extLst>
          </p:cNvPr>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rot="12778890">
            <a:off x="228123" y="5929948"/>
            <a:ext cx="999185" cy="713588"/>
          </a:xfrm>
          <a:prstGeom prst="rect">
            <a:avLst/>
          </a:prstGeom>
        </p:spPr>
      </p:pic>
    </p:spTree>
    <p:extLst>
      <p:ext uri="{BB962C8B-B14F-4D97-AF65-F5344CB8AC3E}">
        <p14:creationId xmlns:p14="http://schemas.microsoft.com/office/powerpoint/2010/main" val="1137469047"/>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grpSp>
        <p:nvGrpSpPr>
          <p:cNvPr id="11" name="组合 10">
            <a:extLst>
              <a:ext uri="{FF2B5EF4-FFF2-40B4-BE49-F238E27FC236}">
                <a16:creationId xmlns:a16="http://schemas.microsoft.com/office/drawing/2014/main" id="{9C3AEAF3-27F4-467A-AF42-FA7B3E7A2D07}"/>
              </a:ext>
            </a:extLst>
          </p:cNvPr>
          <p:cNvGrpSpPr/>
          <p:nvPr userDrawn="1"/>
        </p:nvGrpSpPr>
        <p:grpSpPr>
          <a:xfrm>
            <a:off x="684452" y="1287863"/>
            <a:ext cx="3710568" cy="275466"/>
            <a:chOff x="1469042" y="1073970"/>
            <a:chExt cx="8924131" cy="3300801"/>
          </a:xfrm>
        </p:grpSpPr>
        <p:sp>
          <p:nvSpPr>
            <p:cNvPr id="12" name="标题 1">
              <a:extLst>
                <a:ext uri="{FF2B5EF4-FFF2-40B4-BE49-F238E27FC236}">
                  <a16:creationId xmlns:a16="http://schemas.microsoft.com/office/drawing/2014/main" id="{B693998D-6250-4CE6-8AE1-3262C69B8C3F}"/>
                </a:ext>
              </a:extLst>
            </p:cNvPr>
            <p:cNvSpPr txBox="1">
              <a:spLocks/>
            </p:cNvSpPr>
            <p:nvPr/>
          </p:nvSpPr>
          <p:spPr>
            <a:xfrm>
              <a:off x="1469042" y="1073970"/>
              <a:ext cx="8924131" cy="330080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50000"/>
                </a:lnSpc>
                <a:spcBef>
                  <a:spcPct val="0"/>
                </a:spcBef>
                <a:spcAft>
                  <a:spcPts val="0"/>
                </a:spcAft>
                <a:buClrTx/>
                <a:buSzTx/>
                <a:buFontTx/>
                <a:buNone/>
                <a:tabLst/>
                <a:defRPr/>
              </a:pPr>
              <a:r>
                <a:rPr kumimoji="0" lang="zh-CN" altLang="en-US" sz="100" b="0" i="0" u="none" strike="noStrike" kern="1200" cap="none" spc="0" normalizeH="0" baseline="0" noProof="0" dirty="0">
                  <a:ln>
                    <a:noFill/>
                  </a:ln>
                  <a:solidFill>
                    <a:prstClr val="white"/>
                  </a:solidFill>
                  <a:effectLst/>
                  <a:uLnTx/>
                  <a:uFillTx/>
                  <a:latin typeface="字魂107号-萌趣欢乐体" panose="00000500000000000000" pitchFamily="2" charset="-122"/>
                  <a:ea typeface="字魂107号-萌趣欢乐体" panose="00000500000000000000" pitchFamily="2" charset="-122"/>
                  <a:cs typeface="+mj-cs"/>
                </a:rPr>
                <a:t>                              </a:t>
              </a:r>
              <a:br>
                <a:rPr kumimoji="0" lang="zh-CN" altLang="en-US" sz="100" b="0" i="0" u="none" strike="noStrike" kern="1200" cap="none" spc="0" normalizeH="0" baseline="0" noProof="0" dirty="0">
                  <a:ln>
                    <a:noFill/>
                  </a:ln>
                  <a:solidFill>
                    <a:prstClr val="white"/>
                  </a:solidFill>
                  <a:effectLst/>
                  <a:uLnTx/>
                  <a:uFillTx/>
                  <a:latin typeface="字魂107号-萌趣欢乐体" panose="00000500000000000000" pitchFamily="2" charset="-122"/>
                  <a:ea typeface="字魂107号-萌趣欢乐体" panose="00000500000000000000" pitchFamily="2" charset="-122"/>
                  <a:cs typeface="+mj-cs"/>
                </a:rPr>
              </a:br>
              <a:r>
                <a:rPr kumimoji="0" lang="zh-CN" altLang="en-US" sz="100" b="0" i="0" u="none" strike="noStrike" kern="1200" cap="none" spc="120" normalizeH="0" baseline="0" noProof="0" dirty="0">
                  <a:ln>
                    <a:noFill/>
                  </a:ln>
                  <a:solidFill>
                    <a:prstClr val="white"/>
                  </a:solidFill>
                  <a:effectLst/>
                  <a:uLnTx/>
                  <a:uFillTx/>
                  <a:latin typeface="字魂107号-萌趣欢乐体" panose="00000500000000000000" pitchFamily="2" charset="-122"/>
                  <a:ea typeface="字魂107号-萌趣欢乐体" panose="00000500000000000000" pitchFamily="2" charset="-122"/>
                  <a:cs typeface="+mj-cs"/>
                </a:rPr>
                <a:t/>
              </a:r>
              <a:br>
                <a:rPr kumimoji="0" lang="zh-CN" altLang="en-US" sz="100" b="0" i="0" u="none" strike="noStrike" kern="1200" cap="none" spc="120" normalizeH="0" baseline="0" noProof="0" dirty="0">
                  <a:ln>
                    <a:noFill/>
                  </a:ln>
                  <a:solidFill>
                    <a:prstClr val="white"/>
                  </a:solidFill>
                  <a:effectLst/>
                  <a:uLnTx/>
                  <a:uFillTx/>
                  <a:latin typeface="字魂107号-萌趣欢乐体" panose="00000500000000000000" pitchFamily="2" charset="-122"/>
                  <a:ea typeface="字魂107号-萌趣欢乐体" panose="00000500000000000000" pitchFamily="2" charset="-122"/>
                  <a:cs typeface="+mj-cs"/>
                </a:rPr>
              </a:br>
              <a:endParaRPr kumimoji="0" lang="en-US" altLang="zh-CN" sz="100" b="0" i="0" u="none" strike="noStrike" kern="1200" cap="none" spc="120" normalizeH="0" baseline="0" noProof="0" dirty="0">
                <a:ln>
                  <a:noFill/>
                </a:ln>
                <a:solidFill>
                  <a:prstClr val="white"/>
                </a:solidFill>
                <a:effectLst/>
                <a:uLnTx/>
                <a:uFillTx/>
                <a:latin typeface="字魂107号-萌趣欢乐体" panose="00000500000000000000" pitchFamily="2" charset="-122"/>
                <a:ea typeface="字魂107号-萌趣欢乐体" panose="00000500000000000000" pitchFamily="2" charset="-122"/>
                <a:cs typeface="+mj-cs"/>
              </a:endParaRPr>
            </a:p>
            <a:p>
              <a:pPr marL="0" marR="0" lvl="0" indent="0" algn="l" defTabSz="914400" rtl="0" eaLnBrk="1" fontAlgn="auto" latinLnBrk="0" hangingPunct="1">
                <a:lnSpc>
                  <a:spcPct val="150000"/>
                </a:lnSpc>
                <a:spcBef>
                  <a:spcPct val="0"/>
                </a:spcBef>
                <a:spcAft>
                  <a:spcPts val="0"/>
                </a:spcAft>
                <a:buClrTx/>
                <a:buSzTx/>
                <a:buFontTx/>
                <a:buNone/>
                <a:tabLst/>
                <a:defRPr/>
              </a:pPr>
              <a:endParaRPr kumimoji="0" lang="en-US" altLang="zh-CN" sz="100" b="0" i="0" u="none" strike="noStrike" kern="1200" cap="none" spc="120" normalizeH="0" baseline="0" noProof="0" dirty="0">
                <a:ln>
                  <a:noFill/>
                </a:ln>
                <a:solidFill>
                  <a:prstClr val="white"/>
                </a:solidFill>
                <a:effectLst/>
                <a:uLnTx/>
                <a:uFillTx/>
                <a:latin typeface="字魂107号-萌趣欢乐体" panose="00000500000000000000" pitchFamily="2" charset="-122"/>
                <a:ea typeface="字魂107号-萌趣欢乐体" panose="00000500000000000000" pitchFamily="2" charset="-122"/>
                <a:cs typeface="+mj-cs"/>
              </a:endParaRPr>
            </a:p>
            <a:p>
              <a:pPr marL="0" marR="0" lvl="0" indent="0" algn="l" defTabSz="914400" rtl="0" eaLnBrk="1" fontAlgn="auto" latinLnBrk="0" hangingPunct="1">
                <a:lnSpc>
                  <a:spcPct val="150000"/>
                </a:lnSpc>
                <a:spcBef>
                  <a:spcPct val="0"/>
                </a:spcBef>
                <a:spcAft>
                  <a:spcPts val="0"/>
                </a:spcAft>
                <a:buClrTx/>
                <a:buSzTx/>
                <a:buFontTx/>
                <a:buNone/>
                <a:tabLst/>
                <a:defRPr/>
              </a:pPr>
              <a:r>
                <a:rPr kumimoji="0" lang="zh-CN" altLang="en-US" sz="100" b="0" i="0" u="none" strike="noStrike" kern="1200" cap="none" spc="120" normalizeH="0" baseline="0" noProof="0" dirty="0">
                  <a:ln>
                    <a:noFill/>
                  </a:ln>
                  <a:solidFill>
                    <a:prstClr val="white"/>
                  </a:solidFill>
                  <a:effectLst/>
                  <a:uLnTx/>
                  <a:uFillTx/>
                  <a:latin typeface="字魂107号-萌趣欢乐体" panose="00000500000000000000" pitchFamily="2" charset="-122"/>
                  <a:ea typeface="字魂107号-萌趣欢乐体" panose="00000500000000000000" pitchFamily="2" charset="-122"/>
                  <a:cs typeface="+mj-cs"/>
                </a:rPr>
                <a:t>感谢您下载平台上提供的</a:t>
              </a:r>
              <a:r>
                <a:rPr kumimoji="0" lang="en-US" altLang="zh-CN" sz="100" b="0" i="0" u="none" strike="noStrike" kern="1200" cap="none" spc="120" normalizeH="0" baseline="0" noProof="0" dirty="0">
                  <a:ln>
                    <a:noFill/>
                  </a:ln>
                  <a:solidFill>
                    <a:prstClr val="white"/>
                  </a:solidFill>
                  <a:effectLst/>
                  <a:uLnTx/>
                  <a:uFillTx/>
                  <a:latin typeface="字魂107号-萌趣欢乐体" panose="00000500000000000000" pitchFamily="2" charset="-122"/>
                  <a:ea typeface="字魂107号-萌趣欢乐体" panose="00000500000000000000" pitchFamily="2" charset="-122"/>
                  <a:cs typeface="+mj-cs"/>
                </a:rPr>
                <a:t>PPT</a:t>
              </a:r>
              <a:r>
                <a:rPr kumimoji="0" lang="zh-CN" altLang="en-US" sz="100" b="0" i="0" u="none" strike="noStrike" kern="1200" cap="none" spc="120" normalizeH="0" baseline="0" noProof="0" dirty="0">
                  <a:ln>
                    <a:noFill/>
                  </a:ln>
                  <a:solidFill>
                    <a:prstClr val="white"/>
                  </a:solidFill>
                  <a:effectLst/>
                  <a:uLnTx/>
                  <a:uFillTx/>
                  <a:latin typeface="字魂107号-萌趣欢乐体" panose="00000500000000000000" pitchFamily="2" charset="-122"/>
                  <a:ea typeface="字魂107号-萌趣欢乐体" panose="00000500000000000000" pitchFamily="2" charset="-122"/>
                  <a:cs typeface="+mj-cs"/>
                </a:rPr>
                <a:t>作品，为了您和熊猫办公以及原创作者的利益，请勿复制、传播、销售，否则将承担法律责任！熊猫办公将对作品进行维权，按照传播下载次数进行十倍的索取赔偿！</a:t>
              </a:r>
              <a:r>
                <a:rPr kumimoji="0" lang="en-US" altLang="zh-CN" sz="100" b="0" i="0" u="none" strike="noStrike" kern="1200" cap="none" spc="120" normalizeH="0" baseline="0" noProof="0" dirty="0">
                  <a:ln>
                    <a:noFill/>
                  </a:ln>
                  <a:solidFill>
                    <a:prstClr val="white"/>
                  </a:solidFill>
                  <a:effectLst/>
                  <a:uLnTx/>
                  <a:uFillTx/>
                  <a:latin typeface="字魂107号-萌趣欢乐体" panose="00000500000000000000" pitchFamily="2" charset="-122"/>
                  <a:ea typeface="字魂107号-萌趣欢乐体" panose="00000500000000000000" pitchFamily="2" charset="-122"/>
                  <a:cs typeface="+mj-cs"/>
                </a:rPr>
                <a:t/>
              </a:r>
              <a:br>
                <a:rPr kumimoji="0" lang="en-US" altLang="zh-CN" sz="100" b="0" i="0" u="none" strike="noStrike" kern="1200" cap="none" spc="120" normalizeH="0" baseline="0" noProof="0" dirty="0">
                  <a:ln>
                    <a:noFill/>
                  </a:ln>
                  <a:solidFill>
                    <a:prstClr val="white"/>
                  </a:solidFill>
                  <a:effectLst/>
                  <a:uLnTx/>
                  <a:uFillTx/>
                  <a:latin typeface="字魂107号-萌趣欢乐体" panose="00000500000000000000" pitchFamily="2" charset="-122"/>
                  <a:ea typeface="字魂107号-萌趣欢乐体" panose="00000500000000000000" pitchFamily="2" charset="-122"/>
                  <a:cs typeface="+mj-cs"/>
                </a:rPr>
              </a:br>
              <a:r>
                <a:rPr kumimoji="0" lang="zh-CN" altLang="en-US" sz="100" b="0" i="0" u="none" strike="noStrike" kern="1200" cap="none" spc="120" normalizeH="0" baseline="0" noProof="0" dirty="0">
                  <a:ln>
                    <a:noFill/>
                  </a:ln>
                  <a:solidFill>
                    <a:prstClr val="white"/>
                  </a:solidFill>
                  <a:effectLst/>
                  <a:uLnTx/>
                  <a:uFillTx/>
                  <a:latin typeface="字魂107号-萌趣欢乐体" panose="00000500000000000000" pitchFamily="2" charset="-122"/>
                  <a:ea typeface="字魂107号-萌趣欢乐体" panose="00000500000000000000" pitchFamily="2" charset="-122"/>
                  <a:cs typeface="+mj-cs"/>
                </a:rPr>
                <a:t/>
              </a:r>
              <a:br>
                <a:rPr kumimoji="0" lang="zh-CN" altLang="en-US" sz="100" b="0" i="0" u="none" strike="noStrike" kern="1200" cap="none" spc="120" normalizeH="0" baseline="0" noProof="0" dirty="0">
                  <a:ln>
                    <a:noFill/>
                  </a:ln>
                  <a:solidFill>
                    <a:prstClr val="white"/>
                  </a:solidFill>
                  <a:effectLst/>
                  <a:uLnTx/>
                  <a:uFillTx/>
                  <a:latin typeface="字魂107号-萌趣欢乐体" panose="00000500000000000000" pitchFamily="2" charset="-122"/>
                  <a:ea typeface="字魂107号-萌趣欢乐体" panose="00000500000000000000" pitchFamily="2" charset="-122"/>
                  <a:cs typeface="+mj-cs"/>
                </a:rPr>
              </a:br>
              <a:r>
                <a:rPr kumimoji="0" lang="en-US" altLang="zh-CN" sz="100" b="0" i="0" u="none" strike="noStrike" kern="1200" cap="none" spc="120" normalizeH="0" baseline="0" noProof="0" dirty="0">
                  <a:ln>
                    <a:noFill/>
                  </a:ln>
                  <a:solidFill>
                    <a:prstClr val="white"/>
                  </a:solidFill>
                  <a:effectLst/>
                  <a:uLnTx/>
                  <a:uFillTx/>
                  <a:latin typeface="字魂107号-萌趣欢乐体" panose="00000500000000000000" pitchFamily="2" charset="-122"/>
                  <a:ea typeface="字魂107号-萌趣欢乐体" panose="00000500000000000000" pitchFamily="2" charset="-122"/>
                  <a:cs typeface="+mj-cs"/>
                </a:rPr>
                <a:t>1.</a:t>
              </a:r>
              <a:r>
                <a:rPr kumimoji="0" lang="zh-CN" altLang="en-US" sz="100" b="0" i="0" u="none" strike="noStrike" kern="1200" cap="none" spc="120" normalizeH="0" baseline="0" noProof="0" dirty="0">
                  <a:ln>
                    <a:noFill/>
                  </a:ln>
                  <a:solidFill>
                    <a:prstClr val="white"/>
                  </a:solidFill>
                  <a:effectLst/>
                  <a:uLnTx/>
                  <a:uFillTx/>
                  <a:latin typeface="字魂107号-萌趣欢乐体" panose="00000500000000000000" pitchFamily="2" charset="-122"/>
                  <a:ea typeface="字魂107号-萌趣欢乐体" panose="00000500000000000000" pitchFamily="2" charset="-122"/>
                  <a:cs typeface="+mj-cs"/>
                </a:rPr>
                <a:t>在熊猫办公出售的</a:t>
              </a:r>
              <a:r>
                <a:rPr kumimoji="0" lang="en-US" altLang="zh-CN" sz="100" b="0" i="0" u="none" strike="noStrike" kern="1200" cap="none" spc="120" normalizeH="0" baseline="0" noProof="0" dirty="0">
                  <a:ln>
                    <a:noFill/>
                  </a:ln>
                  <a:solidFill>
                    <a:prstClr val="white"/>
                  </a:solidFill>
                  <a:effectLst/>
                  <a:uLnTx/>
                  <a:uFillTx/>
                  <a:latin typeface="字魂107号-萌趣欢乐体" panose="00000500000000000000" pitchFamily="2" charset="-122"/>
                  <a:ea typeface="字魂107号-萌趣欢乐体" panose="00000500000000000000" pitchFamily="2" charset="-122"/>
                  <a:cs typeface="+mj-cs"/>
                </a:rPr>
                <a:t>PPT</a:t>
              </a:r>
              <a:r>
                <a:rPr kumimoji="0" lang="zh-CN" altLang="en-US" sz="100" b="0" i="0" u="none" strike="noStrike" kern="1200" cap="none" spc="120" normalizeH="0" baseline="0" noProof="0" dirty="0">
                  <a:ln>
                    <a:noFill/>
                  </a:ln>
                  <a:solidFill>
                    <a:prstClr val="white"/>
                  </a:solidFill>
                  <a:effectLst/>
                  <a:uLnTx/>
                  <a:uFillTx/>
                  <a:latin typeface="字魂107号-萌趣欢乐体" panose="00000500000000000000" pitchFamily="2" charset="-122"/>
                  <a:ea typeface="字魂107号-萌趣欢乐体" panose="00000500000000000000" pitchFamily="2" charset="-122"/>
                  <a:cs typeface="+mj-cs"/>
                </a:rPr>
                <a:t>模板是免版税类（</a:t>
              </a:r>
              <a:r>
                <a:rPr kumimoji="0" lang="en-US" altLang="zh-CN" sz="100" b="0" i="0" u="none" strike="noStrike" kern="1200" cap="none" spc="120" normalizeH="0" baseline="0" noProof="0" dirty="0">
                  <a:ln>
                    <a:noFill/>
                  </a:ln>
                  <a:solidFill>
                    <a:prstClr val="white"/>
                  </a:solidFill>
                  <a:effectLst/>
                  <a:uLnTx/>
                  <a:uFillTx/>
                  <a:latin typeface="字魂107号-萌趣欢乐体" panose="00000500000000000000" pitchFamily="2" charset="-122"/>
                  <a:ea typeface="字魂107号-萌趣欢乐体" panose="00000500000000000000" pitchFamily="2" charset="-122"/>
                  <a:cs typeface="+mj-cs"/>
                </a:rPr>
                <a:t>RF</a:t>
              </a:r>
              <a:r>
                <a:rPr kumimoji="0" lang="zh-CN" altLang="en-US" sz="100" b="0" i="0" u="none" strike="noStrike" kern="1200" cap="none" spc="120" normalizeH="0" baseline="0" noProof="0" dirty="0">
                  <a:ln>
                    <a:noFill/>
                  </a:ln>
                  <a:solidFill>
                    <a:prstClr val="white"/>
                  </a:solidFill>
                  <a:effectLst/>
                  <a:uLnTx/>
                  <a:uFillTx/>
                  <a:latin typeface="字魂107号-萌趣欢乐体" panose="00000500000000000000" pitchFamily="2" charset="-122"/>
                  <a:ea typeface="字魂107号-萌趣欢乐体" panose="00000500000000000000" pitchFamily="2" charset="-122"/>
                  <a:cs typeface="+mj-cs"/>
                </a:rPr>
                <a:t>：</a:t>
              </a:r>
              <a:r>
                <a:rPr kumimoji="0" lang="en-US" altLang="zh-CN" sz="100" b="0" i="0" u="none" strike="noStrike" kern="1200" cap="none" spc="120" normalizeH="0" baseline="0" noProof="0" dirty="0">
                  <a:ln>
                    <a:noFill/>
                  </a:ln>
                  <a:solidFill>
                    <a:prstClr val="white"/>
                  </a:solidFill>
                  <a:effectLst/>
                  <a:uLnTx/>
                  <a:uFillTx/>
                  <a:latin typeface="字魂107号-萌趣欢乐体" panose="00000500000000000000" pitchFamily="2" charset="-122"/>
                  <a:ea typeface="字魂107号-萌趣欢乐体" panose="00000500000000000000" pitchFamily="2" charset="-122"/>
                  <a:cs typeface="+mj-cs"/>
                </a:rPr>
                <a:t>Royalty-Free</a:t>
              </a:r>
              <a:r>
                <a:rPr kumimoji="0" lang="zh-CN" altLang="en-US" sz="100" b="0" i="0" u="none" strike="noStrike" kern="1200" cap="none" spc="120" normalizeH="0" baseline="0" noProof="0" dirty="0">
                  <a:ln>
                    <a:noFill/>
                  </a:ln>
                  <a:solidFill>
                    <a:prstClr val="white"/>
                  </a:solidFill>
                  <a:effectLst/>
                  <a:uLnTx/>
                  <a:uFillTx/>
                  <a:latin typeface="字魂107号-萌趣欢乐体" panose="00000500000000000000" pitchFamily="2" charset="-122"/>
                  <a:ea typeface="字魂107号-萌趣欢乐体" panose="00000500000000000000" pitchFamily="2" charset="-122"/>
                  <a:cs typeface="+mj-cs"/>
                </a:rPr>
                <a:t>）正版受</a:t>
              </a:r>
              <a:r>
                <a:rPr kumimoji="0" lang="en-US" altLang="zh-CN" sz="100" b="0" i="0" u="none" strike="noStrike" kern="1200" cap="none" spc="120" normalizeH="0" baseline="0" noProof="0" dirty="0">
                  <a:ln>
                    <a:noFill/>
                  </a:ln>
                  <a:solidFill>
                    <a:prstClr val="white"/>
                  </a:solidFill>
                  <a:effectLst/>
                  <a:uLnTx/>
                  <a:uFillTx/>
                  <a:latin typeface="字魂107号-萌趣欢乐体" panose="00000500000000000000" pitchFamily="2" charset="-122"/>
                  <a:ea typeface="字魂107号-萌趣欢乐体" panose="00000500000000000000" pitchFamily="2" charset="-122"/>
                  <a:cs typeface="+mj-cs"/>
                </a:rPr>
                <a:t>《</a:t>
              </a:r>
              <a:r>
                <a:rPr kumimoji="0" lang="zh-CN" altLang="en-US" sz="100" b="0" i="0" u="none" strike="noStrike" kern="1200" cap="none" spc="120" normalizeH="0" baseline="0" noProof="0" dirty="0">
                  <a:ln>
                    <a:noFill/>
                  </a:ln>
                  <a:solidFill>
                    <a:prstClr val="white"/>
                  </a:solidFill>
                  <a:effectLst/>
                  <a:uLnTx/>
                  <a:uFillTx/>
                  <a:latin typeface="字魂107号-萌趣欢乐体" panose="00000500000000000000" pitchFamily="2" charset="-122"/>
                  <a:ea typeface="字魂107号-萌趣欢乐体" panose="00000500000000000000" pitchFamily="2" charset="-122"/>
                  <a:cs typeface="+mj-cs"/>
                </a:rPr>
                <a:t>中国人民共和国著作法</a:t>
              </a:r>
              <a:r>
                <a:rPr kumimoji="0" lang="en-US" altLang="zh-CN" sz="100" b="0" i="0" u="none" strike="noStrike" kern="1200" cap="none" spc="120" normalizeH="0" baseline="0" noProof="0" dirty="0">
                  <a:ln>
                    <a:noFill/>
                  </a:ln>
                  <a:solidFill>
                    <a:prstClr val="white"/>
                  </a:solidFill>
                  <a:effectLst/>
                  <a:uLnTx/>
                  <a:uFillTx/>
                  <a:latin typeface="字魂107号-萌趣欢乐体" panose="00000500000000000000" pitchFamily="2" charset="-122"/>
                  <a:ea typeface="字魂107号-萌趣欢乐体" panose="00000500000000000000" pitchFamily="2" charset="-122"/>
                  <a:cs typeface="+mj-cs"/>
                </a:rPr>
                <a:t>》</a:t>
              </a:r>
              <a:r>
                <a:rPr kumimoji="0" lang="zh-CN" altLang="en-US" sz="100" b="0" i="0" u="none" strike="noStrike" kern="1200" cap="none" spc="120" normalizeH="0" baseline="0" noProof="0" dirty="0">
                  <a:ln>
                    <a:noFill/>
                  </a:ln>
                  <a:solidFill>
                    <a:prstClr val="white"/>
                  </a:solidFill>
                  <a:effectLst/>
                  <a:uLnTx/>
                  <a:uFillTx/>
                  <a:latin typeface="字魂107号-萌趣欢乐体" panose="00000500000000000000" pitchFamily="2" charset="-122"/>
                  <a:ea typeface="字魂107号-萌趣欢乐体" panose="00000500000000000000" pitchFamily="2" charset="-122"/>
                  <a:cs typeface="+mj-cs"/>
                </a:rPr>
                <a:t>和</a:t>
              </a:r>
              <a:r>
                <a:rPr kumimoji="0" lang="en-US" altLang="zh-CN" sz="100" b="0" i="0" u="none" strike="noStrike" kern="1200" cap="none" spc="120" normalizeH="0" baseline="0" noProof="0" dirty="0">
                  <a:ln>
                    <a:noFill/>
                  </a:ln>
                  <a:solidFill>
                    <a:prstClr val="white"/>
                  </a:solidFill>
                  <a:effectLst/>
                  <a:uLnTx/>
                  <a:uFillTx/>
                  <a:latin typeface="字魂107号-萌趣欢乐体" panose="00000500000000000000" pitchFamily="2" charset="-122"/>
                  <a:ea typeface="字魂107号-萌趣欢乐体" panose="00000500000000000000" pitchFamily="2" charset="-122"/>
                  <a:cs typeface="+mj-cs"/>
                </a:rPr>
                <a:t>《</a:t>
              </a:r>
              <a:r>
                <a:rPr kumimoji="0" lang="zh-CN" altLang="en-US" sz="100" b="0" i="0" u="none" strike="noStrike" kern="1200" cap="none" spc="120" normalizeH="0" baseline="0" noProof="0" dirty="0">
                  <a:ln>
                    <a:noFill/>
                  </a:ln>
                  <a:solidFill>
                    <a:prstClr val="white"/>
                  </a:solidFill>
                  <a:effectLst/>
                  <a:uLnTx/>
                  <a:uFillTx/>
                  <a:latin typeface="字魂107号-萌趣欢乐体" panose="00000500000000000000" pitchFamily="2" charset="-122"/>
                  <a:ea typeface="字魂107号-萌趣欢乐体" panose="00000500000000000000" pitchFamily="2" charset="-122"/>
                  <a:cs typeface="+mj-cs"/>
                </a:rPr>
                <a:t>世界版权公约</a:t>
              </a:r>
              <a:r>
                <a:rPr kumimoji="0" lang="en-US" altLang="zh-CN" sz="100" b="0" i="0" u="none" strike="noStrike" kern="1200" cap="none" spc="120" normalizeH="0" baseline="0" noProof="0" dirty="0">
                  <a:ln>
                    <a:noFill/>
                  </a:ln>
                  <a:solidFill>
                    <a:prstClr val="white"/>
                  </a:solidFill>
                  <a:effectLst/>
                  <a:uLnTx/>
                  <a:uFillTx/>
                  <a:latin typeface="字魂107号-萌趣欢乐体" panose="00000500000000000000" pitchFamily="2" charset="-122"/>
                  <a:ea typeface="字魂107号-萌趣欢乐体" panose="00000500000000000000" pitchFamily="2" charset="-122"/>
                  <a:cs typeface="+mj-cs"/>
                </a:rPr>
                <a:t>》</a:t>
              </a:r>
              <a:r>
                <a:rPr kumimoji="0" lang="zh-CN" altLang="en-US" sz="100" b="0" i="0" u="none" strike="noStrike" kern="1200" cap="none" spc="120" normalizeH="0" baseline="0" noProof="0" dirty="0">
                  <a:ln>
                    <a:noFill/>
                  </a:ln>
                  <a:solidFill>
                    <a:prstClr val="white"/>
                  </a:solidFill>
                  <a:effectLst/>
                  <a:uLnTx/>
                  <a:uFillTx/>
                  <a:latin typeface="字魂107号-萌趣欢乐体" panose="00000500000000000000" pitchFamily="2" charset="-122"/>
                  <a:ea typeface="字魂107号-萌趣欢乐体" panose="00000500000000000000" pitchFamily="2" charset="-122"/>
                  <a:cs typeface="+mj-cs"/>
                </a:rPr>
                <a:t>的保护，作品的所有权、版权和著作权归熊猫办公所有，您下载的是</a:t>
              </a:r>
              <a:r>
                <a:rPr kumimoji="0" lang="en-US" altLang="zh-CN" sz="100" b="0" i="0" u="none" strike="noStrike" kern="1200" cap="none" spc="120" normalizeH="0" baseline="0" noProof="0" dirty="0">
                  <a:ln>
                    <a:noFill/>
                  </a:ln>
                  <a:solidFill>
                    <a:prstClr val="white"/>
                  </a:solidFill>
                  <a:effectLst/>
                  <a:uLnTx/>
                  <a:uFillTx/>
                  <a:latin typeface="字魂107号-萌趣欢乐体" panose="00000500000000000000" pitchFamily="2" charset="-122"/>
                  <a:ea typeface="字魂107号-萌趣欢乐体" panose="00000500000000000000" pitchFamily="2" charset="-122"/>
                  <a:cs typeface="+mj-cs"/>
                </a:rPr>
                <a:t>PPT</a:t>
              </a:r>
              <a:r>
                <a:rPr kumimoji="0" lang="zh-CN" altLang="en-US" sz="100" b="0" i="0" u="none" strike="noStrike" kern="1200" cap="none" spc="120" normalizeH="0" baseline="0" noProof="0" dirty="0">
                  <a:ln>
                    <a:noFill/>
                  </a:ln>
                  <a:solidFill>
                    <a:prstClr val="white"/>
                  </a:solidFill>
                  <a:effectLst/>
                  <a:uLnTx/>
                  <a:uFillTx/>
                  <a:latin typeface="字魂107号-萌趣欢乐体" panose="00000500000000000000" pitchFamily="2" charset="-122"/>
                  <a:ea typeface="字魂107号-萌趣欢乐体" panose="00000500000000000000" pitchFamily="2" charset="-122"/>
                  <a:cs typeface="+mj-cs"/>
                </a:rPr>
                <a:t>模板素材的使用权。</a:t>
              </a:r>
              <a:br>
                <a:rPr kumimoji="0" lang="zh-CN" altLang="en-US" sz="100" b="0" i="0" u="none" strike="noStrike" kern="1200" cap="none" spc="120" normalizeH="0" baseline="0" noProof="0" dirty="0">
                  <a:ln>
                    <a:noFill/>
                  </a:ln>
                  <a:solidFill>
                    <a:prstClr val="white"/>
                  </a:solidFill>
                  <a:effectLst/>
                  <a:uLnTx/>
                  <a:uFillTx/>
                  <a:latin typeface="字魂107号-萌趣欢乐体" panose="00000500000000000000" pitchFamily="2" charset="-122"/>
                  <a:ea typeface="字魂107号-萌趣欢乐体" panose="00000500000000000000" pitchFamily="2" charset="-122"/>
                  <a:cs typeface="+mj-cs"/>
                </a:rPr>
              </a:br>
              <a:r>
                <a:rPr kumimoji="0" lang="en-US" altLang="zh-CN" sz="100" b="0" i="0" u="none" strike="noStrike" kern="1200" cap="none" spc="120" normalizeH="0" baseline="0" noProof="0" dirty="0">
                  <a:ln>
                    <a:noFill/>
                  </a:ln>
                  <a:solidFill>
                    <a:prstClr val="white"/>
                  </a:solidFill>
                  <a:effectLst/>
                  <a:uLnTx/>
                  <a:uFillTx/>
                  <a:latin typeface="字魂107号-萌趣欢乐体" panose="00000500000000000000" pitchFamily="2" charset="-122"/>
                  <a:ea typeface="字魂107号-萌趣欢乐体" panose="00000500000000000000" pitchFamily="2" charset="-122"/>
                  <a:cs typeface="+mj-cs"/>
                </a:rPr>
                <a:t>2.</a:t>
              </a:r>
              <a:r>
                <a:rPr kumimoji="0" lang="zh-CN" altLang="en-US" sz="100" b="0" i="0" u="none" strike="noStrike" kern="1200" cap="none" spc="120" normalizeH="0" baseline="0" noProof="0" dirty="0">
                  <a:ln>
                    <a:noFill/>
                  </a:ln>
                  <a:solidFill>
                    <a:prstClr val="white"/>
                  </a:solidFill>
                  <a:effectLst/>
                  <a:uLnTx/>
                  <a:uFillTx/>
                  <a:latin typeface="字魂107号-萌趣欢乐体" panose="00000500000000000000" pitchFamily="2" charset="-122"/>
                  <a:ea typeface="字魂107号-萌趣欢乐体" panose="00000500000000000000" pitchFamily="2" charset="-122"/>
                  <a:cs typeface="+mj-cs"/>
                </a:rPr>
                <a:t>不得将熊猫办公的</a:t>
              </a:r>
              <a:r>
                <a:rPr kumimoji="0" lang="en-US" altLang="zh-CN" sz="100" b="0" i="0" u="none" strike="noStrike" kern="1200" cap="none" spc="120" normalizeH="0" baseline="0" noProof="0" dirty="0">
                  <a:ln>
                    <a:noFill/>
                  </a:ln>
                  <a:solidFill>
                    <a:prstClr val="white"/>
                  </a:solidFill>
                  <a:effectLst/>
                  <a:uLnTx/>
                  <a:uFillTx/>
                  <a:latin typeface="字魂107号-萌趣欢乐体" panose="00000500000000000000" pitchFamily="2" charset="-122"/>
                  <a:ea typeface="字魂107号-萌趣欢乐体" panose="00000500000000000000" pitchFamily="2" charset="-122"/>
                  <a:cs typeface="+mj-cs"/>
                </a:rPr>
                <a:t>PPT</a:t>
              </a:r>
              <a:r>
                <a:rPr kumimoji="0" lang="zh-CN" altLang="en-US" sz="100" b="0" i="0" u="none" strike="noStrike" kern="1200" cap="none" spc="120" normalizeH="0" baseline="0" noProof="0" dirty="0">
                  <a:ln>
                    <a:noFill/>
                  </a:ln>
                  <a:solidFill>
                    <a:prstClr val="white"/>
                  </a:solidFill>
                  <a:effectLst/>
                  <a:uLnTx/>
                  <a:uFillTx/>
                  <a:latin typeface="字魂107号-萌趣欢乐体" panose="00000500000000000000" pitchFamily="2" charset="-122"/>
                  <a:ea typeface="字魂107号-萌趣欢乐体" panose="00000500000000000000" pitchFamily="2" charset="-122"/>
                  <a:cs typeface="+mj-cs"/>
                </a:rPr>
                <a:t>模板、</a:t>
              </a:r>
              <a:r>
                <a:rPr kumimoji="0" lang="en-US" altLang="zh-CN" sz="100" b="0" i="0" u="none" strike="noStrike" kern="1200" cap="none" spc="120" normalizeH="0" baseline="0" noProof="0" dirty="0">
                  <a:ln>
                    <a:noFill/>
                  </a:ln>
                  <a:solidFill>
                    <a:prstClr val="white"/>
                  </a:solidFill>
                  <a:effectLst/>
                  <a:uLnTx/>
                  <a:uFillTx/>
                  <a:latin typeface="字魂107号-萌趣欢乐体" panose="00000500000000000000" pitchFamily="2" charset="-122"/>
                  <a:ea typeface="字魂107号-萌趣欢乐体" panose="00000500000000000000" pitchFamily="2" charset="-122"/>
                  <a:cs typeface="+mj-cs"/>
                </a:rPr>
                <a:t>PPT</a:t>
              </a:r>
              <a:r>
                <a:rPr kumimoji="0" lang="zh-CN" altLang="en-US" sz="100" b="0" i="0" u="none" strike="noStrike" kern="1200" cap="none" spc="120" normalizeH="0" baseline="0" noProof="0" dirty="0">
                  <a:ln>
                    <a:noFill/>
                  </a:ln>
                  <a:solidFill>
                    <a:prstClr val="white"/>
                  </a:solidFill>
                  <a:effectLst/>
                  <a:uLnTx/>
                  <a:uFillTx/>
                  <a:latin typeface="字魂107号-萌趣欢乐体" panose="00000500000000000000" pitchFamily="2" charset="-122"/>
                  <a:ea typeface="字魂107号-萌趣欢乐体" panose="00000500000000000000" pitchFamily="2" charset="-122"/>
                  <a:cs typeface="+mj-cs"/>
                </a:rPr>
                <a:t>素材，本身用于再出售，或者出租、出借、转让、分销、发布或者作为礼物供他人使用，不得转授权、出卖、转让本协议或者本协议中的权利。</a:t>
              </a:r>
              <a:br>
                <a:rPr kumimoji="0" lang="zh-CN" altLang="en-US" sz="100" b="0" i="0" u="none" strike="noStrike" kern="1200" cap="none" spc="120" normalizeH="0" baseline="0" noProof="0" dirty="0">
                  <a:ln>
                    <a:noFill/>
                  </a:ln>
                  <a:solidFill>
                    <a:prstClr val="white"/>
                  </a:solidFill>
                  <a:effectLst/>
                  <a:uLnTx/>
                  <a:uFillTx/>
                  <a:latin typeface="字魂107号-萌趣欢乐体" panose="00000500000000000000" pitchFamily="2" charset="-122"/>
                  <a:ea typeface="字魂107号-萌趣欢乐体" panose="00000500000000000000" pitchFamily="2" charset="-122"/>
                  <a:cs typeface="+mj-cs"/>
                </a:rPr>
              </a:br>
              <a:endParaRPr kumimoji="0" lang="zh-CN" altLang="en-US" sz="100" b="0" i="0" u="none" strike="noStrike" kern="1200" cap="none" spc="120" normalizeH="0" baseline="0" noProof="0" dirty="0">
                <a:ln>
                  <a:noFill/>
                </a:ln>
                <a:solidFill>
                  <a:prstClr val="white"/>
                </a:solidFill>
                <a:effectLst/>
                <a:uLnTx/>
                <a:uFillTx/>
                <a:ea typeface="字魂107号-萌趣欢乐体"/>
                <a:cs typeface="+mj-cs"/>
              </a:endParaRPr>
            </a:p>
          </p:txBody>
        </p:sp>
        <p:sp>
          <p:nvSpPr>
            <p:cNvPr id="13" name="矩形 12">
              <a:extLst>
                <a:ext uri="{FF2B5EF4-FFF2-40B4-BE49-F238E27FC236}">
                  <a16:creationId xmlns:a16="http://schemas.microsoft.com/office/drawing/2014/main" id="{A5C467B7-187A-4594-AB6C-70DC1FCEFEC6}"/>
                </a:ext>
              </a:extLst>
            </p:cNvPr>
            <p:cNvSpPr/>
            <p:nvPr/>
          </p:nvSpPr>
          <p:spPr>
            <a:xfrm>
              <a:off x="4834812" y="1280107"/>
              <a:ext cx="2192590" cy="1290790"/>
            </a:xfrm>
            <a:prstGeom prst="rect">
              <a:avLst/>
            </a:prstGeom>
            <a:noFill/>
          </p:spPr>
          <p:txBody>
            <a:bodyPr wrap="square">
              <a:spAutoFit/>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zh-CN" altLang="en-US" sz="100" b="0" i="0" u="none" strike="noStrike" kern="1200" cap="none" spc="0" normalizeH="0" baseline="0" noProof="0" dirty="0">
                  <a:ln>
                    <a:noFill/>
                  </a:ln>
                  <a:solidFill>
                    <a:prstClr val="white"/>
                  </a:solidFill>
                  <a:effectLst/>
                  <a:uLnTx/>
                  <a:uFillTx/>
                  <a:latin typeface="字魂107号-萌趣欢乐体" panose="00000500000000000000" pitchFamily="2" charset="-122"/>
                  <a:ea typeface="字魂107号-萌趣欢乐体" panose="00000500000000000000" pitchFamily="2" charset="-122"/>
                  <a:cs typeface="+mn-cs"/>
                </a:rPr>
                <a:t>  版权声明</a:t>
              </a:r>
              <a:endParaRPr kumimoji="0" lang="zh-CN" altLang="en-US" sz="100" b="0" i="0" u="none" strike="noStrike" kern="1200" cap="none" spc="0" normalizeH="0" baseline="0" noProof="0" dirty="0">
                <a:ln>
                  <a:noFill/>
                </a:ln>
                <a:solidFill>
                  <a:prstClr val="white"/>
                </a:solidFill>
                <a:effectLst/>
                <a:uLnTx/>
                <a:uFillTx/>
                <a:ea typeface="字魂107号-萌趣欢乐体"/>
                <a:cs typeface="+mn-cs"/>
              </a:endParaRPr>
            </a:p>
          </p:txBody>
        </p:sp>
      </p:grpSp>
    </p:spTree>
    <p:extLst>
      <p:ext uri="{BB962C8B-B14F-4D97-AF65-F5344CB8AC3E}">
        <p14:creationId xmlns:p14="http://schemas.microsoft.com/office/powerpoint/2010/main" val="3155288042"/>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F73A3B8-7F1E-4C2C-94BA-9E7AD4BCEA41}"/>
              </a:ext>
            </a:extLst>
          </p:cNvPr>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2936C068-6CCB-4A2A-833D-A3DAA3BD3BD0}"/>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7FA757F-4074-443D-BBBE-B68519F75834}" type="datetimeFigureOut">
              <a:rPr kumimoji="0" lang="zh-CN" altLang="en-US" sz="1800" b="0" i="0" u="none" strike="noStrike" kern="1200" cap="none" spc="0" normalizeH="0" baseline="0" noProof="0" smtClean="0">
                <a:ln>
                  <a:noFill/>
                </a:ln>
                <a:solidFill>
                  <a:prstClr val="black"/>
                </a:solidFill>
                <a:effectLst/>
                <a:uLnTx/>
                <a:uFillTx/>
                <a:ea typeface="字魂107号-萌趣欢乐体"/>
                <a:cs typeface="+mn-cs"/>
              </a:rPr>
              <a:pPr marL="0" marR="0" lvl="0" indent="0" algn="l" defTabSz="914400" rtl="0" eaLnBrk="1" fontAlgn="auto" latinLnBrk="0" hangingPunct="1">
                <a:lnSpc>
                  <a:spcPct val="100000"/>
                </a:lnSpc>
                <a:spcBef>
                  <a:spcPts val="0"/>
                </a:spcBef>
                <a:spcAft>
                  <a:spcPts val="0"/>
                </a:spcAft>
                <a:buClrTx/>
                <a:buSzTx/>
                <a:buFontTx/>
                <a:buNone/>
                <a:tabLst/>
                <a:defRPr/>
              </a:pPr>
              <a:t>2024/3/12</a:t>
            </a:fld>
            <a:endParaRPr kumimoji="0" lang="zh-CN" altLang="en-US" sz="1800" b="0" i="0" u="none" strike="noStrike" kern="1200" cap="none" spc="0" normalizeH="0" baseline="0" noProof="0">
              <a:ln>
                <a:noFill/>
              </a:ln>
              <a:solidFill>
                <a:prstClr val="black"/>
              </a:solidFill>
              <a:effectLst/>
              <a:uLnTx/>
              <a:uFillTx/>
              <a:ea typeface="字魂107号-萌趣欢乐体"/>
              <a:cs typeface="+mn-cs"/>
            </a:endParaRPr>
          </a:p>
        </p:txBody>
      </p:sp>
      <p:sp>
        <p:nvSpPr>
          <p:cNvPr id="4" name="页脚占位符 3">
            <a:extLst>
              <a:ext uri="{FF2B5EF4-FFF2-40B4-BE49-F238E27FC236}">
                <a16:creationId xmlns:a16="http://schemas.microsoft.com/office/drawing/2014/main" id="{36BEAC29-DCAF-4A41-9C70-B43E77F232BE}"/>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ea typeface="字魂107号-萌趣欢乐体"/>
              <a:cs typeface="+mn-cs"/>
            </a:endParaRPr>
          </a:p>
        </p:txBody>
      </p:sp>
      <p:sp>
        <p:nvSpPr>
          <p:cNvPr id="5" name="灯片编号占位符 4">
            <a:extLst>
              <a:ext uri="{FF2B5EF4-FFF2-40B4-BE49-F238E27FC236}">
                <a16:creationId xmlns:a16="http://schemas.microsoft.com/office/drawing/2014/main" id="{AAD094C0-04CE-44C5-8BBD-5641B21C96CC}"/>
              </a:ext>
            </a:extLst>
          </p:cNvPr>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10EC88B-2F56-4409-9E6F-B09B1B5A46EC}" type="slidenum">
              <a:rPr kumimoji="0" lang="zh-CN" altLang="en-US" sz="1800" b="0" i="0" u="none" strike="noStrike" kern="1200" cap="none" spc="0" normalizeH="0" baseline="0" noProof="0" smtClean="0">
                <a:ln>
                  <a:noFill/>
                </a:ln>
                <a:solidFill>
                  <a:prstClr val="black"/>
                </a:solidFill>
                <a:effectLst/>
                <a:uLnTx/>
                <a:uFillTx/>
                <a:ea typeface="字魂107号-萌趣欢乐体"/>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zh-CN" altLang="en-US" sz="1800" b="0" i="0" u="none" strike="noStrike" kern="1200" cap="none" spc="0" normalizeH="0" baseline="0" noProof="0">
              <a:ln>
                <a:noFill/>
              </a:ln>
              <a:solidFill>
                <a:prstClr val="black"/>
              </a:solidFill>
              <a:effectLst/>
              <a:uLnTx/>
              <a:uFillTx/>
              <a:ea typeface="字魂107号-萌趣欢乐体"/>
              <a:cs typeface="+mn-cs"/>
            </a:endParaRPr>
          </a:p>
        </p:txBody>
      </p:sp>
      <p:sp>
        <p:nvSpPr>
          <p:cNvPr id="8" name="矩形 7">
            <a:extLst>
              <a:ext uri="{FF2B5EF4-FFF2-40B4-BE49-F238E27FC236}">
                <a16:creationId xmlns:a16="http://schemas.microsoft.com/office/drawing/2014/main" id="{07C6766B-9F8C-413B-A44A-01432263D920}"/>
              </a:ext>
            </a:extLst>
          </p:cNvPr>
          <p:cNvSpPr/>
          <p:nvPr/>
        </p:nvSpPr>
        <p:spPr>
          <a:xfrm>
            <a:off x="3510708" y="2408664"/>
            <a:ext cx="1055782" cy="707886"/>
          </a:xfrm>
          <a:prstGeom prst="rect">
            <a:avLst/>
          </a:prstGeom>
          <a:noFill/>
        </p:spPr>
        <p:txBody>
          <a:bodyPr wrap="square">
            <a:spAutoFit/>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zh-CN" altLang="en-US" sz="2000" b="0" i="0" u="none" strike="noStrike" kern="1200" cap="none" spc="0" normalizeH="0" baseline="0" noProof="0" dirty="0">
                <a:ln>
                  <a:noFill/>
                </a:ln>
                <a:solidFill>
                  <a:prstClr val="white"/>
                </a:solidFill>
                <a:effectLst/>
                <a:uLnTx/>
                <a:uFillTx/>
                <a:latin typeface="字魂107号-萌趣欢乐体" panose="00000500000000000000" pitchFamily="2" charset="-122"/>
                <a:ea typeface="字魂107号-萌趣欢乐体" panose="00000500000000000000" pitchFamily="2" charset="-122"/>
                <a:cs typeface="+mn-cs"/>
              </a:rPr>
              <a:t>  版权声明</a:t>
            </a:r>
            <a:endParaRPr kumimoji="0" lang="zh-CN" altLang="en-US" sz="2000" b="0" i="0" u="none" strike="noStrike" kern="1200" cap="none" spc="0" normalizeH="0" baseline="0" noProof="0" dirty="0">
              <a:ln>
                <a:noFill/>
              </a:ln>
              <a:solidFill>
                <a:prstClr val="white"/>
              </a:solidFill>
              <a:effectLst/>
              <a:uLnTx/>
              <a:uFillTx/>
              <a:ea typeface="字魂107号-萌趣欢乐体"/>
              <a:cs typeface="+mn-cs"/>
            </a:endParaRPr>
          </a:p>
        </p:txBody>
      </p:sp>
      <p:grpSp>
        <p:nvGrpSpPr>
          <p:cNvPr id="9" name="组合 8">
            <a:extLst>
              <a:ext uri="{FF2B5EF4-FFF2-40B4-BE49-F238E27FC236}">
                <a16:creationId xmlns:a16="http://schemas.microsoft.com/office/drawing/2014/main" id="{F27CB772-D10E-49DA-9719-849A371E3054}"/>
              </a:ext>
            </a:extLst>
          </p:cNvPr>
          <p:cNvGrpSpPr/>
          <p:nvPr userDrawn="1"/>
        </p:nvGrpSpPr>
        <p:grpSpPr>
          <a:xfrm>
            <a:off x="2209800" y="2841084"/>
            <a:ext cx="3710568" cy="275466"/>
            <a:chOff x="1469042" y="1073970"/>
            <a:chExt cx="8924131" cy="3300801"/>
          </a:xfrm>
        </p:grpSpPr>
        <p:sp>
          <p:nvSpPr>
            <p:cNvPr id="10" name="标题 1">
              <a:extLst>
                <a:ext uri="{FF2B5EF4-FFF2-40B4-BE49-F238E27FC236}">
                  <a16:creationId xmlns:a16="http://schemas.microsoft.com/office/drawing/2014/main" id="{8153D0E5-54A9-4B4F-A430-679275F173B2}"/>
                </a:ext>
              </a:extLst>
            </p:cNvPr>
            <p:cNvSpPr txBox="1">
              <a:spLocks/>
            </p:cNvSpPr>
            <p:nvPr/>
          </p:nvSpPr>
          <p:spPr>
            <a:xfrm>
              <a:off x="1469042" y="1073970"/>
              <a:ext cx="8924131" cy="330080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50000"/>
                </a:lnSpc>
                <a:spcBef>
                  <a:spcPct val="0"/>
                </a:spcBef>
                <a:spcAft>
                  <a:spcPts val="0"/>
                </a:spcAft>
                <a:buClrTx/>
                <a:buSzTx/>
                <a:buFontTx/>
                <a:buNone/>
                <a:tabLst/>
                <a:defRPr/>
              </a:pPr>
              <a:r>
                <a:rPr kumimoji="0" lang="zh-CN" altLang="en-US" sz="100" b="0" i="0" u="none" strike="noStrike" kern="1200" cap="none" spc="0" normalizeH="0" baseline="0" noProof="0" dirty="0">
                  <a:ln>
                    <a:noFill/>
                  </a:ln>
                  <a:solidFill>
                    <a:prstClr val="white"/>
                  </a:solidFill>
                  <a:effectLst/>
                  <a:uLnTx/>
                  <a:uFillTx/>
                  <a:latin typeface="字魂107号-萌趣欢乐体" panose="00000500000000000000" pitchFamily="2" charset="-122"/>
                  <a:ea typeface="字魂107号-萌趣欢乐体" panose="00000500000000000000" pitchFamily="2" charset="-122"/>
                  <a:cs typeface="+mj-cs"/>
                </a:rPr>
                <a:t>                              </a:t>
              </a:r>
              <a:br>
                <a:rPr kumimoji="0" lang="zh-CN" altLang="en-US" sz="100" b="0" i="0" u="none" strike="noStrike" kern="1200" cap="none" spc="0" normalizeH="0" baseline="0" noProof="0" dirty="0">
                  <a:ln>
                    <a:noFill/>
                  </a:ln>
                  <a:solidFill>
                    <a:prstClr val="white"/>
                  </a:solidFill>
                  <a:effectLst/>
                  <a:uLnTx/>
                  <a:uFillTx/>
                  <a:latin typeface="字魂107号-萌趣欢乐体" panose="00000500000000000000" pitchFamily="2" charset="-122"/>
                  <a:ea typeface="字魂107号-萌趣欢乐体" panose="00000500000000000000" pitchFamily="2" charset="-122"/>
                  <a:cs typeface="+mj-cs"/>
                </a:rPr>
              </a:br>
              <a:r>
                <a:rPr kumimoji="0" lang="zh-CN" altLang="en-US" sz="100" b="0" i="0" u="none" strike="noStrike" kern="1200" cap="none" spc="120" normalizeH="0" baseline="0" noProof="0" dirty="0">
                  <a:ln>
                    <a:noFill/>
                  </a:ln>
                  <a:solidFill>
                    <a:prstClr val="white"/>
                  </a:solidFill>
                  <a:effectLst/>
                  <a:uLnTx/>
                  <a:uFillTx/>
                  <a:latin typeface="字魂107号-萌趣欢乐体" panose="00000500000000000000" pitchFamily="2" charset="-122"/>
                  <a:ea typeface="字魂107号-萌趣欢乐体" panose="00000500000000000000" pitchFamily="2" charset="-122"/>
                  <a:cs typeface="+mj-cs"/>
                </a:rPr>
                <a:t/>
              </a:r>
              <a:br>
                <a:rPr kumimoji="0" lang="zh-CN" altLang="en-US" sz="100" b="0" i="0" u="none" strike="noStrike" kern="1200" cap="none" spc="120" normalizeH="0" baseline="0" noProof="0" dirty="0">
                  <a:ln>
                    <a:noFill/>
                  </a:ln>
                  <a:solidFill>
                    <a:prstClr val="white"/>
                  </a:solidFill>
                  <a:effectLst/>
                  <a:uLnTx/>
                  <a:uFillTx/>
                  <a:latin typeface="字魂107号-萌趣欢乐体" panose="00000500000000000000" pitchFamily="2" charset="-122"/>
                  <a:ea typeface="字魂107号-萌趣欢乐体" panose="00000500000000000000" pitchFamily="2" charset="-122"/>
                  <a:cs typeface="+mj-cs"/>
                </a:rPr>
              </a:br>
              <a:endParaRPr kumimoji="0" lang="en-US" altLang="zh-CN" sz="100" b="0" i="0" u="none" strike="noStrike" kern="1200" cap="none" spc="120" normalizeH="0" baseline="0" noProof="0" dirty="0">
                <a:ln>
                  <a:noFill/>
                </a:ln>
                <a:solidFill>
                  <a:prstClr val="white"/>
                </a:solidFill>
                <a:effectLst/>
                <a:uLnTx/>
                <a:uFillTx/>
                <a:latin typeface="字魂107号-萌趣欢乐体" panose="00000500000000000000" pitchFamily="2" charset="-122"/>
                <a:ea typeface="字魂107号-萌趣欢乐体" panose="00000500000000000000" pitchFamily="2" charset="-122"/>
                <a:cs typeface="+mj-cs"/>
              </a:endParaRPr>
            </a:p>
            <a:p>
              <a:pPr marL="0" marR="0" lvl="0" indent="0" algn="l" defTabSz="914400" rtl="0" eaLnBrk="1" fontAlgn="auto" latinLnBrk="0" hangingPunct="1">
                <a:lnSpc>
                  <a:spcPct val="150000"/>
                </a:lnSpc>
                <a:spcBef>
                  <a:spcPct val="0"/>
                </a:spcBef>
                <a:spcAft>
                  <a:spcPts val="0"/>
                </a:spcAft>
                <a:buClrTx/>
                <a:buSzTx/>
                <a:buFontTx/>
                <a:buNone/>
                <a:tabLst/>
                <a:defRPr/>
              </a:pPr>
              <a:endParaRPr kumimoji="0" lang="en-US" altLang="zh-CN" sz="100" b="0" i="0" u="none" strike="noStrike" kern="1200" cap="none" spc="120" normalizeH="0" baseline="0" noProof="0" dirty="0">
                <a:ln>
                  <a:noFill/>
                </a:ln>
                <a:solidFill>
                  <a:prstClr val="white"/>
                </a:solidFill>
                <a:effectLst/>
                <a:uLnTx/>
                <a:uFillTx/>
                <a:latin typeface="字魂107号-萌趣欢乐体" panose="00000500000000000000" pitchFamily="2" charset="-122"/>
                <a:ea typeface="字魂107号-萌趣欢乐体" panose="00000500000000000000" pitchFamily="2" charset="-122"/>
                <a:cs typeface="+mj-cs"/>
              </a:endParaRPr>
            </a:p>
            <a:p>
              <a:pPr marL="0" marR="0" lvl="0" indent="0" algn="l" defTabSz="914400" rtl="0" eaLnBrk="1" fontAlgn="auto" latinLnBrk="0" hangingPunct="1">
                <a:lnSpc>
                  <a:spcPct val="150000"/>
                </a:lnSpc>
                <a:spcBef>
                  <a:spcPct val="0"/>
                </a:spcBef>
                <a:spcAft>
                  <a:spcPts val="0"/>
                </a:spcAft>
                <a:buClrTx/>
                <a:buSzTx/>
                <a:buFontTx/>
                <a:buNone/>
                <a:tabLst/>
                <a:defRPr/>
              </a:pPr>
              <a:r>
                <a:rPr kumimoji="0" lang="zh-CN" altLang="en-US" sz="100" b="0" i="0" u="none" strike="noStrike" kern="1200" cap="none" spc="120" normalizeH="0" baseline="0" noProof="0" dirty="0">
                  <a:ln>
                    <a:noFill/>
                  </a:ln>
                  <a:solidFill>
                    <a:prstClr val="white"/>
                  </a:solidFill>
                  <a:effectLst/>
                  <a:uLnTx/>
                  <a:uFillTx/>
                  <a:latin typeface="字魂107号-萌趣欢乐体" panose="00000500000000000000" pitchFamily="2" charset="-122"/>
                  <a:ea typeface="字魂107号-萌趣欢乐体" panose="00000500000000000000" pitchFamily="2" charset="-122"/>
                  <a:cs typeface="+mj-cs"/>
                </a:rPr>
                <a:t>感谢您下载平台上提供的</a:t>
              </a:r>
              <a:r>
                <a:rPr kumimoji="0" lang="en-US" altLang="zh-CN" sz="100" b="0" i="0" u="none" strike="noStrike" kern="1200" cap="none" spc="120" normalizeH="0" baseline="0" noProof="0" dirty="0">
                  <a:ln>
                    <a:noFill/>
                  </a:ln>
                  <a:solidFill>
                    <a:prstClr val="white"/>
                  </a:solidFill>
                  <a:effectLst/>
                  <a:uLnTx/>
                  <a:uFillTx/>
                  <a:latin typeface="字魂107号-萌趣欢乐体" panose="00000500000000000000" pitchFamily="2" charset="-122"/>
                  <a:ea typeface="字魂107号-萌趣欢乐体" panose="00000500000000000000" pitchFamily="2" charset="-122"/>
                  <a:cs typeface="+mj-cs"/>
                </a:rPr>
                <a:t>PPT</a:t>
              </a:r>
              <a:r>
                <a:rPr kumimoji="0" lang="zh-CN" altLang="en-US" sz="100" b="0" i="0" u="none" strike="noStrike" kern="1200" cap="none" spc="120" normalizeH="0" baseline="0" noProof="0" dirty="0">
                  <a:ln>
                    <a:noFill/>
                  </a:ln>
                  <a:solidFill>
                    <a:prstClr val="white"/>
                  </a:solidFill>
                  <a:effectLst/>
                  <a:uLnTx/>
                  <a:uFillTx/>
                  <a:latin typeface="字魂107号-萌趣欢乐体" panose="00000500000000000000" pitchFamily="2" charset="-122"/>
                  <a:ea typeface="字魂107号-萌趣欢乐体" panose="00000500000000000000" pitchFamily="2" charset="-122"/>
                  <a:cs typeface="+mj-cs"/>
                </a:rPr>
                <a:t>作品，为了您和熊猫办公以及原创作者的利益，请勿复制、传播、销售，否则将承担法律责任！熊猫办公将对作品进行维权，按照传播下载次数进行十倍的索取赔偿！</a:t>
              </a:r>
              <a:r>
                <a:rPr kumimoji="0" lang="en-US" altLang="zh-CN" sz="100" b="0" i="0" u="none" strike="noStrike" kern="1200" cap="none" spc="120" normalizeH="0" baseline="0" noProof="0" dirty="0">
                  <a:ln>
                    <a:noFill/>
                  </a:ln>
                  <a:solidFill>
                    <a:prstClr val="white"/>
                  </a:solidFill>
                  <a:effectLst/>
                  <a:uLnTx/>
                  <a:uFillTx/>
                  <a:latin typeface="字魂107号-萌趣欢乐体" panose="00000500000000000000" pitchFamily="2" charset="-122"/>
                  <a:ea typeface="字魂107号-萌趣欢乐体" panose="00000500000000000000" pitchFamily="2" charset="-122"/>
                  <a:cs typeface="+mj-cs"/>
                </a:rPr>
                <a:t/>
              </a:r>
              <a:br>
                <a:rPr kumimoji="0" lang="en-US" altLang="zh-CN" sz="100" b="0" i="0" u="none" strike="noStrike" kern="1200" cap="none" spc="120" normalizeH="0" baseline="0" noProof="0" dirty="0">
                  <a:ln>
                    <a:noFill/>
                  </a:ln>
                  <a:solidFill>
                    <a:prstClr val="white"/>
                  </a:solidFill>
                  <a:effectLst/>
                  <a:uLnTx/>
                  <a:uFillTx/>
                  <a:latin typeface="字魂107号-萌趣欢乐体" panose="00000500000000000000" pitchFamily="2" charset="-122"/>
                  <a:ea typeface="字魂107号-萌趣欢乐体" panose="00000500000000000000" pitchFamily="2" charset="-122"/>
                  <a:cs typeface="+mj-cs"/>
                </a:rPr>
              </a:br>
              <a:r>
                <a:rPr kumimoji="0" lang="zh-CN" altLang="en-US" sz="100" b="0" i="0" u="none" strike="noStrike" kern="1200" cap="none" spc="120" normalizeH="0" baseline="0" noProof="0" dirty="0">
                  <a:ln>
                    <a:noFill/>
                  </a:ln>
                  <a:solidFill>
                    <a:prstClr val="white"/>
                  </a:solidFill>
                  <a:effectLst/>
                  <a:uLnTx/>
                  <a:uFillTx/>
                  <a:latin typeface="字魂107号-萌趣欢乐体" panose="00000500000000000000" pitchFamily="2" charset="-122"/>
                  <a:ea typeface="字魂107号-萌趣欢乐体" panose="00000500000000000000" pitchFamily="2" charset="-122"/>
                  <a:cs typeface="+mj-cs"/>
                </a:rPr>
                <a:t/>
              </a:r>
              <a:br>
                <a:rPr kumimoji="0" lang="zh-CN" altLang="en-US" sz="100" b="0" i="0" u="none" strike="noStrike" kern="1200" cap="none" spc="120" normalizeH="0" baseline="0" noProof="0" dirty="0">
                  <a:ln>
                    <a:noFill/>
                  </a:ln>
                  <a:solidFill>
                    <a:prstClr val="white"/>
                  </a:solidFill>
                  <a:effectLst/>
                  <a:uLnTx/>
                  <a:uFillTx/>
                  <a:latin typeface="字魂107号-萌趣欢乐体" panose="00000500000000000000" pitchFamily="2" charset="-122"/>
                  <a:ea typeface="字魂107号-萌趣欢乐体" panose="00000500000000000000" pitchFamily="2" charset="-122"/>
                  <a:cs typeface="+mj-cs"/>
                </a:rPr>
              </a:br>
              <a:r>
                <a:rPr kumimoji="0" lang="en-US" altLang="zh-CN" sz="100" b="0" i="0" u="none" strike="noStrike" kern="1200" cap="none" spc="120" normalizeH="0" baseline="0" noProof="0" dirty="0">
                  <a:ln>
                    <a:noFill/>
                  </a:ln>
                  <a:solidFill>
                    <a:prstClr val="white"/>
                  </a:solidFill>
                  <a:effectLst/>
                  <a:uLnTx/>
                  <a:uFillTx/>
                  <a:latin typeface="字魂107号-萌趣欢乐体" panose="00000500000000000000" pitchFamily="2" charset="-122"/>
                  <a:ea typeface="字魂107号-萌趣欢乐体" panose="00000500000000000000" pitchFamily="2" charset="-122"/>
                  <a:cs typeface="+mj-cs"/>
                </a:rPr>
                <a:t>1.</a:t>
              </a:r>
              <a:r>
                <a:rPr kumimoji="0" lang="zh-CN" altLang="en-US" sz="100" b="0" i="0" u="none" strike="noStrike" kern="1200" cap="none" spc="120" normalizeH="0" baseline="0" noProof="0" dirty="0">
                  <a:ln>
                    <a:noFill/>
                  </a:ln>
                  <a:solidFill>
                    <a:prstClr val="white"/>
                  </a:solidFill>
                  <a:effectLst/>
                  <a:uLnTx/>
                  <a:uFillTx/>
                  <a:latin typeface="字魂107号-萌趣欢乐体" panose="00000500000000000000" pitchFamily="2" charset="-122"/>
                  <a:ea typeface="字魂107号-萌趣欢乐体" panose="00000500000000000000" pitchFamily="2" charset="-122"/>
                  <a:cs typeface="+mj-cs"/>
                </a:rPr>
                <a:t>在熊猫办公出售的</a:t>
              </a:r>
              <a:r>
                <a:rPr kumimoji="0" lang="en-US" altLang="zh-CN" sz="100" b="0" i="0" u="none" strike="noStrike" kern="1200" cap="none" spc="120" normalizeH="0" baseline="0" noProof="0" dirty="0">
                  <a:ln>
                    <a:noFill/>
                  </a:ln>
                  <a:solidFill>
                    <a:prstClr val="white"/>
                  </a:solidFill>
                  <a:effectLst/>
                  <a:uLnTx/>
                  <a:uFillTx/>
                  <a:latin typeface="字魂107号-萌趣欢乐体" panose="00000500000000000000" pitchFamily="2" charset="-122"/>
                  <a:ea typeface="字魂107号-萌趣欢乐体" panose="00000500000000000000" pitchFamily="2" charset="-122"/>
                  <a:cs typeface="+mj-cs"/>
                </a:rPr>
                <a:t>PPT</a:t>
              </a:r>
              <a:r>
                <a:rPr kumimoji="0" lang="zh-CN" altLang="en-US" sz="100" b="0" i="0" u="none" strike="noStrike" kern="1200" cap="none" spc="120" normalizeH="0" baseline="0" noProof="0" dirty="0">
                  <a:ln>
                    <a:noFill/>
                  </a:ln>
                  <a:solidFill>
                    <a:prstClr val="white"/>
                  </a:solidFill>
                  <a:effectLst/>
                  <a:uLnTx/>
                  <a:uFillTx/>
                  <a:latin typeface="字魂107号-萌趣欢乐体" panose="00000500000000000000" pitchFamily="2" charset="-122"/>
                  <a:ea typeface="字魂107号-萌趣欢乐体" panose="00000500000000000000" pitchFamily="2" charset="-122"/>
                  <a:cs typeface="+mj-cs"/>
                </a:rPr>
                <a:t>模板是免版税类（</a:t>
              </a:r>
              <a:r>
                <a:rPr kumimoji="0" lang="en-US" altLang="zh-CN" sz="100" b="0" i="0" u="none" strike="noStrike" kern="1200" cap="none" spc="120" normalizeH="0" baseline="0" noProof="0" dirty="0">
                  <a:ln>
                    <a:noFill/>
                  </a:ln>
                  <a:solidFill>
                    <a:prstClr val="white"/>
                  </a:solidFill>
                  <a:effectLst/>
                  <a:uLnTx/>
                  <a:uFillTx/>
                  <a:latin typeface="字魂107号-萌趣欢乐体" panose="00000500000000000000" pitchFamily="2" charset="-122"/>
                  <a:ea typeface="字魂107号-萌趣欢乐体" panose="00000500000000000000" pitchFamily="2" charset="-122"/>
                  <a:cs typeface="+mj-cs"/>
                </a:rPr>
                <a:t>RF</a:t>
              </a:r>
              <a:r>
                <a:rPr kumimoji="0" lang="zh-CN" altLang="en-US" sz="100" b="0" i="0" u="none" strike="noStrike" kern="1200" cap="none" spc="120" normalizeH="0" baseline="0" noProof="0" dirty="0">
                  <a:ln>
                    <a:noFill/>
                  </a:ln>
                  <a:solidFill>
                    <a:prstClr val="white"/>
                  </a:solidFill>
                  <a:effectLst/>
                  <a:uLnTx/>
                  <a:uFillTx/>
                  <a:latin typeface="字魂107号-萌趣欢乐体" panose="00000500000000000000" pitchFamily="2" charset="-122"/>
                  <a:ea typeface="字魂107号-萌趣欢乐体" panose="00000500000000000000" pitchFamily="2" charset="-122"/>
                  <a:cs typeface="+mj-cs"/>
                </a:rPr>
                <a:t>：</a:t>
              </a:r>
              <a:r>
                <a:rPr kumimoji="0" lang="en-US" altLang="zh-CN" sz="100" b="0" i="0" u="none" strike="noStrike" kern="1200" cap="none" spc="120" normalizeH="0" baseline="0" noProof="0" dirty="0">
                  <a:ln>
                    <a:noFill/>
                  </a:ln>
                  <a:solidFill>
                    <a:prstClr val="white"/>
                  </a:solidFill>
                  <a:effectLst/>
                  <a:uLnTx/>
                  <a:uFillTx/>
                  <a:latin typeface="字魂107号-萌趣欢乐体" panose="00000500000000000000" pitchFamily="2" charset="-122"/>
                  <a:ea typeface="字魂107号-萌趣欢乐体" panose="00000500000000000000" pitchFamily="2" charset="-122"/>
                  <a:cs typeface="+mj-cs"/>
                </a:rPr>
                <a:t>Royalty-Free</a:t>
              </a:r>
              <a:r>
                <a:rPr kumimoji="0" lang="zh-CN" altLang="en-US" sz="100" b="0" i="0" u="none" strike="noStrike" kern="1200" cap="none" spc="120" normalizeH="0" baseline="0" noProof="0" dirty="0">
                  <a:ln>
                    <a:noFill/>
                  </a:ln>
                  <a:solidFill>
                    <a:prstClr val="white"/>
                  </a:solidFill>
                  <a:effectLst/>
                  <a:uLnTx/>
                  <a:uFillTx/>
                  <a:latin typeface="字魂107号-萌趣欢乐体" panose="00000500000000000000" pitchFamily="2" charset="-122"/>
                  <a:ea typeface="字魂107号-萌趣欢乐体" panose="00000500000000000000" pitchFamily="2" charset="-122"/>
                  <a:cs typeface="+mj-cs"/>
                </a:rPr>
                <a:t>）正版受</a:t>
              </a:r>
              <a:r>
                <a:rPr kumimoji="0" lang="en-US" altLang="zh-CN" sz="100" b="0" i="0" u="none" strike="noStrike" kern="1200" cap="none" spc="120" normalizeH="0" baseline="0" noProof="0" dirty="0">
                  <a:ln>
                    <a:noFill/>
                  </a:ln>
                  <a:solidFill>
                    <a:prstClr val="white"/>
                  </a:solidFill>
                  <a:effectLst/>
                  <a:uLnTx/>
                  <a:uFillTx/>
                  <a:latin typeface="字魂107号-萌趣欢乐体" panose="00000500000000000000" pitchFamily="2" charset="-122"/>
                  <a:ea typeface="字魂107号-萌趣欢乐体" panose="00000500000000000000" pitchFamily="2" charset="-122"/>
                  <a:cs typeface="+mj-cs"/>
                </a:rPr>
                <a:t>《</a:t>
              </a:r>
              <a:r>
                <a:rPr kumimoji="0" lang="zh-CN" altLang="en-US" sz="100" b="0" i="0" u="none" strike="noStrike" kern="1200" cap="none" spc="120" normalizeH="0" baseline="0" noProof="0" dirty="0">
                  <a:ln>
                    <a:noFill/>
                  </a:ln>
                  <a:solidFill>
                    <a:prstClr val="white"/>
                  </a:solidFill>
                  <a:effectLst/>
                  <a:uLnTx/>
                  <a:uFillTx/>
                  <a:latin typeface="字魂107号-萌趣欢乐体" panose="00000500000000000000" pitchFamily="2" charset="-122"/>
                  <a:ea typeface="字魂107号-萌趣欢乐体" panose="00000500000000000000" pitchFamily="2" charset="-122"/>
                  <a:cs typeface="+mj-cs"/>
                </a:rPr>
                <a:t>中国人民共和国著作法</a:t>
              </a:r>
              <a:r>
                <a:rPr kumimoji="0" lang="en-US" altLang="zh-CN" sz="100" b="0" i="0" u="none" strike="noStrike" kern="1200" cap="none" spc="120" normalizeH="0" baseline="0" noProof="0" dirty="0">
                  <a:ln>
                    <a:noFill/>
                  </a:ln>
                  <a:solidFill>
                    <a:prstClr val="white"/>
                  </a:solidFill>
                  <a:effectLst/>
                  <a:uLnTx/>
                  <a:uFillTx/>
                  <a:latin typeface="字魂107号-萌趣欢乐体" panose="00000500000000000000" pitchFamily="2" charset="-122"/>
                  <a:ea typeface="字魂107号-萌趣欢乐体" panose="00000500000000000000" pitchFamily="2" charset="-122"/>
                  <a:cs typeface="+mj-cs"/>
                </a:rPr>
                <a:t>》</a:t>
              </a:r>
              <a:r>
                <a:rPr kumimoji="0" lang="zh-CN" altLang="en-US" sz="100" b="0" i="0" u="none" strike="noStrike" kern="1200" cap="none" spc="120" normalizeH="0" baseline="0" noProof="0" dirty="0">
                  <a:ln>
                    <a:noFill/>
                  </a:ln>
                  <a:solidFill>
                    <a:prstClr val="white"/>
                  </a:solidFill>
                  <a:effectLst/>
                  <a:uLnTx/>
                  <a:uFillTx/>
                  <a:latin typeface="字魂107号-萌趣欢乐体" panose="00000500000000000000" pitchFamily="2" charset="-122"/>
                  <a:ea typeface="字魂107号-萌趣欢乐体" panose="00000500000000000000" pitchFamily="2" charset="-122"/>
                  <a:cs typeface="+mj-cs"/>
                </a:rPr>
                <a:t>和</a:t>
              </a:r>
              <a:r>
                <a:rPr kumimoji="0" lang="en-US" altLang="zh-CN" sz="100" b="0" i="0" u="none" strike="noStrike" kern="1200" cap="none" spc="120" normalizeH="0" baseline="0" noProof="0" dirty="0">
                  <a:ln>
                    <a:noFill/>
                  </a:ln>
                  <a:solidFill>
                    <a:prstClr val="white"/>
                  </a:solidFill>
                  <a:effectLst/>
                  <a:uLnTx/>
                  <a:uFillTx/>
                  <a:latin typeface="字魂107号-萌趣欢乐体" panose="00000500000000000000" pitchFamily="2" charset="-122"/>
                  <a:ea typeface="字魂107号-萌趣欢乐体" panose="00000500000000000000" pitchFamily="2" charset="-122"/>
                  <a:cs typeface="+mj-cs"/>
                </a:rPr>
                <a:t>《</a:t>
              </a:r>
              <a:r>
                <a:rPr kumimoji="0" lang="zh-CN" altLang="en-US" sz="100" b="0" i="0" u="none" strike="noStrike" kern="1200" cap="none" spc="120" normalizeH="0" baseline="0" noProof="0" dirty="0">
                  <a:ln>
                    <a:noFill/>
                  </a:ln>
                  <a:solidFill>
                    <a:prstClr val="white"/>
                  </a:solidFill>
                  <a:effectLst/>
                  <a:uLnTx/>
                  <a:uFillTx/>
                  <a:latin typeface="字魂107号-萌趣欢乐体" panose="00000500000000000000" pitchFamily="2" charset="-122"/>
                  <a:ea typeface="字魂107号-萌趣欢乐体" panose="00000500000000000000" pitchFamily="2" charset="-122"/>
                  <a:cs typeface="+mj-cs"/>
                </a:rPr>
                <a:t>世界版权公约</a:t>
              </a:r>
              <a:r>
                <a:rPr kumimoji="0" lang="en-US" altLang="zh-CN" sz="100" b="0" i="0" u="none" strike="noStrike" kern="1200" cap="none" spc="120" normalizeH="0" baseline="0" noProof="0" dirty="0">
                  <a:ln>
                    <a:noFill/>
                  </a:ln>
                  <a:solidFill>
                    <a:prstClr val="white"/>
                  </a:solidFill>
                  <a:effectLst/>
                  <a:uLnTx/>
                  <a:uFillTx/>
                  <a:latin typeface="字魂107号-萌趣欢乐体" panose="00000500000000000000" pitchFamily="2" charset="-122"/>
                  <a:ea typeface="字魂107号-萌趣欢乐体" panose="00000500000000000000" pitchFamily="2" charset="-122"/>
                  <a:cs typeface="+mj-cs"/>
                </a:rPr>
                <a:t>》</a:t>
              </a:r>
              <a:r>
                <a:rPr kumimoji="0" lang="zh-CN" altLang="en-US" sz="100" b="0" i="0" u="none" strike="noStrike" kern="1200" cap="none" spc="120" normalizeH="0" baseline="0" noProof="0" dirty="0">
                  <a:ln>
                    <a:noFill/>
                  </a:ln>
                  <a:solidFill>
                    <a:prstClr val="white"/>
                  </a:solidFill>
                  <a:effectLst/>
                  <a:uLnTx/>
                  <a:uFillTx/>
                  <a:latin typeface="字魂107号-萌趣欢乐体" panose="00000500000000000000" pitchFamily="2" charset="-122"/>
                  <a:ea typeface="字魂107号-萌趣欢乐体" panose="00000500000000000000" pitchFamily="2" charset="-122"/>
                  <a:cs typeface="+mj-cs"/>
                </a:rPr>
                <a:t>的保护，作品的所有权、版权和著作权归熊猫办公所有，您下载的是</a:t>
              </a:r>
              <a:r>
                <a:rPr kumimoji="0" lang="en-US" altLang="zh-CN" sz="100" b="0" i="0" u="none" strike="noStrike" kern="1200" cap="none" spc="120" normalizeH="0" baseline="0" noProof="0" dirty="0">
                  <a:ln>
                    <a:noFill/>
                  </a:ln>
                  <a:solidFill>
                    <a:prstClr val="white"/>
                  </a:solidFill>
                  <a:effectLst/>
                  <a:uLnTx/>
                  <a:uFillTx/>
                  <a:latin typeface="字魂107号-萌趣欢乐体" panose="00000500000000000000" pitchFamily="2" charset="-122"/>
                  <a:ea typeface="字魂107号-萌趣欢乐体" panose="00000500000000000000" pitchFamily="2" charset="-122"/>
                  <a:cs typeface="+mj-cs"/>
                </a:rPr>
                <a:t>PPT</a:t>
              </a:r>
              <a:r>
                <a:rPr kumimoji="0" lang="zh-CN" altLang="en-US" sz="100" b="0" i="0" u="none" strike="noStrike" kern="1200" cap="none" spc="120" normalizeH="0" baseline="0" noProof="0" dirty="0">
                  <a:ln>
                    <a:noFill/>
                  </a:ln>
                  <a:solidFill>
                    <a:prstClr val="white"/>
                  </a:solidFill>
                  <a:effectLst/>
                  <a:uLnTx/>
                  <a:uFillTx/>
                  <a:latin typeface="字魂107号-萌趣欢乐体" panose="00000500000000000000" pitchFamily="2" charset="-122"/>
                  <a:ea typeface="字魂107号-萌趣欢乐体" panose="00000500000000000000" pitchFamily="2" charset="-122"/>
                  <a:cs typeface="+mj-cs"/>
                </a:rPr>
                <a:t>模板素材的使用权。</a:t>
              </a:r>
              <a:br>
                <a:rPr kumimoji="0" lang="zh-CN" altLang="en-US" sz="100" b="0" i="0" u="none" strike="noStrike" kern="1200" cap="none" spc="120" normalizeH="0" baseline="0" noProof="0" dirty="0">
                  <a:ln>
                    <a:noFill/>
                  </a:ln>
                  <a:solidFill>
                    <a:prstClr val="white"/>
                  </a:solidFill>
                  <a:effectLst/>
                  <a:uLnTx/>
                  <a:uFillTx/>
                  <a:latin typeface="字魂107号-萌趣欢乐体" panose="00000500000000000000" pitchFamily="2" charset="-122"/>
                  <a:ea typeface="字魂107号-萌趣欢乐体" panose="00000500000000000000" pitchFamily="2" charset="-122"/>
                  <a:cs typeface="+mj-cs"/>
                </a:rPr>
              </a:br>
              <a:r>
                <a:rPr kumimoji="0" lang="en-US" altLang="zh-CN" sz="100" b="0" i="0" u="none" strike="noStrike" kern="1200" cap="none" spc="120" normalizeH="0" baseline="0" noProof="0" dirty="0">
                  <a:ln>
                    <a:noFill/>
                  </a:ln>
                  <a:solidFill>
                    <a:prstClr val="white"/>
                  </a:solidFill>
                  <a:effectLst/>
                  <a:uLnTx/>
                  <a:uFillTx/>
                  <a:latin typeface="字魂107号-萌趣欢乐体" panose="00000500000000000000" pitchFamily="2" charset="-122"/>
                  <a:ea typeface="字魂107号-萌趣欢乐体" panose="00000500000000000000" pitchFamily="2" charset="-122"/>
                  <a:cs typeface="+mj-cs"/>
                </a:rPr>
                <a:t>2.</a:t>
              </a:r>
              <a:r>
                <a:rPr kumimoji="0" lang="zh-CN" altLang="en-US" sz="100" b="0" i="0" u="none" strike="noStrike" kern="1200" cap="none" spc="120" normalizeH="0" baseline="0" noProof="0" dirty="0">
                  <a:ln>
                    <a:noFill/>
                  </a:ln>
                  <a:solidFill>
                    <a:prstClr val="white"/>
                  </a:solidFill>
                  <a:effectLst/>
                  <a:uLnTx/>
                  <a:uFillTx/>
                  <a:latin typeface="字魂107号-萌趣欢乐体" panose="00000500000000000000" pitchFamily="2" charset="-122"/>
                  <a:ea typeface="字魂107号-萌趣欢乐体" panose="00000500000000000000" pitchFamily="2" charset="-122"/>
                  <a:cs typeface="+mj-cs"/>
                </a:rPr>
                <a:t>不得将熊猫办公的</a:t>
              </a:r>
              <a:r>
                <a:rPr kumimoji="0" lang="en-US" altLang="zh-CN" sz="100" b="0" i="0" u="none" strike="noStrike" kern="1200" cap="none" spc="120" normalizeH="0" baseline="0" noProof="0" dirty="0">
                  <a:ln>
                    <a:noFill/>
                  </a:ln>
                  <a:solidFill>
                    <a:prstClr val="white"/>
                  </a:solidFill>
                  <a:effectLst/>
                  <a:uLnTx/>
                  <a:uFillTx/>
                  <a:latin typeface="字魂107号-萌趣欢乐体" panose="00000500000000000000" pitchFamily="2" charset="-122"/>
                  <a:ea typeface="字魂107号-萌趣欢乐体" panose="00000500000000000000" pitchFamily="2" charset="-122"/>
                  <a:cs typeface="+mj-cs"/>
                </a:rPr>
                <a:t>PPT</a:t>
              </a:r>
              <a:r>
                <a:rPr kumimoji="0" lang="zh-CN" altLang="en-US" sz="100" b="0" i="0" u="none" strike="noStrike" kern="1200" cap="none" spc="120" normalizeH="0" baseline="0" noProof="0" dirty="0">
                  <a:ln>
                    <a:noFill/>
                  </a:ln>
                  <a:solidFill>
                    <a:prstClr val="white"/>
                  </a:solidFill>
                  <a:effectLst/>
                  <a:uLnTx/>
                  <a:uFillTx/>
                  <a:latin typeface="字魂107号-萌趣欢乐体" panose="00000500000000000000" pitchFamily="2" charset="-122"/>
                  <a:ea typeface="字魂107号-萌趣欢乐体" panose="00000500000000000000" pitchFamily="2" charset="-122"/>
                  <a:cs typeface="+mj-cs"/>
                </a:rPr>
                <a:t>模板、</a:t>
              </a:r>
              <a:r>
                <a:rPr kumimoji="0" lang="en-US" altLang="zh-CN" sz="100" b="0" i="0" u="none" strike="noStrike" kern="1200" cap="none" spc="120" normalizeH="0" baseline="0" noProof="0" dirty="0">
                  <a:ln>
                    <a:noFill/>
                  </a:ln>
                  <a:solidFill>
                    <a:prstClr val="white"/>
                  </a:solidFill>
                  <a:effectLst/>
                  <a:uLnTx/>
                  <a:uFillTx/>
                  <a:latin typeface="字魂107号-萌趣欢乐体" panose="00000500000000000000" pitchFamily="2" charset="-122"/>
                  <a:ea typeface="字魂107号-萌趣欢乐体" panose="00000500000000000000" pitchFamily="2" charset="-122"/>
                  <a:cs typeface="+mj-cs"/>
                </a:rPr>
                <a:t>PPT</a:t>
              </a:r>
              <a:r>
                <a:rPr kumimoji="0" lang="zh-CN" altLang="en-US" sz="100" b="0" i="0" u="none" strike="noStrike" kern="1200" cap="none" spc="120" normalizeH="0" baseline="0" noProof="0" dirty="0">
                  <a:ln>
                    <a:noFill/>
                  </a:ln>
                  <a:solidFill>
                    <a:prstClr val="white"/>
                  </a:solidFill>
                  <a:effectLst/>
                  <a:uLnTx/>
                  <a:uFillTx/>
                  <a:latin typeface="字魂107号-萌趣欢乐体" panose="00000500000000000000" pitchFamily="2" charset="-122"/>
                  <a:ea typeface="字魂107号-萌趣欢乐体" panose="00000500000000000000" pitchFamily="2" charset="-122"/>
                  <a:cs typeface="+mj-cs"/>
                </a:rPr>
                <a:t>素材，本身用于再出售，或者出租、出借、转让、分销、发布或者作为礼物供他人使用，不得转授权、出卖、转让本协议或者本协议中的权利。</a:t>
              </a:r>
              <a:br>
                <a:rPr kumimoji="0" lang="zh-CN" altLang="en-US" sz="100" b="0" i="0" u="none" strike="noStrike" kern="1200" cap="none" spc="120" normalizeH="0" baseline="0" noProof="0" dirty="0">
                  <a:ln>
                    <a:noFill/>
                  </a:ln>
                  <a:solidFill>
                    <a:prstClr val="white"/>
                  </a:solidFill>
                  <a:effectLst/>
                  <a:uLnTx/>
                  <a:uFillTx/>
                  <a:latin typeface="字魂107号-萌趣欢乐体" panose="00000500000000000000" pitchFamily="2" charset="-122"/>
                  <a:ea typeface="字魂107号-萌趣欢乐体" panose="00000500000000000000" pitchFamily="2" charset="-122"/>
                  <a:cs typeface="+mj-cs"/>
                </a:rPr>
              </a:br>
              <a:endParaRPr kumimoji="0" lang="zh-CN" altLang="en-US" sz="100" b="0" i="0" u="none" strike="noStrike" kern="1200" cap="none" spc="120" normalizeH="0" baseline="0" noProof="0" dirty="0">
                <a:ln>
                  <a:noFill/>
                </a:ln>
                <a:solidFill>
                  <a:prstClr val="white"/>
                </a:solidFill>
                <a:effectLst/>
                <a:uLnTx/>
                <a:uFillTx/>
                <a:ea typeface="字魂107号-萌趣欢乐体"/>
                <a:cs typeface="+mj-cs"/>
              </a:endParaRPr>
            </a:p>
          </p:txBody>
        </p:sp>
        <p:sp>
          <p:nvSpPr>
            <p:cNvPr id="11" name="矩形 10">
              <a:extLst>
                <a:ext uri="{FF2B5EF4-FFF2-40B4-BE49-F238E27FC236}">
                  <a16:creationId xmlns:a16="http://schemas.microsoft.com/office/drawing/2014/main" id="{06F9DE8B-B4F4-4E07-ABDB-9208DBD28B4A}"/>
                </a:ext>
              </a:extLst>
            </p:cNvPr>
            <p:cNvSpPr/>
            <p:nvPr/>
          </p:nvSpPr>
          <p:spPr>
            <a:xfrm>
              <a:off x="4834812" y="1280107"/>
              <a:ext cx="2192590" cy="1290790"/>
            </a:xfrm>
            <a:prstGeom prst="rect">
              <a:avLst/>
            </a:prstGeom>
            <a:noFill/>
          </p:spPr>
          <p:txBody>
            <a:bodyPr wrap="square">
              <a:spAutoFit/>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zh-CN" altLang="en-US" sz="100" b="0" i="0" u="none" strike="noStrike" kern="1200" cap="none" spc="0" normalizeH="0" baseline="0" noProof="0" dirty="0">
                  <a:ln>
                    <a:noFill/>
                  </a:ln>
                  <a:solidFill>
                    <a:prstClr val="white"/>
                  </a:solidFill>
                  <a:effectLst/>
                  <a:uLnTx/>
                  <a:uFillTx/>
                  <a:latin typeface="字魂107号-萌趣欢乐体" panose="00000500000000000000" pitchFamily="2" charset="-122"/>
                  <a:ea typeface="字魂107号-萌趣欢乐体" panose="00000500000000000000" pitchFamily="2" charset="-122"/>
                  <a:cs typeface="+mn-cs"/>
                </a:rPr>
                <a:t>  版权声明</a:t>
              </a:r>
              <a:endParaRPr kumimoji="0" lang="zh-CN" altLang="en-US" sz="100" b="0" i="0" u="none" strike="noStrike" kern="1200" cap="none" spc="0" normalizeH="0" baseline="0" noProof="0" dirty="0">
                <a:ln>
                  <a:noFill/>
                </a:ln>
                <a:solidFill>
                  <a:prstClr val="white"/>
                </a:solidFill>
                <a:effectLst/>
                <a:uLnTx/>
                <a:uFillTx/>
                <a:ea typeface="字魂107号-萌趣欢乐体"/>
                <a:cs typeface="+mn-cs"/>
              </a:endParaRPr>
            </a:p>
          </p:txBody>
        </p:sp>
      </p:grpSp>
    </p:spTree>
    <p:extLst>
      <p:ext uri="{BB962C8B-B14F-4D97-AF65-F5344CB8AC3E}">
        <p14:creationId xmlns:p14="http://schemas.microsoft.com/office/powerpoint/2010/main" val="2367565446"/>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56FC2264-B604-4505-BFB1-B69ABF128312}"/>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7FA757F-4074-443D-BBBE-B68519F75834}" type="datetimeFigureOut">
              <a:rPr kumimoji="0" lang="zh-CN" altLang="en-US" sz="1800" b="0" i="0" u="none" strike="noStrike" kern="1200" cap="none" spc="0" normalizeH="0" baseline="0" noProof="0" smtClean="0">
                <a:ln>
                  <a:noFill/>
                </a:ln>
                <a:solidFill>
                  <a:prstClr val="black"/>
                </a:solidFill>
                <a:effectLst/>
                <a:uLnTx/>
                <a:uFillTx/>
                <a:ea typeface="字魂107号-萌趣欢乐体"/>
                <a:cs typeface="+mn-cs"/>
              </a:rPr>
              <a:pPr marL="0" marR="0" lvl="0" indent="0" algn="l" defTabSz="914400" rtl="0" eaLnBrk="1" fontAlgn="auto" latinLnBrk="0" hangingPunct="1">
                <a:lnSpc>
                  <a:spcPct val="100000"/>
                </a:lnSpc>
                <a:spcBef>
                  <a:spcPts val="0"/>
                </a:spcBef>
                <a:spcAft>
                  <a:spcPts val="0"/>
                </a:spcAft>
                <a:buClrTx/>
                <a:buSzTx/>
                <a:buFontTx/>
                <a:buNone/>
                <a:tabLst/>
                <a:defRPr/>
              </a:pPr>
              <a:t>2024/3/12</a:t>
            </a:fld>
            <a:endParaRPr kumimoji="0" lang="zh-CN" altLang="en-US" sz="1800" b="0" i="0" u="none" strike="noStrike" kern="1200" cap="none" spc="0" normalizeH="0" baseline="0" noProof="0">
              <a:ln>
                <a:noFill/>
              </a:ln>
              <a:solidFill>
                <a:prstClr val="black"/>
              </a:solidFill>
              <a:effectLst/>
              <a:uLnTx/>
              <a:uFillTx/>
              <a:ea typeface="字魂107号-萌趣欢乐体"/>
              <a:cs typeface="+mn-cs"/>
            </a:endParaRPr>
          </a:p>
        </p:txBody>
      </p:sp>
      <p:sp>
        <p:nvSpPr>
          <p:cNvPr id="3" name="页脚占位符 2">
            <a:extLst>
              <a:ext uri="{FF2B5EF4-FFF2-40B4-BE49-F238E27FC236}">
                <a16:creationId xmlns:a16="http://schemas.microsoft.com/office/drawing/2014/main" id="{7BE20086-C0BF-4FA3-9932-5E2F3D6148B1}"/>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ea typeface="字魂107号-萌趣欢乐体"/>
              <a:cs typeface="+mn-cs"/>
            </a:endParaRPr>
          </a:p>
        </p:txBody>
      </p:sp>
      <p:sp>
        <p:nvSpPr>
          <p:cNvPr id="4" name="灯片编号占位符 3">
            <a:extLst>
              <a:ext uri="{FF2B5EF4-FFF2-40B4-BE49-F238E27FC236}">
                <a16:creationId xmlns:a16="http://schemas.microsoft.com/office/drawing/2014/main" id="{110FC46A-9EEC-4C9C-818C-94D300EDE6E6}"/>
              </a:ext>
            </a:extLst>
          </p:cNvPr>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10EC88B-2F56-4409-9E6F-B09B1B5A46EC}" type="slidenum">
              <a:rPr kumimoji="0" lang="zh-CN" altLang="en-US" sz="1800" b="0" i="0" u="none" strike="noStrike" kern="1200" cap="none" spc="0" normalizeH="0" baseline="0" noProof="0" smtClean="0">
                <a:ln>
                  <a:noFill/>
                </a:ln>
                <a:solidFill>
                  <a:prstClr val="black"/>
                </a:solidFill>
                <a:effectLst/>
                <a:uLnTx/>
                <a:uFillTx/>
                <a:ea typeface="字魂107号-萌趣欢乐体"/>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zh-CN" altLang="en-US" sz="1800" b="0" i="0" u="none" strike="noStrike" kern="1200" cap="none" spc="0" normalizeH="0" baseline="0" noProof="0">
              <a:ln>
                <a:noFill/>
              </a:ln>
              <a:solidFill>
                <a:prstClr val="black"/>
              </a:solidFill>
              <a:effectLst/>
              <a:uLnTx/>
              <a:uFillTx/>
              <a:ea typeface="字魂107号-萌趣欢乐体"/>
              <a:cs typeface="+mn-cs"/>
            </a:endParaRPr>
          </a:p>
        </p:txBody>
      </p:sp>
    </p:spTree>
    <p:extLst>
      <p:ext uri="{BB962C8B-B14F-4D97-AF65-F5344CB8AC3E}">
        <p14:creationId xmlns:p14="http://schemas.microsoft.com/office/powerpoint/2010/main" val="1862664978"/>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685A8E8-F316-4D66-B4EA-85588AFE5230}"/>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32F5ECFF-CACE-4A4B-A473-D61DB84F56CD}"/>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a16="http://schemas.microsoft.com/office/drawing/2014/main" id="{BC094ADD-5214-403B-B6EB-E5513124AB76}"/>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2C73E393-DA18-4385-A5D4-6977E4084E1A}"/>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7FA757F-4074-443D-BBBE-B68519F75834}" type="datetimeFigureOut">
              <a:rPr kumimoji="0" lang="zh-CN" altLang="en-US" sz="1800" b="0" i="0" u="none" strike="noStrike" kern="1200" cap="none" spc="0" normalizeH="0" baseline="0" noProof="0" smtClean="0">
                <a:ln>
                  <a:noFill/>
                </a:ln>
                <a:solidFill>
                  <a:prstClr val="black"/>
                </a:solidFill>
                <a:effectLst/>
                <a:uLnTx/>
                <a:uFillTx/>
                <a:ea typeface="字魂107号-萌趣欢乐体"/>
                <a:cs typeface="+mn-cs"/>
              </a:rPr>
              <a:pPr marL="0" marR="0" lvl="0" indent="0" algn="l" defTabSz="914400" rtl="0" eaLnBrk="1" fontAlgn="auto" latinLnBrk="0" hangingPunct="1">
                <a:lnSpc>
                  <a:spcPct val="100000"/>
                </a:lnSpc>
                <a:spcBef>
                  <a:spcPts val="0"/>
                </a:spcBef>
                <a:spcAft>
                  <a:spcPts val="0"/>
                </a:spcAft>
                <a:buClrTx/>
                <a:buSzTx/>
                <a:buFontTx/>
                <a:buNone/>
                <a:tabLst/>
                <a:defRPr/>
              </a:pPr>
              <a:t>2024/3/12</a:t>
            </a:fld>
            <a:endParaRPr kumimoji="0" lang="zh-CN" altLang="en-US" sz="1800" b="0" i="0" u="none" strike="noStrike" kern="1200" cap="none" spc="0" normalizeH="0" baseline="0" noProof="0">
              <a:ln>
                <a:noFill/>
              </a:ln>
              <a:solidFill>
                <a:prstClr val="black"/>
              </a:solidFill>
              <a:effectLst/>
              <a:uLnTx/>
              <a:uFillTx/>
              <a:ea typeface="字魂107号-萌趣欢乐体"/>
              <a:cs typeface="+mn-cs"/>
            </a:endParaRPr>
          </a:p>
        </p:txBody>
      </p:sp>
      <p:sp>
        <p:nvSpPr>
          <p:cNvPr id="6" name="页脚占位符 5">
            <a:extLst>
              <a:ext uri="{FF2B5EF4-FFF2-40B4-BE49-F238E27FC236}">
                <a16:creationId xmlns:a16="http://schemas.microsoft.com/office/drawing/2014/main" id="{E8BA74E4-D87D-41EE-AA76-CB61D07BD035}"/>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ea typeface="字魂107号-萌趣欢乐体"/>
              <a:cs typeface="+mn-cs"/>
            </a:endParaRPr>
          </a:p>
        </p:txBody>
      </p:sp>
      <p:sp>
        <p:nvSpPr>
          <p:cNvPr id="7" name="灯片编号占位符 6">
            <a:extLst>
              <a:ext uri="{FF2B5EF4-FFF2-40B4-BE49-F238E27FC236}">
                <a16:creationId xmlns:a16="http://schemas.microsoft.com/office/drawing/2014/main" id="{5C8DBAE2-8A7A-4775-807C-50EC856FD9CD}"/>
              </a:ext>
            </a:extLst>
          </p:cNvPr>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10EC88B-2F56-4409-9E6F-B09B1B5A46EC}" type="slidenum">
              <a:rPr kumimoji="0" lang="zh-CN" altLang="en-US" sz="1800" b="0" i="0" u="none" strike="noStrike" kern="1200" cap="none" spc="0" normalizeH="0" baseline="0" noProof="0" smtClean="0">
                <a:ln>
                  <a:noFill/>
                </a:ln>
                <a:solidFill>
                  <a:prstClr val="black"/>
                </a:solidFill>
                <a:effectLst/>
                <a:uLnTx/>
                <a:uFillTx/>
                <a:ea typeface="字魂107号-萌趣欢乐体"/>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zh-CN" altLang="en-US" sz="1800" b="0" i="0" u="none" strike="noStrike" kern="1200" cap="none" spc="0" normalizeH="0" baseline="0" noProof="0">
              <a:ln>
                <a:noFill/>
              </a:ln>
              <a:solidFill>
                <a:prstClr val="black"/>
              </a:solidFill>
              <a:effectLst/>
              <a:uLnTx/>
              <a:uFillTx/>
              <a:ea typeface="字魂107号-萌趣欢乐体"/>
              <a:cs typeface="+mn-cs"/>
            </a:endParaRPr>
          </a:p>
        </p:txBody>
      </p:sp>
    </p:spTree>
    <p:extLst>
      <p:ext uri="{BB962C8B-B14F-4D97-AF65-F5344CB8AC3E}">
        <p14:creationId xmlns:p14="http://schemas.microsoft.com/office/powerpoint/2010/main" val="1852005330"/>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0996E92-7FEC-46B4-837C-20CE93D4A2DA}"/>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2D173D85-D27A-4994-BB43-9B9A6F1B998B}"/>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97EFB03F-0EE8-4D4C-9DAE-6710061D2A18}"/>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59051401-1CE9-4BA6-95D4-FE4770D6163F}"/>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7FA757F-4074-443D-BBBE-B68519F75834}" type="datetimeFigureOut">
              <a:rPr kumimoji="0" lang="zh-CN" altLang="en-US" sz="1800" b="0" i="0" u="none" strike="noStrike" kern="1200" cap="none" spc="0" normalizeH="0" baseline="0" noProof="0" smtClean="0">
                <a:ln>
                  <a:noFill/>
                </a:ln>
                <a:solidFill>
                  <a:prstClr val="black"/>
                </a:solidFill>
                <a:effectLst/>
                <a:uLnTx/>
                <a:uFillTx/>
                <a:ea typeface="字魂107号-萌趣欢乐体"/>
                <a:cs typeface="+mn-cs"/>
              </a:rPr>
              <a:pPr marL="0" marR="0" lvl="0" indent="0" algn="l" defTabSz="914400" rtl="0" eaLnBrk="1" fontAlgn="auto" latinLnBrk="0" hangingPunct="1">
                <a:lnSpc>
                  <a:spcPct val="100000"/>
                </a:lnSpc>
                <a:spcBef>
                  <a:spcPts val="0"/>
                </a:spcBef>
                <a:spcAft>
                  <a:spcPts val="0"/>
                </a:spcAft>
                <a:buClrTx/>
                <a:buSzTx/>
                <a:buFontTx/>
                <a:buNone/>
                <a:tabLst/>
                <a:defRPr/>
              </a:pPr>
              <a:t>2024/3/12</a:t>
            </a:fld>
            <a:endParaRPr kumimoji="0" lang="zh-CN" altLang="en-US" sz="1800" b="0" i="0" u="none" strike="noStrike" kern="1200" cap="none" spc="0" normalizeH="0" baseline="0" noProof="0">
              <a:ln>
                <a:noFill/>
              </a:ln>
              <a:solidFill>
                <a:prstClr val="black"/>
              </a:solidFill>
              <a:effectLst/>
              <a:uLnTx/>
              <a:uFillTx/>
              <a:ea typeface="字魂107号-萌趣欢乐体"/>
              <a:cs typeface="+mn-cs"/>
            </a:endParaRPr>
          </a:p>
        </p:txBody>
      </p:sp>
      <p:sp>
        <p:nvSpPr>
          <p:cNvPr id="6" name="页脚占位符 5">
            <a:extLst>
              <a:ext uri="{FF2B5EF4-FFF2-40B4-BE49-F238E27FC236}">
                <a16:creationId xmlns:a16="http://schemas.microsoft.com/office/drawing/2014/main" id="{2489CFBB-B564-4292-89B5-96A955D3EF23}"/>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ea typeface="字魂107号-萌趣欢乐体"/>
              <a:cs typeface="+mn-cs"/>
            </a:endParaRPr>
          </a:p>
        </p:txBody>
      </p:sp>
      <p:sp>
        <p:nvSpPr>
          <p:cNvPr id="7" name="灯片编号占位符 6">
            <a:extLst>
              <a:ext uri="{FF2B5EF4-FFF2-40B4-BE49-F238E27FC236}">
                <a16:creationId xmlns:a16="http://schemas.microsoft.com/office/drawing/2014/main" id="{2F53A4D0-0CE0-49EF-ACFF-7C3D4A0BAC93}"/>
              </a:ext>
            </a:extLst>
          </p:cNvPr>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10EC88B-2F56-4409-9E6F-B09B1B5A46EC}" type="slidenum">
              <a:rPr kumimoji="0" lang="zh-CN" altLang="en-US" sz="1800" b="0" i="0" u="none" strike="noStrike" kern="1200" cap="none" spc="0" normalizeH="0" baseline="0" noProof="0" smtClean="0">
                <a:ln>
                  <a:noFill/>
                </a:ln>
                <a:solidFill>
                  <a:prstClr val="black"/>
                </a:solidFill>
                <a:effectLst/>
                <a:uLnTx/>
                <a:uFillTx/>
                <a:ea typeface="字魂107号-萌趣欢乐体"/>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zh-CN" altLang="en-US" sz="1800" b="0" i="0" u="none" strike="noStrike" kern="1200" cap="none" spc="0" normalizeH="0" baseline="0" noProof="0">
              <a:ln>
                <a:noFill/>
              </a:ln>
              <a:solidFill>
                <a:prstClr val="black"/>
              </a:solidFill>
              <a:effectLst/>
              <a:uLnTx/>
              <a:uFillTx/>
              <a:ea typeface="字魂107号-萌趣欢乐体"/>
              <a:cs typeface="+mn-cs"/>
            </a:endParaRPr>
          </a:p>
        </p:txBody>
      </p:sp>
    </p:spTree>
    <p:extLst>
      <p:ext uri="{BB962C8B-B14F-4D97-AF65-F5344CB8AC3E}">
        <p14:creationId xmlns:p14="http://schemas.microsoft.com/office/powerpoint/2010/main" val="3290135359"/>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22495B4-2DD9-47A9-812E-F8C280199F74}"/>
              </a:ext>
            </a:extLst>
          </p:cNvPr>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CDC47F77-1EC9-49E1-8887-CC86ABF00030}"/>
              </a:ext>
            </a:extLst>
          </p:cNvPr>
          <p:cNvSpPr>
            <a:spLocks noGrp="1"/>
          </p:cNvSpPr>
          <p:nvPr>
            <p:ph type="body" orient="vert" idx="1"/>
          </p:nvPr>
        </p:nvSpPr>
        <p:spPr>
          <a:xfrm>
            <a:off x="838200" y="1825625"/>
            <a:ext cx="10515600" cy="4351338"/>
          </a:xfrm>
          <a:prstGeom prst="rect">
            <a:avLst/>
          </a:prstGeo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9F5F7101-A2C0-4FB9-9148-FC6E299D4334}"/>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7FA757F-4074-443D-BBBE-B68519F75834}" type="datetimeFigureOut">
              <a:rPr kumimoji="0" lang="zh-CN" altLang="en-US" sz="1800" b="0" i="0" u="none" strike="noStrike" kern="1200" cap="none" spc="0" normalizeH="0" baseline="0" noProof="0" smtClean="0">
                <a:ln>
                  <a:noFill/>
                </a:ln>
                <a:solidFill>
                  <a:prstClr val="black"/>
                </a:solidFill>
                <a:effectLst/>
                <a:uLnTx/>
                <a:uFillTx/>
                <a:ea typeface="字魂107号-萌趣欢乐体"/>
                <a:cs typeface="+mn-cs"/>
              </a:rPr>
              <a:pPr marL="0" marR="0" lvl="0" indent="0" algn="l" defTabSz="914400" rtl="0" eaLnBrk="1" fontAlgn="auto" latinLnBrk="0" hangingPunct="1">
                <a:lnSpc>
                  <a:spcPct val="100000"/>
                </a:lnSpc>
                <a:spcBef>
                  <a:spcPts val="0"/>
                </a:spcBef>
                <a:spcAft>
                  <a:spcPts val="0"/>
                </a:spcAft>
                <a:buClrTx/>
                <a:buSzTx/>
                <a:buFontTx/>
                <a:buNone/>
                <a:tabLst/>
                <a:defRPr/>
              </a:pPr>
              <a:t>2024/3/12</a:t>
            </a:fld>
            <a:endParaRPr kumimoji="0" lang="zh-CN" altLang="en-US" sz="1800" b="0" i="0" u="none" strike="noStrike" kern="1200" cap="none" spc="0" normalizeH="0" baseline="0" noProof="0">
              <a:ln>
                <a:noFill/>
              </a:ln>
              <a:solidFill>
                <a:prstClr val="black"/>
              </a:solidFill>
              <a:effectLst/>
              <a:uLnTx/>
              <a:uFillTx/>
              <a:ea typeface="字魂107号-萌趣欢乐体"/>
              <a:cs typeface="+mn-cs"/>
            </a:endParaRPr>
          </a:p>
        </p:txBody>
      </p:sp>
      <p:sp>
        <p:nvSpPr>
          <p:cNvPr id="5" name="页脚占位符 4">
            <a:extLst>
              <a:ext uri="{FF2B5EF4-FFF2-40B4-BE49-F238E27FC236}">
                <a16:creationId xmlns:a16="http://schemas.microsoft.com/office/drawing/2014/main" id="{988A9AA3-79D4-4554-9E6C-047577FDF99B}"/>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ea typeface="字魂107号-萌趣欢乐体"/>
              <a:cs typeface="+mn-cs"/>
            </a:endParaRPr>
          </a:p>
        </p:txBody>
      </p:sp>
      <p:sp>
        <p:nvSpPr>
          <p:cNvPr id="6" name="灯片编号占位符 5">
            <a:extLst>
              <a:ext uri="{FF2B5EF4-FFF2-40B4-BE49-F238E27FC236}">
                <a16:creationId xmlns:a16="http://schemas.microsoft.com/office/drawing/2014/main" id="{9645FB2F-5AB6-488C-8964-A912F734C7D7}"/>
              </a:ext>
            </a:extLst>
          </p:cNvPr>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10EC88B-2F56-4409-9E6F-B09B1B5A46EC}" type="slidenum">
              <a:rPr kumimoji="0" lang="zh-CN" altLang="en-US" sz="1800" b="0" i="0" u="none" strike="noStrike" kern="1200" cap="none" spc="0" normalizeH="0" baseline="0" noProof="0" smtClean="0">
                <a:ln>
                  <a:noFill/>
                </a:ln>
                <a:solidFill>
                  <a:prstClr val="black"/>
                </a:solidFill>
                <a:effectLst/>
                <a:uLnTx/>
                <a:uFillTx/>
                <a:ea typeface="字魂107号-萌趣欢乐体"/>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zh-CN" altLang="en-US" sz="1800" b="0" i="0" u="none" strike="noStrike" kern="1200" cap="none" spc="0" normalizeH="0" baseline="0" noProof="0">
              <a:ln>
                <a:noFill/>
              </a:ln>
              <a:solidFill>
                <a:prstClr val="black"/>
              </a:solidFill>
              <a:effectLst/>
              <a:uLnTx/>
              <a:uFillTx/>
              <a:ea typeface="字魂107号-萌趣欢乐体"/>
              <a:cs typeface="+mn-cs"/>
            </a:endParaRPr>
          </a:p>
        </p:txBody>
      </p:sp>
    </p:spTree>
    <p:extLst>
      <p:ext uri="{BB962C8B-B14F-4D97-AF65-F5344CB8AC3E}">
        <p14:creationId xmlns:p14="http://schemas.microsoft.com/office/powerpoint/2010/main" val="3937439248"/>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B172348B-9BC8-46F8-B0DE-21FF577A4FF4}"/>
              </a:ext>
            </a:extLst>
          </p:cNvPr>
          <p:cNvSpPr>
            <a:spLocks noGrp="1"/>
          </p:cNvSpPr>
          <p:nvPr>
            <p:ph type="title" orient="vert"/>
          </p:nvPr>
        </p:nvSpPr>
        <p:spPr>
          <a:xfrm>
            <a:off x="8724900" y="365125"/>
            <a:ext cx="2628900" cy="5811838"/>
          </a:xfrm>
          <a:prstGeom prst="rect">
            <a:avLst/>
          </a:prstGeo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6368218D-09F0-4632-8C92-13CFB59A5994}"/>
              </a:ext>
            </a:extLst>
          </p:cNvPr>
          <p:cNvSpPr>
            <a:spLocks noGrp="1"/>
          </p:cNvSpPr>
          <p:nvPr>
            <p:ph type="body" orient="vert" idx="1"/>
          </p:nvPr>
        </p:nvSpPr>
        <p:spPr>
          <a:xfrm>
            <a:off x="838200" y="365125"/>
            <a:ext cx="7734300" cy="5811838"/>
          </a:xfrm>
          <a:prstGeom prst="rect">
            <a:avLst/>
          </a:prstGeo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D9DEE740-4032-42FB-A9C2-7F78F11B0506}"/>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7FA757F-4074-443D-BBBE-B68519F75834}" type="datetimeFigureOut">
              <a:rPr kumimoji="0" lang="zh-CN" altLang="en-US" sz="1800" b="0" i="0" u="none" strike="noStrike" kern="1200" cap="none" spc="0" normalizeH="0" baseline="0" noProof="0" smtClean="0">
                <a:ln>
                  <a:noFill/>
                </a:ln>
                <a:solidFill>
                  <a:prstClr val="black"/>
                </a:solidFill>
                <a:effectLst/>
                <a:uLnTx/>
                <a:uFillTx/>
                <a:ea typeface="字魂107号-萌趣欢乐体"/>
                <a:cs typeface="+mn-cs"/>
              </a:rPr>
              <a:pPr marL="0" marR="0" lvl="0" indent="0" algn="l" defTabSz="914400" rtl="0" eaLnBrk="1" fontAlgn="auto" latinLnBrk="0" hangingPunct="1">
                <a:lnSpc>
                  <a:spcPct val="100000"/>
                </a:lnSpc>
                <a:spcBef>
                  <a:spcPts val="0"/>
                </a:spcBef>
                <a:spcAft>
                  <a:spcPts val="0"/>
                </a:spcAft>
                <a:buClrTx/>
                <a:buSzTx/>
                <a:buFontTx/>
                <a:buNone/>
                <a:tabLst/>
                <a:defRPr/>
              </a:pPr>
              <a:t>2024/3/12</a:t>
            </a:fld>
            <a:endParaRPr kumimoji="0" lang="zh-CN" altLang="en-US" sz="1800" b="0" i="0" u="none" strike="noStrike" kern="1200" cap="none" spc="0" normalizeH="0" baseline="0" noProof="0">
              <a:ln>
                <a:noFill/>
              </a:ln>
              <a:solidFill>
                <a:prstClr val="black"/>
              </a:solidFill>
              <a:effectLst/>
              <a:uLnTx/>
              <a:uFillTx/>
              <a:ea typeface="字魂107号-萌趣欢乐体"/>
              <a:cs typeface="+mn-cs"/>
            </a:endParaRPr>
          </a:p>
        </p:txBody>
      </p:sp>
      <p:sp>
        <p:nvSpPr>
          <p:cNvPr id="5" name="页脚占位符 4">
            <a:extLst>
              <a:ext uri="{FF2B5EF4-FFF2-40B4-BE49-F238E27FC236}">
                <a16:creationId xmlns:a16="http://schemas.microsoft.com/office/drawing/2014/main" id="{55AE2FCF-F25B-41F6-9F5B-3D161C6DB0F9}"/>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ea typeface="字魂107号-萌趣欢乐体"/>
              <a:cs typeface="+mn-cs"/>
            </a:endParaRPr>
          </a:p>
        </p:txBody>
      </p:sp>
      <p:sp>
        <p:nvSpPr>
          <p:cNvPr id="6" name="灯片编号占位符 5">
            <a:extLst>
              <a:ext uri="{FF2B5EF4-FFF2-40B4-BE49-F238E27FC236}">
                <a16:creationId xmlns:a16="http://schemas.microsoft.com/office/drawing/2014/main" id="{8D9F313D-D8AF-4582-A4F8-BBA233974ED9}"/>
              </a:ext>
            </a:extLst>
          </p:cNvPr>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10EC88B-2F56-4409-9E6F-B09B1B5A46EC}" type="slidenum">
              <a:rPr kumimoji="0" lang="zh-CN" altLang="en-US" sz="1800" b="0" i="0" u="none" strike="noStrike" kern="1200" cap="none" spc="0" normalizeH="0" baseline="0" noProof="0" smtClean="0">
                <a:ln>
                  <a:noFill/>
                </a:ln>
                <a:solidFill>
                  <a:prstClr val="black"/>
                </a:solidFill>
                <a:effectLst/>
                <a:uLnTx/>
                <a:uFillTx/>
                <a:ea typeface="字魂107号-萌趣欢乐体"/>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zh-CN" altLang="en-US" sz="1800" b="0" i="0" u="none" strike="noStrike" kern="1200" cap="none" spc="0" normalizeH="0" baseline="0" noProof="0">
              <a:ln>
                <a:noFill/>
              </a:ln>
              <a:solidFill>
                <a:prstClr val="black"/>
              </a:solidFill>
              <a:effectLst/>
              <a:uLnTx/>
              <a:uFillTx/>
              <a:ea typeface="字魂107号-萌趣欢乐体"/>
              <a:cs typeface="+mn-cs"/>
            </a:endParaRPr>
          </a:p>
        </p:txBody>
      </p:sp>
    </p:spTree>
    <p:extLst>
      <p:ext uri="{BB962C8B-B14F-4D97-AF65-F5344CB8AC3E}">
        <p14:creationId xmlns:p14="http://schemas.microsoft.com/office/powerpoint/2010/main" val="2443191238"/>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4.pn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image" Target="../media/image4.png"/><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8" Type="http://schemas.openxmlformats.org/officeDocument/2006/relationships/image" Target="../media/image5.jpg"/><Relationship Id="rId3" Type="http://schemas.openxmlformats.org/officeDocument/2006/relationships/slideLayout" Target="../slideLayouts/slideLayout37.xml"/><Relationship Id="rId7" Type="http://schemas.openxmlformats.org/officeDocument/2006/relationships/theme" Target="../theme/theme4.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5" Type="http://schemas.openxmlformats.org/officeDocument/2006/relationships/slideLayout" Target="../slideLayouts/slideLayout39.xml"/><Relationship Id="rId4" Type="http://schemas.openxmlformats.org/officeDocument/2006/relationships/slideLayout" Target="../slideLayouts/slideLayout38.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8.xml"/><Relationship Id="rId13" Type="http://schemas.openxmlformats.org/officeDocument/2006/relationships/slideLayout" Target="../slideLayouts/slideLayout53.xml"/><Relationship Id="rId3" Type="http://schemas.openxmlformats.org/officeDocument/2006/relationships/slideLayout" Target="../slideLayouts/slideLayout43.xml"/><Relationship Id="rId7" Type="http://schemas.openxmlformats.org/officeDocument/2006/relationships/slideLayout" Target="../slideLayouts/slideLayout47.xml"/><Relationship Id="rId12" Type="http://schemas.openxmlformats.org/officeDocument/2006/relationships/slideLayout" Target="../slideLayouts/slideLayout52.xml"/><Relationship Id="rId2" Type="http://schemas.openxmlformats.org/officeDocument/2006/relationships/slideLayout" Target="../slideLayouts/slideLayout42.xml"/><Relationship Id="rId1" Type="http://schemas.openxmlformats.org/officeDocument/2006/relationships/slideLayout" Target="../slideLayouts/slideLayout41.xml"/><Relationship Id="rId6" Type="http://schemas.openxmlformats.org/officeDocument/2006/relationships/slideLayout" Target="../slideLayouts/slideLayout46.xml"/><Relationship Id="rId11" Type="http://schemas.openxmlformats.org/officeDocument/2006/relationships/slideLayout" Target="../slideLayouts/slideLayout51.xml"/><Relationship Id="rId5" Type="http://schemas.openxmlformats.org/officeDocument/2006/relationships/slideLayout" Target="../slideLayouts/slideLayout45.xml"/><Relationship Id="rId10" Type="http://schemas.openxmlformats.org/officeDocument/2006/relationships/slideLayout" Target="../slideLayouts/slideLayout50.xml"/><Relationship Id="rId4" Type="http://schemas.openxmlformats.org/officeDocument/2006/relationships/slideLayout" Target="../slideLayouts/slideLayout44.xml"/><Relationship Id="rId9" Type="http://schemas.openxmlformats.org/officeDocument/2006/relationships/slideLayout" Target="../slideLayouts/slideLayout49.xml"/><Relationship Id="rId1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1.xml"/><Relationship Id="rId3" Type="http://schemas.openxmlformats.org/officeDocument/2006/relationships/slideLayout" Target="../slideLayouts/slideLayout56.xml"/><Relationship Id="rId7" Type="http://schemas.openxmlformats.org/officeDocument/2006/relationships/slideLayout" Target="../slideLayouts/slideLayout60.xml"/><Relationship Id="rId2" Type="http://schemas.openxmlformats.org/officeDocument/2006/relationships/slideLayout" Target="../slideLayouts/slideLayout55.xml"/><Relationship Id="rId1" Type="http://schemas.openxmlformats.org/officeDocument/2006/relationships/slideLayout" Target="../slideLayouts/slideLayout54.xml"/><Relationship Id="rId6" Type="http://schemas.openxmlformats.org/officeDocument/2006/relationships/slideLayout" Target="../slideLayouts/slideLayout59.xml"/><Relationship Id="rId11" Type="http://schemas.openxmlformats.org/officeDocument/2006/relationships/theme" Target="../theme/theme6.xml"/><Relationship Id="rId5" Type="http://schemas.openxmlformats.org/officeDocument/2006/relationships/slideLayout" Target="../slideLayouts/slideLayout58.xml"/><Relationship Id="rId10" Type="http://schemas.openxmlformats.org/officeDocument/2006/relationships/slideLayout" Target="../slideLayouts/slideLayout63.xml"/><Relationship Id="rId4" Type="http://schemas.openxmlformats.org/officeDocument/2006/relationships/slideLayout" Target="../slideLayouts/slideLayout57.xml"/><Relationship Id="rId9" Type="http://schemas.openxmlformats.org/officeDocument/2006/relationships/slideLayout" Target="../slideLayouts/slideLayout6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81392"/>
      </p:ext>
    </p:extLst>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 id="2147483682" r:id="rId12"/>
  </p:sldLayoutIdLst>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xStyles>
    <p:titleStyle>
      <a:lvl1pPr algn="l" defTabSz="914423"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5" indent="-228605" algn="l" defTabSz="914423"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18" indent="-228605" algn="l" defTabSz="914423"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28" indent="-228605" algn="l" defTabSz="914423"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40"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52"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63"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75"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85"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98"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23" rtl="0" eaLnBrk="1" latinLnBrk="0" hangingPunct="1">
        <a:defRPr sz="1800" kern="1200">
          <a:solidFill>
            <a:schemeClr val="tx1"/>
          </a:solidFill>
          <a:latin typeface="+mn-lt"/>
          <a:ea typeface="+mn-ea"/>
          <a:cs typeface="+mn-cs"/>
        </a:defRPr>
      </a:lvl1pPr>
      <a:lvl2pPr marL="457212" algn="l" defTabSz="914423" rtl="0" eaLnBrk="1" latinLnBrk="0" hangingPunct="1">
        <a:defRPr sz="1800" kern="1200">
          <a:solidFill>
            <a:schemeClr val="tx1"/>
          </a:solidFill>
          <a:latin typeface="+mn-lt"/>
          <a:ea typeface="+mn-ea"/>
          <a:cs typeface="+mn-cs"/>
        </a:defRPr>
      </a:lvl2pPr>
      <a:lvl3pPr marL="914423" algn="l" defTabSz="914423" rtl="0" eaLnBrk="1" latinLnBrk="0" hangingPunct="1">
        <a:defRPr sz="1800" kern="1200">
          <a:solidFill>
            <a:schemeClr val="tx1"/>
          </a:solidFill>
          <a:latin typeface="+mn-lt"/>
          <a:ea typeface="+mn-ea"/>
          <a:cs typeface="+mn-cs"/>
        </a:defRPr>
      </a:lvl3pPr>
      <a:lvl4pPr marL="1371635" algn="l" defTabSz="914423" rtl="0" eaLnBrk="1" latinLnBrk="0" hangingPunct="1">
        <a:defRPr sz="1800" kern="1200">
          <a:solidFill>
            <a:schemeClr val="tx1"/>
          </a:solidFill>
          <a:latin typeface="+mn-lt"/>
          <a:ea typeface="+mn-ea"/>
          <a:cs typeface="+mn-cs"/>
        </a:defRPr>
      </a:lvl4pPr>
      <a:lvl5pPr marL="1828845" algn="l" defTabSz="914423" rtl="0" eaLnBrk="1" latinLnBrk="0" hangingPunct="1">
        <a:defRPr sz="1800" kern="1200">
          <a:solidFill>
            <a:schemeClr val="tx1"/>
          </a:solidFill>
          <a:latin typeface="+mn-lt"/>
          <a:ea typeface="+mn-ea"/>
          <a:cs typeface="+mn-cs"/>
        </a:defRPr>
      </a:lvl5pPr>
      <a:lvl6pPr marL="2286058" algn="l" defTabSz="914423" rtl="0" eaLnBrk="1" latinLnBrk="0" hangingPunct="1">
        <a:defRPr sz="1800" kern="1200">
          <a:solidFill>
            <a:schemeClr val="tx1"/>
          </a:solidFill>
          <a:latin typeface="+mn-lt"/>
          <a:ea typeface="+mn-ea"/>
          <a:cs typeface="+mn-cs"/>
        </a:defRPr>
      </a:lvl6pPr>
      <a:lvl7pPr marL="2743268" algn="l" defTabSz="914423" rtl="0" eaLnBrk="1" latinLnBrk="0" hangingPunct="1">
        <a:defRPr sz="1800" kern="1200">
          <a:solidFill>
            <a:schemeClr val="tx1"/>
          </a:solidFill>
          <a:latin typeface="+mn-lt"/>
          <a:ea typeface="+mn-ea"/>
          <a:cs typeface="+mn-cs"/>
        </a:defRPr>
      </a:lvl7pPr>
      <a:lvl8pPr marL="3200480" algn="l" defTabSz="914423" rtl="0" eaLnBrk="1" latinLnBrk="0" hangingPunct="1">
        <a:defRPr sz="1800" kern="1200">
          <a:solidFill>
            <a:schemeClr val="tx1"/>
          </a:solidFill>
          <a:latin typeface="+mn-lt"/>
          <a:ea typeface="+mn-ea"/>
          <a:cs typeface="+mn-cs"/>
        </a:defRPr>
      </a:lvl8pPr>
      <a:lvl9pPr marL="3657692" algn="l" defTabSz="914423"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 name="Picture 9" descr="A white circle with leaves and blue text&#10;&#10;Description automatically generated">
            <a:extLst>
              <a:ext uri="{FF2B5EF4-FFF2-40B4-BE49-F238E27FC236}">
                <a16:creationId xmlns:a16="http://schemas.microsoft.com/office/drawing/2014/main" id="{7F20CBBB-F63A-5B6F-B662-8EB133F5ED2A}"/>
              </a:ext>
            </a:extLst>
          </p:cNvPr>
          <p:cNvPicPr>
            <a:picLocks noChangeAspect="1"/>
          </p:cNvPicPr>
          <p:nvPr userDrawn="1"/>
        </p:nvPicPr>
        <p:blipFill>
          <a:blip r:embed="rId13" cstate="hqprint">
            <a:extLst>
              <a:ext uri="{28A0092B-C50C-407E-A947-70E740481C1C}">
                <a14:useLocalDpi xmlns:a14="http://schemas.microsoft.com/office/drawing/2010/main" val="0"/>
              </a:ext>
            </a:extLst>
          </a:blip>
          <a:stretch>
            <a:fillRect/>
          </a:stretch>
        </p:blipFill>
        <p:spPr>
          <a:xfrm>
            <a:off x="-1457227" y="189911"/>
            <a:ext cx="1346658" cy="1346658"/>
          </a:xfrm>
          <a:prstGeom prst="rect">
            <a:avLst/>
          </a:prstGeom>
        </p:spPr>
      </p:pic>
    </p:spTree>
    <p:extLst>
      <p:ext uri="{BB962C8B-B14F-4D97-AF65-F5344CB8AC3E}">
        <p14:creationId xmlns:p14="http://schemas.microsoft.com/office/powerpoint/2010/main" val="4212447063"/>
      </p:ext>
    </p:extLst>
  </p:cSld>
  <p:clrMap bg1="lt1" tx1="dk1" bg2="lt2" tx2="dk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Picture 2" descr="A white circle with leaves and blue text&#10;&#10;Description automatically generated">
            <a:extLst>
              <a:ext uri="{FF2B5EF4-FFF2-40B4-BE49-F238E27FC236}">
                <a16:creationId xmlns:a16="http://schemas.microsoft.com/office/drawing/2014/main" id="{F3084D74-66DC-046A-5C75-6D04B51879C2}"/>
              </a:ext>
            </a:extLst>
          </p:cNvPr>
          <p:cNvPicPr>
            <a:picLocks noChangeAspect="1"/>
          </p:cNvPicPr>
          <p:nvPr userDrawn="1"/>
        </p:nvPicPr>
        <p:blipFill>
          <a:blip r:embed="rId13" cstate="hqprint">
            <a:extLst>
              <a:ext uri="{28A0092B-C50C-407E-A947-70E740481C1C}">
                <a14:useLocalDpi xmlns:a14="http://schemas.microsoft.com/office/drawing/2010/main" val="0"/>
              </a:ext>
            </a:extLst>
          </a:blip>
          <a:stretch>
            <a:fillRect/>
          </a:stretch>
        </p:blipFill>
        <p:spPr>
          <a:xfrm>
            <a:off x="-1504360" y="180484"/>
            <a:ext cx="1318378" cy="1318378"/>
          </a:xfrm>
          <a:prstGeom prst="rect">
            <a:avLst/>
          </a:prstGeom>
        </p:spPr>
      </p:pic>
    </p:spTree>
    <p:extLst>
      <p:ext uri="{BB962C8B-B14F-4D97-AF65-F5344CB8AC3E}">
        <p14:creationId xmlns:p14="http://schemas.microsoft.com/office/powerpoint/2010/main" val="4161863869"/>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9Slide.vn - 2019">
            <a:extLst>
              <a:ext uri="{FF2B5EF4-FFF2-40B4-BE49-F238E27FC236}">
                <a16:creationId xmlns:a16="http://schemas.microsoft.com/office/drawing/2014/main" id="{0E28838D-D89B-BAB0-6715-E1D74417572C}"/>
              </a:ext>
            </a:extLst>
          </p:cNvPr>
          <p:cNvSpPr txBox="1"/>
          <p:nvPr userDrawn="1"/>
        </p:nvSpPr>
        <p:spPr>
          <a:xfrm>
            <a:off x="0" y="-1604665"/>
            <a:ext cx="12192000" cy="461665"/>
          </a:xfrm>
          <a:prstGeom prst="rect">
            <a:avLst/>
          </a:prstGeom>
          <a:noFill/>
        </p:spPr>
        <p:txBody>
          <a:bodyPr vert="horz" rtlCol="0">
            <a:spAutoFit/>
          </a:bodyPr>
          <a:lstStyle/>
          <a:p>
            <a:pPr algn="ctr"/>
            <a:r>
              <a:rPr lang="en-US" sz="2400">
                <a:solidFill>
                  <a:srgbClr val="CFCFCF"/>
                </a:solidFill>
              </a:rPr>
              <a:t>www.9slide.vn</a:t>
            </a:r>
          </a:p>
        </p:txBody>
      </p:sp>
      <p:pic>
        <p:nvPicPr>
          <p:cNvPr id="7" name="图片 9">
            <a:extLst>
              <a:ext uri="{FF2B5EF4-FFF2-40B4-BE49-F238E27FC236}">
                <a16:creationId xmlns:a16="http://schemas.microsoft.com/office/drawing/2014/main" id="{B33AB6A6-FBD3-4B78-80A6-EB2D2449A52D}"/>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0" y="7376"/>
            <a:ext cx="12192000" cy="6858000"/>
          </a:xfrm>
          <a:prstGeom prst="rect">
            <a:avLst/>
          </a:prstGeom>
        </p:spPr>
      </p:pic>
    </p:spTree>
    <p:extLst>
      <p:ext uri="{BB962C8B-B14F-4D97-AF65-F5344CB8AC3E}">
        <p14:creationId xmlns:p14="http://schemas.microsoft.com/office/powerpoint/2010/main" val="1312242909"/>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71980996"/>
      </p:ext>
    </p:extLst>
  </p:cSld>
  <p:clrMap bg1="lt1" tx1="dk1" bg2="lt2" tx2="dk2" accent1="accent1" accent2="accent2" accent3="accent3" accent4="accent4" accent5="accent5" accent6="accent6" hlink="hlink" folHlink="folHlink"/>
  <p:sldLayoutIdLst>
    <p:sldLayoutId id="2147483740" r:id="rId1"/>
    <p:sldLayoutId id="2147483741" r:id="rId2"/>
    <p:sldLayoutId id="2147483742" r:id="rId3"/>
    <p:sldLayoutId id="2147483743" r:id="rId4"/>
    <p:sldLayoutId id="2147483744" r:id="rId5"/>
    <p:sldLayoutId id="2147483745" r:id="rId6"/>
    <p:sldLayoutId id="2147483746" r:id="rId7"/>
    <p:sldLayoutId id="2147483747" r:id="rId8"/>
    <p:sldLayoutId id="2147483748" r:id="rId9"/>
    <p:sldLayoutId id="2147483749" r:id="rId10"/>
    <p:sldLayoutId id="2147483750" r:id="rId11"/>
    <p:sldLayoutId id="2147483751" r:id="rId12"/>
    <p:sldLayoutId id="2147483752"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41131293"/>
      </p:ext>
    </p:extLst>
  </p:cSld>
  <p:clrMap bg1="lt1" tx1="dk1" bg2="lt2" tx2="dk2" accent1="accent1" accent2="accent2" accent3="accent3" accent4="accent4" accent5="accent5" accent6="accent6" hlink="hlink" folHlink="folHlink"/>
  <p:sldLayoutIdLst>
    <p:sldLayoutId id="2147483754" r:id="rId1"/>
    <p:sldLayoutId id="2147483755" r:id="rId2"/>
    <p:sldLayoutId id="2147483756" r:id="rId3"/>
    <p:sldLayoutId id="2147483757" r:id="rId4"/>
    <p:sldLayoutId id="2147483758" r:id="rId5"/>
    <p:sldLayoutId id="2147483759" r:id="rId6"/>
    <p:sldLayoutId id="2147483760" r:id="rId7"/>
    <p:sldLayoutId id="2147483761" r:id="rId8"/>
    <p:sldLayoutId id="2147483762" r:id="rId9"/>
    <p:sldLayoutId id="2147483763" r:id="rId10"/>
  </p:sldLayoutIdLst>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55.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4.png"/><Relationship Id="rId1" Type="http://schemas.openxmlformats.org/officeDocument/2006/relationships/slideLayout" Target="../slideLayouts/slideLayout41.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emf"/></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4.png"/><Relationship Id="rId1" Type="http://schemas.openxmlformats.org/officeDocument/2006/relationships/slideLayout" Target="../slideLayouts/slideLayout41.xml"/><Relationship Id="rId5" Type="http://schemas.openxmlformats.org/officeDocument/2006/relationships/image" Target="../media/image18.png"/><Relationship Id="rId4" Type="http://schemas.openxmlformats.org/officeDocument/2006/relationships/image" Target="../media/image15.emf"/></Relationships>
</file>

<file path=ppt/slides/_rels/slide4.xml.rels><?xml version="1.0" encoding="UTF-8" standalone="yes"?>
<Relationships xmlns="http://schemas.openxmlformats.org/package/2006/relationships"><Relationship Id="rId8" Type="http://schemas.openxmlformats.org/officeDocument/2006/relationships/image" Target="../media/image23.png"/><Relationship Id="rId3" Type="http://schemas.microsoft.com/office/2007/relationships/hdphoto" Target="../media/hdphoto2.wdp"/><Relationship Id="rId7" Type="http://schemas.openxmlformats.org/officeDocument/2006/relationships/image" Target="../media/image22.png"/><Relationship Id="rId2" Type="http://schemas.openxmlformats.org/officeDocument/2006/relationships/image" Target="../media/image19.png"/><Relationship Id="rId1" Type="http://schemas.openxmlformats.org/officeDocument/2006/relationships/slideLayout" Target="../slideLayouts/slideLayout42.xml"/><Relationship Id="rId6" Type="http://schemas.openxmlformats.org/officeDocument/2006/relationships/image" Target="../media/image21.png"/><Relationship Id="rId5" Type="http://schemas.microsoft.com/office/2007/relationships/hdphoto" Target="../media/hdphoto3.wdp"/><Relationship Id="rId4" Type="http://schemas.openxmlformats.org/officeDocument/2006/relationships/image" Target="../media/image20.png"/></Relationships>
</file>

<file path=ppt/slides/_rels/slide5.xml.rels><?xml version="1.0" encoding="UTF-8" standalone="yes"?>
<Relationships xmlns="http://schemas.openxmlformats.org/package/2006/relationships"><Relationship Id="rId8" Type="http://schemas.openxmlformats.org/officeDocument/2006/relationships/image" Target="../media/image25.png"/><Relationship Id="rId13" Type="http://schemas.openxmlformats.org/officeDocument/2006/relationships/audio" Target="../media/audio2.wav"/><Relationship Id="rId3" Type="http://schemas.openxmlformats.org/officeDocument/2006/relationships/slideLayout" Target="../slideLayouts/slideLayout42.xml"/><Relationship Id="rId7" Type="http://schemas.microsoft.com/office/2007/relationships/hdphoto" Target="../media/hdphoto4.wdp"/><Relationship Id="rId12" Type="http://schemas.openxmlformats.org/officeDocument/2006/relationships/audio" Target="../media/audio1.wav"/><Relationship Id="rId2" Type="http://schemas.microsoft.com/office/2007/relationships/media" Target="../media/media1.mp3"/><Relationship Id="rId1" Type="http://schemas.openxmlformats.org/officeDocument/2006/relationships/audio" Target="NULL" TargetMode="External"/><Relationship Id="rId6" Type="http://schemas.openxmlformats.org/officeDocument/2006/relationships/image" Target="../media/image24.png"/><Relationship Id="rId11" Type="http://schemas.openxmlformats.org/officeDocument/2006/relationships/image" Target="../media/image28.png"/><Relationship Id="rId5" Type="http://schemas.openxmlformats.org/officeDocument/2006/relationships/audio" Target="../media/audio2.wav"/><Relationship Id="rId10" Type="http://schemas.openxmlformats.org/officeDocument/2006/relationships/image" Target="../media/image27.png"/><Relationship Id="rId4" Type="http://schemas.openxmlformats.org/officeDocument/2006/relationships/audio" Target="../media/audio1.wav"/><Relationship Id="rId9" Type="http://schemas.openxmlformats.org/officeDocument/2006/relationships/image" Target="../media/image26.png"/></Relationships>
</file>

<file path=ppt/slides/_rels/slide6.xml.rels><?xml version="1.0" encoding="UTF-8" standalone="yes"?>
<Relationships xmlns="http://schemas.openxmlformats.org/package/2006/relationships"><Relationship Id="rId8" Type="http://schemas.openxmlformats.org/officeDocument/2006/relationships/image" Target="../media/image25.png"/><Relationship Id="rId13" Type="http://schemas.openxmlformats.org/officeDocument/2006/relationships/audio" Target="../media/audio2.wav"/><Relationship Id="rId3" Type="http://schemas.openxmlformats.org/officeDocument/2006/relationships/slideLayout" Target="../slideLayouts/slideLayout42.xml"/><Relationship Id="rId7" Type="http://schemas.microsoft.com/office/2007/relationships/hdphoto" Target="../media/hdphoto4.wdp"/><Relationship Id="rId12" Type="http://schemas.openxmlformats.org/officeDocument/2006/relationships/audio" Target="../media/audio1.wav"/><Relationship Id="rId2" Type="http://schemas.microsoft.com/office/2007/relationships/media" Target="../media/media1.mp3"/><Relationship Id="rId1" Type="http://schemas.openxmlformats.org/officeDocument/2006/relationships/audio" Target="NULL" TargetMode="External"/><Relationship Id="rId6" Type="http://schemas.openxmlformats.org/officeDocument/2006/relationships/image" Target="../media/image24.png"/><Relationship Id="rId11" Type="http://schemas.openxmlformats.org/officeDocument/2006/relationships/image" Target="../media/image28.png"/><Relationship Id="rId5" Type="http://schemas.openxmlformats.org/officeDocument/2006/relationships/audio" Target="../media/audio2.wav"/><Relationship Id="rId10" Type="http://schemas.openxmlformats.org/officeDocument/2006/relationships/image" Target="../media/image27.png"/><Relationship Id="rId4" Type="http://schemas.openxmlformats.org/officeDocument/2006/relationships/audio" Target="../media/audio1.wav"/><Relationship Id="rId9" Type="http://schemas.openxmlformats.org/officeDocument/2006/relationships/image" Target="../media/image26.pn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29.png"/><Relationship Id="rId2" Type="http://schemas.openxmlformats.org/officeDocument/2006/relationships/notesSlide" Target="../notesSlides/notesSlide2.xml"/><Relationship Id="rId1" Type="http://schemas.openxmlformats.org/officeDocument/2006/relationships/slideLayout" Target="../slideLayouts/slideLayout55.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55.xml"/></Relationships>
</file>

<file path=ppt/slides/_rels/slide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8.xml"/><Relationship Id="rId4" Type="http://schemas.openxmlformats.org/officeDocument/2006/relationships/image" Target="../media/image31.png"/></Relationships>
</file>

<file path=ppt/slides/_rels/slide1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33.png"/><Relationship Id="rId2" Type="http://schemas.openxmlformats.org/officeDocument/2006/relationships/notesSlide" Target="../notesSlides/notesSlide6.xml"/><Relationship Id="rId1" Type="http://schemas.openxmlformats.org/officeDocument/2006/relationships/slideLayout" Target="../slideLayouts/slideLayout55.xml"/><Relationship Id="rId6" Type="http://schemas.openxmlformats.org/officeDocument/2006/relationships/image" Target="../media/image32.png"/><Relationship Id="rId5" Type="http://schemas.openxmlformats.org/officeDocument/2006/relationships/image" Target="../media/image13.png"/><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34.jpeg"/><Relationship Id="rId1" Type="http://schemas.openxmlformats.org/officeDocument/2006/relationships/slideLayout" Target="../slideLayouts/slideLayout55.xml"/></Relationships>
</file>

<file path=ppt/slides/_rels/slide14.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5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5.xml"/></Relationships>
</file>

<file path=ppt/slides/_rels/slide1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4.png"/><Relationship Id="rId1" Type="http://schemas.openxmlformats.org/officeDocument/2006/relationships/slideLayout" Target="../slideLayouts/slideLayout41.xml"/><Relationship Id="rId5" Type="http://schemas.openxmlformats.org/officeDocument/2006/relationships/image" Target="../media/image36.png"/><Relationship Id="rId4" Type="http://schemas.openxmlformats.org/officeDocument/2006/relationships/image" Target="../media/image15.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a:extLst>
              <a:ext uri="{FF2B5EF4-FFF2-40B4-BE49-F238E27FC236}">
                <a16:creationId xmlns:a16="http://schemas.microsoft.com/office/drawing/2014/main" id="{678E86E7-5D7F-403D-A2B7-8E4EF5818433}"/>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rot="18946686">
            <a:off x="-191695" y="455177"/>
            <a:ext cx="1838822" cy="1313232"/>
          </a:xfrm>
          <a:prstGeom prst="rect">
            <a:avLst/>
          </a:prstGeom>
        </p:spPr>
      </p:pic>
      <p:pic>
        <p:nvPicPr>
          <p:cNvPr id="7" name="图片 6">
            <a:extLst>
              <a:ext uri="{FF2B5EF4-FFF2-40B4-BE49-F238E27FC236}">
                <a16:creationId xmlns:a16="http://schemas.microsoft.com/office/drawing/2014/main" id="{58D2EE82-82C7-42C5-B3E2-415F62EF5B5C}"/>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rot="12778890">
            <a:off x="228123" y="5929948"/>
            <a:ext cx="999185" cy="713588"/>
          </a:xfrm>
          <a:prstGeom prst="rect">
            <a:avLst/>
          </a:prstGeom>
        </p:spPr>
      </p:pic>
      <p:grpSp>
        <p:nvGrpSpPr>
          <p:cNvPr id="32" name="组合 31">
            <a:extLst>
              <a:ext uri="{FF2B5EF4-FFF2-40B4-BE49-F238E27FC236}">
                <a16:creationId xmlns:a16="http://schemas.microsoft.com/office/drawing/2014/main" id="{ECFC01E5-2A39-4CF9-805C-CF5DF36B5D63}"/>
              </a:ext>
            </a:extLst>
          </p:cNvPr>
          <p:cNvGrpSpPr/>
          <p:nvPr/>
        </p:nvGrpSpPr>
        <p:grpSpPr>
          <a:xfrm>
            <a:off x="1154963" y="412564"/>
            <a:ext cx="9921118" cy="5574955"/>
            <a:chOff x="1143796" y="12192"/>
            <a:chExt cx="2017160" cy="4419600"/>
          </a:xfrm>
        </p:grpSpPr>
        <p:sp>
          <p:nvSpPr>
            <p:cNvPr id="33" name="矩形 32">
              <a:extLst>
                <a:ext uri="{FF2B5EF4-FFF2-40B4-BE49-F238E27FC236}">
                  <a16:creationId xmlns:a16="http://schemas.microsoft.com/office/drawing/2014/main" id="{8146E257-1B7B-4627-AB9C-0FCBDA05AD44}"/>
                </a:ext>
              </a:extLst>
            </p:cNvPr>
            <p:cNvSpPr/>
            <p:nvPr/>
          </p:nvSpPr>
          <p:spPr>
            <a:xfrm>
              <a:off x="1143796" y="12192"/>
              <a:ext cx="2017160" cy="4419600"/>
            </a:xfrm>
            <a:prstGeom prst="rect">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ea typeface="字魂107号-萌趣欢乐体"/>
                <a:cs typeface="+mn-ea"/>
                <a:sym typeface="+mn-lt"/>
              </a:endParaRPr>
            </a:p>
          </p:txBody>
        </p:sp>
        <p:sp>
          <p:nvSpPr>
            <p:cNvPr id="34" name="矩形 33">
              <a:extLst>
                <a:ext uri="{FF2B5EF4-FFF2-40B4-BE49-F238E27FC236}">
                  <a16:creationId xmlns:a16="http://schemas.microsoft.com/office/drawing/2014/main" id="{39F1D34D-975C-44F3-9D85-E2D3D7E62B8F}"/>
                </a:ext>
              </a:extLst>
            </p:cNvPr>
            <p:cNvSpPr/>
            <p:nvPr/>
          </p:nvSpPr>
          <p:spPr>
            <a:xfrm>
              <a:off x="1195585" y="158648"/>
              <a:ext cx="1925647" cy="4135213"/>
            </a:xfrm>
            <a:prstGeom prst="rect">
              <a:avLst/>
            </a:prstGeom>
            <a:noFill/>
            <a:ln>
              <a:solidFill>
                <a:srgbClr val="88CBB9"/>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ea typeface="字魂107号-萌趣欢乐体"/>
                <a:cs typeface="+mn-ea"/>
                <a:sym typeface="+mn-lt"/>
              </a:endParaRPr>
            </a:p>
          </p:txBody>
        </p:sp>
      </p:grpSp>
      <p:pic>
        <p:nvPicPr>
          <p:cNvPr id="16" name="图片 15">
            <a:extLst>
              <a:ext uri="{FF2B5EF4-FFF2-40B4-BE49-F238E27FC236}">
                <a16:creationId xmlns:a16="http://schemas.microsoft.com/office/drawing/2014/main" id="{F4D0E638-5C69-4EAF-9BBE-6606C8F6D489}"/>
              </a:ext>
            </a:extLst>
          </p:cNvPr>
          <p:cNvPicPr>
            <a:picLocks noChangeAspect="1"/>
          </p:cNvPicPr>
          <p:nvPr/>
        </p:nvPicPr>
        <p:blipFill rotWithShape="1">
          <a:blip r:embed="rId5" cstate="hqprint">
            <a:extLst>
              <a:ext uri="{28A0092B-C50C-407E-A947-70E740481C1C}">
                <a14:useLocalDpi xmlns:a14="http://schemas.microsoft.com/office/drawing/2010/main" val="0"/>
              </a:ext>
            </a:extLst>
          </a:blip>
          <a:srcRect t="52270"/>
          <a:stretch/>
        </p:blipFill>
        <p:spPr>
          <a:xfrm>
            <a:off x="8423887" y="4002479"/>
            <a:ext cx="3988032" cy="2855521"/>
          </a:xfrm>
          <a:prstGeom prst="rect">
            <a:avLst/>
          </a:prstGeom>
        </p:spPr>
      </p:pic>
      <p:pic>
        <p:nvPicPr>
          <p:cNvPr id="19" name="图片 18">
            <a:extLst>
              <a:ext uri="{FF2B5EF4-FFF2-40B4-BE49-F238E27FC236}">
                <a16:creationId xmlns:a16="http://schemas.microsoft.com/office/drawing/2014/main" id="{39222BC0-B751-422A-B58A-153BAA1433E1}"/>
              </a:ext>
            </a:extLst>
          </p:cNvPr>
          <p:cNvPicPr>
            <a:picLocks noChangeAspect="1"/>
          </p:cNvPicPr>
          <p:nvPr/>
        </p:nvPicPr>
        <p:blipFill rotWithShape="1">
          <a:blip r:embed="rId5">
            <a:extLst>
              <a:ext uri="{28A0092B-C50C-407E-A947-70E740481C1C}">
                <a14:useLocalDpi xmlns:a14="http://schemas.microsoft.com/office/drawing/2010/main" val="0"/>
              </a:ext>
            </a:extLst>
          </a:blip>
          <a:srcRect l="67243" b="82011"/>
          <a:stretch/>
        </p:blipFill>
        <p:spPr>
          <a:xfrm>
            <a:off x="10694504" y="19938"/>
            <a:ext cx="1497496" cy="1233689"/>
          </a:xfrm>
          <a:prstGeom prst="rect">
            <a:avLst/>
          </a:prstGeom>
        </p:spPr>
      </p:pic>
      <p:pic>
        <p:nvPicPr>
          <p:cNvPr id="18" name="图片 26">
            <a:extLst>
              <a:ext uri="{FF2B5EF4-FFF2-40B4-BE49-F238E27FC236}">
                <a16:creationId xmlns:a16="http://schemas.microsoft.com/office/drawing/2014/main" id="{DE91924B-015D-433C-83FC-106FD597D8A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733690" y="737880"/>
            <a:ext cx="2582421" cy="1962639"/>
          </a:xfrm>
          <a:prstGeom prst="rect">
            <a:avLst/>
          </a:prstGeom>
        </p:spPr>
      </p:pic>
      <p:sp>
        <p:nvSpPr>
          <p:cNvPr id="11" name="Rectangle: Rounded Corners 1"/>
          <p:cNvSpPr/>
          <p:nvPr/>
        </p:nvSpPr>
        <p:spPr>
          <a:xfrm>
            <a:off x="3508131" y="800100"/>
            <a:ext cx="5196254" cy="2004646"/>
          </a:xfrm>
          <a:prstGeom prst="roundRect">
            <a:avLst/>
          </a:prstGeom>
          <a:solidFill>
            <a:srgbClr val="70AD47">
              <a:lumMod val="20000"/>
              <a:lumOff val="80000"/>
            </a:srgbClr>
          </a:solidFill>
          <a:ln w="12700" cap="flat" cmpd="sng" algn="ctr">
            <a:solidFill>
              <a:srgbClr val="70AD47">
                <a:lumMod val="7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w="0"/>
                <a:solidFill>
                  <a:srgbClr val="FF0000"/>
                </a:solidFill>
                <a:effectLst>
                  <a:outerShdw blurRad="38100" dist="25400" dir="5400000" algn="ctr" rotWithShape="0">
                    <a:srgbClr val="6E747A">
                      <a:alpha val="43000"/>
                    </a:srgbClr>
                  </a:outerShdw>
                </a:effectLst>
                <a:uLnTx/>
                <a:uFillTx/>
                <a:latin typeface="Times New Roman" panose="02020603050405020304" pitchFamily="18" charset="0"/>
                <a:ea typeface="字魂107号-萌趣欢乐体"/>
                <a:cs typeface="Times New Roman" panose="02020603050405020304" pitchFamily="18" charset="0"/>
              </a:rPr>
              <a:t>TRƯỜNG TIỂU </a:t>
            </a:r>
            <a:r>
              <a:rPr kumimoji="0" lang="en-US" sz="2800" b="1" i="0" u="none" strike="noStrike" kern="0" cap="none" spc="0" normalizeH="0" baseline="0" noProof="0" dirty="0" err="1">
                <a:ln w="0"/>
                <a:solidFill>
                  <a:srgbClr val="FF0000"/>
                </a:solidFill>
                <a:effectLst>
                  <a:outerShdw blurRad="38100" dist="25400" dir="5400000" algn="ctr" rotWithShape="0">
                    <a:srgbClr val="6E747A">
                      <a:alpha val="43000"/>
                    </a:srgbClr>
                  </a:outerShdw>
                </a:effectLst>
                <a:uLnTx/>
                <a:uFillTx/>
                <a:latin typeface="Times New Roman" panose="02020603050405020304" pitchFamily="18" charset="0"/>
                <a:ea typeface="字魂107号-萌趣欢乐体"/>
                <a:cs typeface="Times New Roman" panose="02020603050405020304" pitchFamily="18" charset="0"/>
              </a:rPr>
              <a:t>HỌC</a:t>
            </a:r>
            <a:r>
              <a:rPr kumimoji="0" lang="en-US" sz="2800" b="1" i="0" u="none" strike="noStrike" kern="0" cap="none" spc="0" normalizeH="0" baseline="0" noProof="0" dirty="0">
                <a:ln w="0"/>
                <a:solidFill>
                  <a:srgbClr val="FF0000"/>
                </a:solidFill>
                <a:effectLst>
                  <a:outerShdw blurRad="38100" dist="25400" dir="5400000" algn="ctr" rotWithShape="0">
                    <a:srgbClr val="6E747A">
                      <a:alpha val="43000"/>
                    </a:srgbClr>
                  </a:outerShdw>
                </a:effectLst>
                <a:uLnTx/>
                <a:uFillTx/>
                <a:latin typeface="Times New Roman" panose="02020603050405020304" pitchFamily="18" charset="0"/>
                <a:ea typeface="字魂107号-萌趣欢乐体"/>
                <a:cs typeface="Times New Roman" panose="02020603050405020304" pitchFamily="18" charset="0"/>
              </a:rPr>
              <a:t> </a:t>
            </a:r>
            <a:endParaRPr kumimoji="0" lang="en-US" sz="2800" b="1" i="0" u="none" strike="noStrike" kern="0" cap="none" spc="0" normalizeH="0" baseline="0" noProof="0" dirty="0" smtClean="0">
              <a:ln w="0"/>
              <a:solidFill>
                <a:srgbClr val="FF0000"/>
              </a:solidFill>
              <a:effectLst>
                <a:outerShdw blurRad="38100" dist="25400" dir="5400000" algn="ctr" rotWithShape="0">
                  <a:srgbClr val="6E747A">
                    <a:alpha val="43000"/>
                  </a:srgbClr>
                </a:outerShdw>
              </a:effectLst>
              <a:uLnTx/>
              <a:uFillTx/>
              <a:latin typeface="Times New Roman" panose="02020603050405020304" pitchFamily="18" charset="0"/>
              <a:ea typeface="字魂107号-萌趣欢乐体"/>
              <a:cs typeface="Times New Roman" panose="02020603050405020304" pitchFamily="18"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err="1" smtClean="0">
                <a:ln w="0"/>
                <a:solidFill>
                  <a:srgbClr val="FF0000"/>
                </a:solidFill>
                <a:effectLst>
                  <a:outerShdw blurRad="38100" dist="25400" dir="5400000" algn="ctr" rotWithShape="0">
                    <a:srgbClr val="6E747A">
                      <a:alpha val="43000"/>
                    </a:srgbClr>
                  </a:outerShdw>
                </a:effectLst>
                <a:uLnTx/>
                <a:uFillTx/>
                <a:latin typeface="Times New Roman" panose="02020603050405020304" pitchFamily="18" charset="0"/>
                <a:ea typeface="字魂107号-萌趣欢乐体"/>
                <a:cs typeface="Times New Roman" panose="02020603050405020304" pitchFamily="18" charset="0"/>
              </a:rPr>
              <a:t>CHÁNH</a:t>
            </a:r>
            <a:r>
              <a:rPr kumimoji="0" lang="en-US" sz="2800" b="1" i="0" u="none" strike="noStrike" kern="0" cap="none" spc="0" normalizeH="0" baseline="0" noProof="0" dirty="0" smtClean="0">
                <a:ln w="0"/>
                <a:solidFill>
                  <a:srgbClr val="FF0000"/>
                </a:solidFill>
                <a:effectLst>
                  <a:outerShdw blurRad="38100" dist="25400" dir="5400000" algn="ctr" rotWithShape="0">
                    <a:srgbClr val="6E747A">
                      <a:alpha val="43000"/>
                    </a:srgbClr>
                  </a:outerShdw>
                </a:effectLst>
                <a:uLnTx/>
                <a:uFillTx/>
                <a:latin typeface="Times New Roman" panose="02020603050405020304" pitchFamily="18" charset="0"/>
                <a:ea typeface="字魂107号-萌趣欢乐体"/>
                <a:cs typeface="Times New Roman" panose="02020603050405020304" pitchFamily="18" charset="0"/>
              </a:rPr>
              <a:t> </a:t>
            </a:r>
            <a:r>
              <a:rPr kumimoji="0" lang="en-US" sz="2800" b="1" i="0" u="none" strike="noStrike" kern="0" cap="none" spc="0" normalizeH="0" baseline="0" noProof="0" dirty="0">
                <a:ln w="0"/>
                <a:solidFill>
                  <a:srgbClr val="FF0000"/>
                </a:solidFill>
                <a:effectLst>
                  <a:outerShdw blurRad="38100" dist="25400" dir="5400000" algn="ctr" rotWithShape="0">
                    <a:srgbClr val="6E747A">
                      <a:alpha val="43000"/>
                    </a:srgbClr>
                  </a:outerShdw>
                </a:effectLst>
                <a:uLnTx/>
                <a:uFillTx/>
                <a:latin typeface="Times New Roman" panose="02020603050405020304" pitchFamily="18" charset="0"/>
                <a:ea typeface="字魂107号-萌趣欢乐体"/>
                <a:cs typeface="Times New Roman" panose="02020603050405020304" pitchFamily="18" charset="0"/>
              </a:rPr>
              <a:t>NGHĨA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w="0"/>
                <a:solidFill>
                  <a:srgbClr val="FF0000"/>
                </a:solidFill>
                <a:effectLst>
                  <a:outerShdw blurRad="38100" dist="25400" dir="5400000" algn="ctr" rotWithShape="0">
                    <a:srgbClr val="6E747A">
                      <a:alpha val="43000"/>
                    </a:srgbClr>
                  </a:outerShdw>
                </a:effectLst>
                <a:uLnTx/>
                <a:uFillTx/>
                <a:latin typeface="Times New Roman" panose="02020603050405020304" pitchFamily="18" charset="0"/>
                <a:ea typeface="字魂107号-萌趣欢乐体"/>
                <a:cs typeface="Times New Roman" panose="02020603050405020304" pitchFamily="18" charset="0"/>
              </a:rPr>
              <a:t>KHỐI LỚP 4</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w="0"/>
                <a:solidFill>
                  <a:srgbClr val="FF0000"/>
                </a:solidFill>
                <a:effectLst>
                  <a:outerShdw blurRad="38100" dist="25400" dir="5400000" algn="ctr" rotWithShape="0">
                    <a:srgbClr val="6E747A">
                      <a:alpha val="43000"/>
                    </a:srgbClr>
                  </a:outerShdw>
                </a:effectLst>
                <a:uLnTx/>
                <a:uFillTx/>
                <a:latin typeface="Times New Roman" panose="02020603050405020304" pitchFamily="18" charset="0"/>
                <a:ea typeface="字魂107号-萌趣欢乐体"/>
                <a:cs typeface="Times New Roman" panose="02020603050405020304" pitchFamily="18" charset="0"/>
              </a:rPr>
              <a:t>MÔN: </a:t>
            </a:r>
            <a:r>
              <a:rPr kumimoji="0" lang="en-US" sz="2800" b="1" i="0" u="none" strike="noStrike" kern="0" cap="none" spc="0" normalizeH="0" baseline="0" noProof="0" dirty="0" err="1" smtClean="0">
                <a:ln w="0"/>
                <a:solidFill>
                  <a:srgbClr val="FF0000"/>
                </a:solidFill>
                <a:effectLst>
                  <a:outerShdw blurRad="38100" dist="25400" dir="5400000" algn="ctr" rotWithShape="0">
                    <a:srgbClr val="6E747A">
                      <a:alpha val="43000"/>
                    </a:srgbClr>
                  </a:outerShdw>
                </a:effectLst>
                <a:uLnTx/>
                <a:uFillTx/>
                <a:latin typeface="Times New Roman" panose="02020603050405020304" pitchFamily="18" charset="0"/>
                <a:ea typeface="字魂107号-萌趣欢乐体"/>
                <a:cs typeface="Times New Roman" panose="02020603050405020304" pitchFamily="18" charset="0"/>
              </a:rPr>
              <a:t>LỊCH</a:t>
            </a:r>
            <a:r>
              <a:rPr kumimoji="0" lang="en-US" sz="2800" b="1" i="0" u="none" strike="noStrike" kern="0" cap="none" spc="0" normalizeH="0" noProof="0" dirty="0" smtClean="0">
                <a:ln w="0"/>
                <a:solidFill>
                  <a:srgbClr val="FF0000"/>
                </a:solidFill>
                <a:effectLst>
                  <a:outerShdw blurRad="38100" dist="25400" dir="5400000" algn="ctr" rotWithShape="0">
                    <a:srgbClr val="6E747A">
                      <a:alpha val="43000"/>
                    </a:srgbClr>
                  </a:outerShdw>
                </a:effectLst>
                <a:uLnTx/>
                <a:uFillTx/>
                <a:latin typeface="Times New Roman" panose="02020603050405020304" pitchFamily="18" charset="0"/>
                <a:ea typeface="字魂107号-萌趣欢乐体"/>
                <a:cs typeface="Times New Roman" panose="02020603050405020304" pitchFamily="18" charset="0"/>
              </a:rPr>
              <a:t> </a:t>
            </a:r>
            <a:r>
              <a:rPr kumimoji="0" lang="en-US" sz="2800" b="1" i="0" u="none" strike="noStrike" kern="0" cap="none" spc="0" normalizeH="0" noProof="0" dirty="0" err="1" smtClean="0">
                <a:ln w="0"/>
                <a:solidFill>
                  <a:srgbClr val="FF0000"/>
                </a:solidFill>
                <a:effectLst>
                  <a:outerShdw blurRad="38100" dist="25400" dir="5400000" algn="ctr" rotWithShape="0">
                    <a:srgbClr val="6E747A">
                      <a:alpha val="43000"/>
                    </a:srgbClr>
                  </a:outerShdw>
                </a:effectLst>
                <a:uLnTx/>
                <a:uFillTx/>
                <a:latin typeface="Times New Roman" panose="02020603050405020304" pitchFamily="18" charset="0"/>
                <a:ea typeface="字魂107号-萌趣欢乐体"/>
                <a:cs typeface="Times New Roman" panose="02020603050405020304" pitchFamily="18" charset="0"/>
              </a:rPr>
              <a:t>SỬ</a:t>
            </a:r>
            <a:r>
              <a:rPr kumimoji="0" lang="en-US" sz="2800" b="1" i="0" u="none" strike="noStrike" kern="0" cap="none" spc="0" normalizeH="0" noProof="0" dirty="0" smtClean="0">
                <a:ln w="0"/>
                <a:solidFill>
                  <a:srgbClr val="FF0000"/>
                </a:solidFill>
                <a:effectLst>
                  <a:outerShdw blurRad="38100" dist="25400" dir="5400000" algn="ctr" rotWithShape="0">
                    <a:srgbClr val="6E747A">
                      <a:alpha val="43000"/>
                    </a:srgbClr>
                  </a:outerShdw>
                </a:effectLst>
                <a:uLnTx/>
                <a:uFillTx/>
                <a:latin typeface="Times New Roman" panose="02020603050405020304" pitchFamily="18" charset="0"/>
                <a:ea typeface="字魂107号-萌趣欢乐体"/>
                <a:cs typeface="Times New Roman" panose="02020603050405020304" pitchFamily="18" charset="0"/>
              </a:rPr>
              <a:t> </a:t>
            </a:r>
            <a:r>
              <a:rPr kumimoji="0" lang="en-US" sz="2800" b="1" i="0" u="none" strike="noStrike" kern="0" cap="none" spc="0" normalizeH="0" noProof="0" dirty="0" err="1" smtClean="0">
                <a:ln w="0"/>
                <a:solidFill>
                  <a:srgbClr val="FF0000"/>
                </a:solidFill>
                <a:effectLst>
                  <a:outerShdw blurRad="38100" dist="25400" dir="5400000" algn="ctr" rotWithShape="0">
                    <a:srgbClr val="6E747A">
                      <a:alpha val="43000"/>
                    </a:srgbClr>
                  </a:outerShdw>
                </a:effectLst>
                <a:uLnTx/>
                <a:uFillTx/>
                <a:latin typeface="Times New Roman" panose="02020603050405020304" pitchFamily="18" charset="0"/>
                <a:ea typeface="字魂107号-萌趣欢乐体"/>
                <a:cs typeface="Times New Roman" panose="02020603050405020304" pitchFamily="18" charset="0"/>
              </a:rPr>
              <a:t>VÀ</a:t>
            </a:r>
            <a:r>
              <a:rPr kumimoji="0" lang="en-US" sz="2800" b="1" i="0" u="none" strike="noStrike" kern="0" cap="none" spc="0" normalizeH="0" noProof="0" dirty="0" smtClean="0">
                <a:ln w="0"/>
                <a:solidFill>
                  <a:srgbClr val="FF0000"/>
                </a:solidFill>
                <a:effectLst>
                  <a:outerShdw blurRad="38100" dist="25400" dir="5400000" algn="ctr" rotWithShape="0">
                    <a:srgbClr val="6E747A">
                      <a:alpha val="43000"/>
                    </a:srgbClr>
                  </a:outerShdw>
                </a:effectLst>
                <a:uLnTx/>
                <a:uFillTx/>
                <a:latin typeface="Times New Roman" panose="02020603050405020304" pitchFamily="18" charset="0"/>
                <a:ea typeface="字魂107号-萌趣欢乐体"/>
                <a:cs typeface="Times New Roman" panose="02020603050405020304" pitchFamily="18" charset="0"/>
              </a:rPr>
              <a:t> </a:t>
            </a:r>
            <a:r>
              <a:rPr kumimoji="0" lang="en-US" sz="2800" b="1" i="0" u="none" strike="noStrike" kern="0" cap="none" spc="0" normalizeH="0" noProof="0" dirty="0" err="1" smtClean="0">
                <a:ln w="0"/>
                <a:solidFill>
                  <a:srgbClr val="FF0000"/>
                </a:solidFill>
                <a:effectLst>
                  <a:outerShdw blurRad="38100" dist="25400" dir="5400000" algn="ctr" rotWithShape="0">
                    <a:srgbClr val="6E747A">
                      <a:alpha val="43000"/>
                    </a:srgbClr>
                  </a:outerShdw>
                </a:effectLst>
                <a:uLnTx/>
                <a:uFillTx/>
                <a:latin typeface="Times New Roman" panose="02020603050405020304" pitchFamily="18" charset="0"/>
                <a:ea typeface="字魂107号-萌趣欢乐体"/>
                <a:cs typeface="Times New Roman" panose="02020603050405020304" pitchFamily="18" charset="0"/>
              </a:rPr>
              <a:t>ĐỊA</a:t>
            </a:r>
            <a:r>
              <a:rPr kumimoji="0" lang="en-US" sz="2800" b="1" i="0" u="none" strike="noStrike" kern="0" cap="none" spc="0" normalizeH="0" noProof="0" dirty="0" smtClean="0">
                <a:ln w="0"/>
                <a:solidFill>
                  <a:srgbClr val="FF0000"/>
                </a:solidFill>
                <a:effectLst>
                  <a:outerShdw blurRad="38100" dist="25400" dir="5400000" algn="ctr" rotWithShape="0">
                    <a:srgbClr val="6E747A">
                      <a:alpha val="43000"/>
                    </a:srgbClr>
                  </a:outerShdw>
                </a:effectLst>
                <a:uLnTx/>
                <a:uFillTx/>
                <a:latin typeface="Times New Roman" panose="02020603050405020304" pitchFamily="18" charset="0"/>
                <a:ea typeface="字魂107号-萌趣欢乐体"/>
                <a:cs typeface="Times New Roman" panose="02020603050405020304" pitchFamily="18" charset="0"/>
              </a:rPr>
              <a:t> </a:t>
            </a:r>
            <a:r>
              <a:rPr kumimoji="0" lang="en-US" sz="2800" b="1" i="0" u="none" strike="noStrike" kern="0" cap="none" spc="0" normalizeH="0" noProof="0" dirty="0" err="1" smtClean="0">
                <a:ln w="0"/>
                <a:solidFill>
                  <a:srgbClr val="FF0000"/>
                </a:solidFill>
                <a:effectLst>
                  <a:outerShdw blurRad="38100" dist="25400" dir="5400000" algn="ctr" rotWithShape="0">
                    <a:srgbClr val="6E747A">
                      <a:alpha val="43000"/>
                    </a:srgbClr>
                  </a:outerShdw>
                </a:effectLst>
                <a:uLnTx/>
                <a:uFillTx/>
                <a:latin typeface="Times New Roman" panose="02020603050405020304" pitchFamily="18" charset="0"/>
                <a:ea typeface="字魂107号-萌趣欢乐体"/>
                <a:cs typeface="Times New Roman" panose="02020603050405020304" pitchFamily="18" charset="0"/>
              </a:rPr>
              <a:t>LÍ</a:t>
            </a:r>
            <a:endParaRPr kumimoji="0" lang="en-US" sz="2800" b="1" i="0" u="none" strike="noStrike" kern="0" cap="none" spc="0" normalizeH="0" baseline="0" noProof="0" dirty="0">
              <a:ln w="0"/>
              <a:solidFill>
                <a:srgbClr val="FF0000"/>
              </a:solidFill>
              <a:effectLst>
                <a:outerShdw blurRad="38100" dist="25400" dir="5400000" algn="ctr" rotWithShape="0">
                  <a:srgbClr val="6E747A">
                    <a:alpha val="43000"/>
                  </a:srgbClr>
                </a:outerShdw>
              </a:effectLst>
              <a:uLnTx/>
              <a:uFillTx/>
              <a:latin typeface="Times New Roman" panose="02020603050405020304" pitchFamily="18" charset="0"/>
              <a:ea typeface="字魂107号-萌趣欢乐体"/>
              <a:cs typeface="Times New Roman" panose="02020603050405020304" pitchFamily="18"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a:ln w="0"/>
              <a:solidFill>
                <a:srgbClr val="FF0000"/>
              </a:solidFill>
              <a:effectLst>
                <a:outerShdw blurRad="38100" dist="25400" dir="5400000" algn="ctr" rotWithShape="0">
                  <a:srgbClr val="6E747A">
                    <a:alpha val="43000"/>
                  </a:srgbClr>
                </a:outerShdw>
              </a:effectLst>
              <a:uLnTx/>
              <a:uFillTx/>
              <a:latin typeface="Times New Roman" panose="02020603050405020304" pitchFamily="18" charset="0"/>
              <a:ea typeface="字魂107号-萌趣欢乐体"/>
              <a:cs typeface="Times New Roman" panose="02020603050405020304" pitchFamily="18" charset="0"/>
            </a:endParaRPr>
          </a:p>
        </p:txBody>
      </p:sp>
    </p:spTree>
    <p:extLst>
      <p:ext uri="{BB962C8B-B14F-4D97-AF65-F5344CB8AC3E}">
        <p14:creationId xmlns:p14="http://schemas.microsoft.com/office/powerpoint/2010/main" val="58481652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0" presetClass="path" presetSubtype="0" accel="50000" decel="50000" fill="hold" nodeType="withEffect">
                                  <p:stCondLst>
                                    <p:cond delay="0"/>
                                  </p:stCondLst>
                                  <p:childTnLst>
                                    <p:animMotion origin="layout" path="M -0.02214 -0.47871 L -0.02214 -0.47871 L 0.02161 -0.42871 C 0.02474 -0.425 0.03099 -0.4176 0.03099 -0.4176 C 0.04531 -0.37917 0.04101 -0.39676 0.04661 -0.3676 C 0.04557 -0.34723 0.04661 -0.32593 0.04349 -0.30648 C 0.04231 -0.29977 0.02838 -0.28148 0.02474 -0.27871 C 0.01862 -0.27385 0.01145 -0.27408 0.00599 -0.2676 C 0.00286 -0.26389 -0.00013 -0.25926 -0.00339 -0.25648 C -0.0293 -0.23334 0.00468 -0.27153 -0.02214 -0.23982 C -0.02422 -0.23426 -0.02813 -0.22963 -0.02839 -0.22315 C -0.02917 -0.2081 -0.02683 -0.19329 -0.02526 -0.17871 C -0.02474 -0.17292 -0.02422 -0.16644 -0.02214 -0.16204 C -0.0198 -0.15695 -0.01563 -0.15556 -0.01276 -0.15093 C -0.00625 -0.14051 0.00104 -0.13079 0.00599 -0.1176 C 0.01432 -0.0956 0.00911 -0.10463 0.02161 -0.09005 C 0.02955 -0.04746 0.03359 -0.04005 0.02474 0.01574 C 0.02382 0.02129 0.01849 0.01944 0.01536 0.02106 C 0.01224 0.01944 0.00872 0.01898 0.00599 0.01574 C 0.00221 0.01134 4.58333E-6 0.00393 -0.00339 -0.00093 C -0.00521 -0.00371 -0.00756 -0.00486 -0.00964 -0.00648 L -0.00964 -0.00648 " pathEditMode="relative" ptsTypes="AAAAAAAAAAAAAAAAAAAAAA">
                                      <p:cBhvr>
                                        <p:cTn id="8" dur="1750" fill="hold"/>
                                        <p:tgtEl>
                                          <p:spTgt spid="6"/>
                                        </p:tgtEl>
                                        <p:attrNameLst>
                                          <p:attrName>ppt_x</p:attrName>
                                          <p:attrName>ppt_y</p:attrName>
                                        </p:attrNameLst>
                                      </p:cBhvr>
                                    </p:animMotion>
                                  </p:childTnLst>
                                </p:cTn>
                              </p:par>
                              <p:par>
                                <p:cTn id="9" presetID="45" presetClass="entr" presetSubtype="0"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1750"/>
                                        <p:tgtEl>
                                          <p:spTgt spid="6"/>
                                        </p:tgtEl>
                                      </p:cBhvr>
                                    </p:animEffect>
                                    <p:anim calcmode="lin" valueType="num">
                                      <p:cBhvr>
                                        <p:cTn id="12" dur="1750" fill="hold"/>
                                        <p:tgtEl>
                                          <p:spTgt spid="6"/>
                                        </p:tgtEl>
                                        <p:attrNameLst>
                                          <p:attrName>ppt_w</p:attrName>
                                        </p:attrNameLst>
                                      </p:cBhvr>
                                      <p:tavLst>
                                        <p:tav tm="0" fmla="#ppt_w*sin(2.5*pi*$)">
                                          <p:val>
                                            <p:fltVal val="0"/>
                                          </p:val>
                                        </p:tav>
                                        <p:tav tm="100000">
                                          <p:val>
                                            <p:fltVal val="1"/>
                                          </p:val>
                                        </p:tav>
                                      </p:tavLst>
                                    </p:anim>
                                    <p:anim calcmode="lin" valueType="num">
                                      <p:cBhvr>
                                        <p:cTn id="13" dur="1750" fill="hold"/>
                                        <p:tgtEl>
                                          <p:spTgt spid="6"/>
                                        </p:tgtEl>
                                        <p:attrNameLst>
                                          <p:attrName>ppt_h</p:attrName>
                                        </p:attrNameLst>
                                      </p:cBhvr>
                                      <p:tavLst>
                                        <p:tav tm="0">
                                          <p:val>
                                            <p:strVal val="#ppt_h"/>
                                          </p:val>
                                        </p:tav>
                                        <p:tav tm="100000">
                                          <p:val>
                                            <p:strVal val="#ppt_h"/>
                                          </p:val>
                                        </p:tav>
                                      </p:tavLst>
                                    </p:anim>
                                  </p:childTnLst>
                                </p:cTn>
                              </p:par>
                              <p:par>
                                <p:cTn id="14" presetID="1" presetClass="entr" presetSubtype="0" fill="hold" nodeType="withEffect">
                                  <p:stCondLst>
                                    <p:cond delay="0"/>
                                  </p:stCondLst>
                                  <p:childTnLst>
                                    <p:set>
                                      <p:cBhvr>
                                        <p:cTn id="15" dur="1" fill="hold">
                                          <p:stCondLst>
                                            <p:cond delay="0"/>
                                          </p:stCondLst>
                                        </p:cTn>
                                        <p:tgtEl>
                                          <p:spTgt spid="7"/>
                                        </p:tgtEl>
                                        <p:attrNameLst>
                                          <p:attrName>style.visibility</p:attrName>
                                        </p:attrNameLst>
                                      </p:cBhvr>
                                      <p:to>
                                        <p:strVal val="visible"/>
                                      </p:to>
                                    </p:set>
                                  </p:childTnLst>
                                </p:cTn>
                              </p:par>
                              <p:par>
                                <p:cTn id="16" presetID="0" presetClass="path" presetSubtype="0" accel="41000" decel="59000" fill="hold" nodeType="withEffect">
                                  <p:stCondLst>
                                    <p:cond delay="0"/>
                                  </p:stCondLst>
                                  <p:childTnLst>
                                    <p:animMotion origin="layout" path="M 0.01536 -1.04561 L 0.01536 -1.04561 C 0.02096 -1.03403 0.02708 -1.02338 0.03229 -1.01111 C 0.03437 -1.00602 0.03567 -0.99977 0.0371 -0.99398 C 0.03971 -0.98264 0.03984 -0.97593 0.04192 -0.96366 C 0.04335 -0.9551 0.04518 -0.94653 0.04674 -0.93797 L 0.04921 -0.925 C 0.04895 -0.92246 0.04739 -0.89051 0.04427 -0.88218 C 0.04244 -0.87732 0.03971 -0.87338 0.0371 -0.86945 C 0.03489 -0.86598 0.03229 -0.86366 0.02981 -0.86088 C 0.02096 -0.83704 0.02981 -0.85718 0.0177 -0.83936 C 0.0151 -0.83542 0.01315 -0.83033 0.01041 -0.82639 C -0.00977 -0.79653 0.01718 -0.8426 -0.00404 -0.80486 C -0.01016 -0.77246 -0.00196 -0.8125 -0.01133 -0.77917 C -0.01237 -0.775 -0.0129 -0.77037 -0.01368 -0.76621 C -0.0129 -0.75764 -0.01316 -0.74838 -0.01133 -0.74028 C -0.00912 -0.73079 -0.00482 -0.72315 -0.00157 -0.71459 L 0.01289 -0.67593 L 0.02252 -0.65 L 0.02734 -0.63704 C 0.02825 -0.63287 0.02851 -0.62824 0.02981 -0.62431 C 0.03268 -0.61528 0.03945 -0.59838 0.03945 -0.59838 C 0.04023 -0.59422 0.04114 -0.58982 0.04192 -0.58542 C 0.04661 -0.55625 0.047 -0.54167 0.04192 -0.50371 C 0.03945 -0.48542 0.03099 -0.47778 0.025 -0.46505 C 0.01653 -0.44723 0.02474 -0.45486 0.01289 -0.44792 C 0.00156 -0.41783 0.00807 -0.42778 -0.00404 -0.41343 C -0.0073 -0.40486 -0.01433 -0.39792 -0.01368 -0.38773 C -0.01081 -0.33565 -0.01381 -0.35834 -0.00651 -0.31875 L -0.00404 -0.30602 C -0.00326 -0.30162 -0.003 -0.29676 -0.00157 -0.29306 C 4.58333E-6 -0.28866 0.00104 -0.28357 0.00325 -0.2801 C 0.00755 -0.27338 0.0177 -0.26297 0.0177 -0.26297 C 0.01849 -0.25857 0.01875 -0.25371 0.02018 -0.25 C 0.02773 -0.22986 0.02695 -0.24537 0.03229 -0.22431 C 0.03424 -0.21598 0.03541 -0.20695 0.0371 -0.19838 L 0.03945 -0.18542 C 0.03671 -0.11621 0.04062 -0.14445 0.03229 -0.09954 C 0.03138 -0.09514 0.03164 -0.08982 0.02981 -0.08658 L 0.02252 -0.07361 C 0.01835 -0.05093 0.02161 -0.06459 0.01041 -0.03496 C 0.00885 -0.03079 0.00651 -0.02709 0.00559 -0.02199 C 0.00481 -0.01783 0.00481 -0.01273 0.00325 -0.00926 C 0.00143 -0.0051 -0.00404 -0.00047 -0.00404 -0.00047 L -0.00404 -0.00047 " pathEditMode="relative" ptsTypes="AAAAAAAAAAAAAAAAAAAAAAAAAAAAAAAAAAAAAAAAAAAAA">
                                      <p:cBhvr>
                                        <p:cTn id="17" dur="2750" fill="hold"/>
                                        <p:tgtEl>
                                          <p:spTgt spid="7"/>
                                        </p:tgtEl>
                                        <p:attrNameLst>
                                          <p:attrName>ppt_x</p:attrName>
                                          <p:attrName>ppt_y</p:attrName>
                                        </p:attrNameLst>
                                      </p:cBhvr>
                                    </p:animMotion>
                                  </p:childTnLst>
                                </p:cTn>
                              </p:par>
                              <p:par>
                                <p:cTn id="18" presetID="45" presetClass="entr" presetSubtype="0" fill="hold" nodeType="with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2000"/>
                                        <p:tgtEl>
                                          <p:spTgt spid="7"/>
                                        </p:tgtEl>
                                      </p:cBhvr>
                                    </p:animEffect>
                                    <p:anim calcmode="lin" valueType="num">
                                      <p:cBhvr>
                                        <p:cTn id="21" dur="2000" fill="hold"/>
                                        <p:tgtEl>
                                          <p:spTgt spid="7"/>
                                        </p:tgtEl>
                                        <p:attrNameLst>
                                          <p:attrName>ppt_w</p:attrName>
                                        </p:attrNameLst>
                                      </p:cBhvr>
                                      <p:tavLst>
                                        <p:tav tm="0" fmla="#ppt_w*sin(2.5*pi*$)">
                                          <p:val>
                                            <p:fltVal val="0"/>
                                          </p:val>
                                        </p:tav>
                                        <p:tav tm="100000">
                                          <p:val>
                                            <p:fltVal val="1"/>
                                          </p:val>
                                        </p:tav>
                                      </p:tavLst>
                                    </p:anim>
                                    <p:anim calcmode="lin" valueType="num">
                                      <p:cBhvr>
                                        <p:cTn id="22" dur="2000" fill="hold"/>
                                        <p:tgtEl>
                                          <p:spTgt spid="7"/>
                                        </p:tgtEl>
                                        <p:attrNameLst>
                                          <p:attrName>ppt_h</p:attrName>
                                        </p:attrNameLst>
                                      </p:cBhvr>
                                      <p:tavLst>
                                        <p:tav tm="0">
                                          <p:val>
                                            <p:strVal val="#ppt_h"/>
                                          </p:val>
                                        </p:tav>
                                        <p:tav tm="100000">
                                          <p:val>
                                            <p:strVal val="#ppt_h"/>
                                          </p:val>
                                        </p:tav>
                                      </p:tavLst>
                                    </p:anim>
                                  </p:childTnLst>
                                </p:cTn>
                              </p:par>
                              <p:par>
                                <p:cTn id="23" presetID="42" presetClass="entr" presetSubtype="0" fill="hold" nodeType="with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fade">
                                      <p:cBhvr>
                                        <p:cTn id="25" dur="1000"/>
                                        <p:tgtEl>
                                          <p:spTgt spid="18"/>
                                        </p:tgtEl>
                                      </p:cBhvr>
                                    </p:animEffect>
                                    <p:anim calcmode="lin" valueType="num">
                                      <p:cBhvr>
                                        <p:cTn id="26" dur="1000" fill="hold"/>
                                        <p:tgtEl>
                                          <p:spTgt spid="18"/>
                                        </p:tgtEl>
                                        <p:attrNameLst>
                                          <p:attrName>ppt_x</p:attrName>
                                        </p:attrNameLst>
                                      </p:cBhvr>
                                      <p:tavLst>
                                        <p:tav tm="0">
                                          <p:val>
                                            <p:strVal val="#ppt_x"/>
                                          </p:val>
                                        </p:tav>
                                        <p:tav tm="100000">
                                          <p:val>
                                            <p:strVal val="#ppt_x"/>
                                          </p:val>
                                        </p:tav>
                                      </p:tavLst>
                                    </p:anim>
                                    <p:anim calcmode="lin" valueType="num">
                                      <p:cBhvr>
                                        <p:cTn id="27"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extLst>
              <a:ext uri="{BEBA8EAE-BF5A-486C-A8C5-ECC9F3942E4B}">
                <a14:imgProps xmlns:a14="http://schemas.microsoft.com/office/drawing/2010/main">
                  <a14:imgLayer r:embed="rId3">
                    <a14:imgEffect>
                      <a14:saturation sat="1500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4" name="矩形: 圆角 6"/>
          <p:cNvSpPr/>
          <p:nvPr/>
        </p:nvSpPr>
        <p:spPr>
          <a:xfrm>
            <a:off x="497567" y="298383"/>
            <a:ext cx="8030415" cy="4105666"/>
          </a:xfrm>
          <a:prstGeom prst="roundRect">
            <a:avLst>
              <a:gd name="adj" fmla="val 19216"/>
            </a:avLst>
          </a:prstGeom>
          <a:solidFill>
            <a:schemeClr val="bg1">
              <a:alpha val="92000"/>
            </a:schemeClr>
          </a:solidFill>
          <a:ln w="38100">
            <a:solidFill>
              <a:schemeClr val="accent4">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3200" b="0" i="1" u="none" strike="noStrike" kern="1200" cap="none" spc="0" normalizeH="0" baseline="0" noProof="0" dirty="0">
              <a:ln w="0">
                <a:noFill/>
              </a:ln>
              <a:solidFill>
                <a:srgbClr val="002060"/>
              </a:solidFill>
              <a:effectLst>
                <a:outerShdw blurRad="38100" dist="19050" dir="2700000" algn="tl" rotWithShape="0">
                  <a:prstClr val="black">
                    <a:alpha val="40000"/>
                  </a:prstClr>
                </a:outerShdw>
              </a:effectLst>
              <a:uLnTx/>
              <a:uFillTx/>
              <a:latin typeface="Calibri" panose="020F0502020204030204"/>
              <a:ea typeface="字魂59号-创粗黑" panose="00000500000000000000" pitchFamily="2" charset="-122"/>
              <a:cs typeface="+mn-ea"/>
              <a:sym typeface="+mn-lt"/>
            </a:endParaRPr>
          </a:p>
        </p:txBody>
      </p:sp>
      <p:pic>
        <p:nvPicPr>
          <p:cNvPr id="9" name="Picture 8">
            <a:extLst>
              <a:ext uri="{FF2B5EF4-FFF2-40B4-BE49-F238E27FC236}">
                <a16:creationId xmlns:a16="http://schemas.microsoft.com/office/drawing/2014/main" id="{00656158-8310-A359-40FF-704B3238D383}"/>
              </a:ext>
            </a:extLst>
          </p:cNvPr>
          <p:cNvPicPr>
            <a:picLocks noChangeAspect="1"/>
          </p:cNvPicPr>
          <p:nvPr/>
        </p:nvPicPr>
        <p:blipFill>
          <a:blip r:embed="rId4"/>
          <a:stretch>
            <a:fillRect/>
          </a:stretch>
        </p:blipFill>
        <p:spPr>
          <a:xfrm>
            <a:off x="9028498" y="2421564"/>
            <a:ext cx="2877692" cy="4188290"/>
          </a:xfrm>
          <a:prstGeom prst="rect">
            <a:avLst/>
          </a:prstGeom>
        </p:spPr>
      </p:pic>
      <p:sp>
        <p:nvSpPr>
          <p:cNvPr id="2" name="TextBox 1">
            <a:extLst>
              <a:ext uri="{FF2B5EF4-FFF2-40B4-BE49-F238E27FC236}">
                <a16:creationId xmlns:a16="http://schemas.microsoft.com/office/drawing/2014/main" id="{F417C6A3-2F25-1A01-E29F-E5E44AC13432}"/>
              </a:ext>
            </a:extLst>
          </p:cNvPr>
          <p:cNvSpPr txBox="1"/>
          <p:nvPr/>
        </p:nvSpPr>
        <p:spPr>
          <a:xfrm>
            <a:off x="1257300" y="485775"/>
            <a:ext cx="6819900"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600" b="0" i="0" u="none" strike="noStrike" kern="1200" cap="none" spc="0" normalizeH="0" baseline="0" noProof="0" dirty="0" err="1">
                <a:ln w="0"/>
                <a:solidFill>
                  <a:srgbClr val="002060"/>
                </a:solidFill>
                <a:effectLst>
                  <a:outerShdw blurRad="38100" dist="25400" dir="5400000" algn="ctr" rotWithShape="0">
                    <a:srgbClr val="6E747A">
                      <a:alpha val="43000"/>
                    </a:srgbClr>
                  </a:outerShdw>
                </a:effectLst>
                <a:uLnTx/>
                <a:uFillTx/>
                <a:latin typeface="Calibri" panose="020F0502020204030204"/>
                <a:ea typeface="字魂59号-创粗黑" panose="00000500000000000000" pitchFamily="2" charset="-122"/>
                <a:cs typeface="+mn-ea"/>
                <a:sym typeface="+mn-lt"/>
              </a:rPr>
              <a:t>Thứ</a:t>
            </a:r>
            <a:r>
              <a:rPr kumimoji="0" lang="en-US" altLang="zh-CN" sz="3600" b="0" i="0" u="none" strike="noStrike" kern="1200" cap="none" spc="0" normalizeH="0" baseline="0" noProof="0" dirty="0">
                <a:ln w="0"/>
                <a:solidFill>
                  <a:srgbClr val="002060"/>
                </a:solidFill>
                <a:effectLst>
                  <a:outerShdw blurRad="38100" dist="25400" dir="5400000" algn="ctr" rotWithShape="0">
                    <a:srgbClr val="6E747A">
                      <a:alpha val="43000"/>
                    </a:srgbClr>
                  </a:outerShdw>
                </a:effectLst>
                <a:uLnTx/>
                <a:uFillTx/>
                <a:latin typeface="Calibri" panose="020F0502020204030204"/>
                <a:ea typeface="字魂59号-创粗黑" panose="00000500000000000000" pitchFamily="2" charset="-122"/>
                <a:cs typeface="+mn-ea"/>
                <a:sym typeface="+mn-lt"/>
              </a:rPr>
              <a:t> … </a:t>
            </a:r>
            <a:r>
              <a:rPr kumimoji="0" lang="en-US" altLang="zh-CN" sz="3600" b="0" i="0" u="none" strike="noStrike" kern="1200" cap="none" spc="0" normalizeH="0" baseline="0" noProof="0" dirty="0" err="1">
                <a:ln w="0"/>
                <a:solidFill>
                  <a:srgbClr val="002060"/>
                </a:solidFill>
                <a:effectLst>
                  <a:outerShdw blurRad="38100" dist="25400" dir="5400000" algn="ctr" rotWithShape="0">
                    <a:srgbClr val="6E747A">
                      <a:alpha val="43000"/>
                    </a:srgbClr>
                  </a:outerShdw>
                </a:effectLst>
                <a:uLnTx/>
                <a:uFillTx/>
                <a:latin typeface="Calibri" panose="020F0502020204030204"/>
                <a:ea typeface="字魂59号-创粗黑" panose="00000500000000000000" pitchFamily="2" charset="-122"/>
                <a:cs typeface="+mn-ea"/>
                <a:sym typeface="+mn-lt"/>
              </a:rPr>
              <a:t>ngày</a:t>
            </a:r>
            <a:r>
              <a:rPr kumimoji="0" lang="en-US" altLang="zh-CN" sz="3600" b="0" i="0" u="none" strike="noStrike" kern="1200" cap="none" spc="0" normalizeH="0" baseline="0" noProof="0" dirty="0">
                <a:ln w="0"/>
                <a:solidFill>
                  <a:srgbClr val="002060"/>
                </a:solidFill>
                <a:effectLst>
                  <a:outerShdw blurRad="38100" dist="25400" dir="5400000" algn="ctr" rotWithShape="0">
                    <a:srgbClr val="6E747A">
                      <a:alpha val="43000"/>
                    </a:srgbClr>
                  </a:outerShdw>
                </a:effectLst>
                <a:uLnTx/>
                <a:uFillTx/>
                <a:latin typeface="Calibri" panose="020F0502020204030204"/>
                <a:ea typeface="字魂59号-创粗黑" panose="00000500000000000000" pitchFamily="2" charset="-122"/>
                <a:cs typeface="+mn-ea"/>
                <a:sym typeface="+mn-lt"/>
              </a:rPr>
              <a:t> … </a:t>
            </a:r>
            <a:r>
              <a:rPr kumimoji="0" lang="en-US" altLang="zh-CN" sz="3600" b="0" i="0" u="none" strike="noStrike" kern="1200" cap="none" spc="0" normalizeH="0" baseline="0" noProof="0" dirty="0" err="1">
                <a:ln w="0"/>
                <a:solidFill>
                  <a:srgbClr val="002060"/>
                </a:solidFill>
                <a:effectLst>
                  <a:outerShdw blurRad="38100" dist="25400" dir="5400000" algn="ctr" rotWithShape="0">
                    <a:srgbClr val="6E747A">
                      <a:alpha val="43000"/>
                    </a:srgbClr>
                  </a:outerShdw>
                </a:effectLst>
                <a:uLnTx/>
                <a:uFillTx/>
                <a:latin typeface="Calibri" panose="020F0502020204030204"/>
                <a:ea typeface="字魂59号-创粗黑" panose="00000500000000000000" pitchFamily="2" charset="-122"/>
                <a:cs typeface="+mn-ea"/>
                <a:sym typeface="+mn-lt"/>
              </a:rPr>
              <a:t>tháng</a:t>
            </a:r>
            <a:r>
              <a:rPr kumimoji="0" lang="en-US" altLang="zh-CN" sz="3600" b="0" i="0" u="none" strike="noStrike" kern="1200" cap="none" spc="0" normalizeH="0" baseline="0" noProof="0" dirty="0">
                <a:ln w="0"/>
                <a:solidFill>
                  <a:srgbClr val="002060"/>
                </a:solidFill>
                <a:effectLst>
                  <a:outerShdw blurRad="38100" dist="25400" dir="5400000" algn="ctr" rotWithShape="0">
                    <a:srgbClr val="6E747A">
                      <a:alpha val="43000"/>
                    </a:srgbClr>
                  </a:outerShdw>
                </a:effectLst>
                <a:uLnTx/>
                <a:uFillTx/>
                <a:latin typeface="Calibri" panose="020F0502020204030204"/>
                <a:ea typeface="字魂59号-创粗黑" panose="00000500000000000000" pitchFamily="2" charset="-122"/>
                <a:cs typeface="+mn-ea"/>
                <a:sym typeface="+mn-lt"/>
              </a:rPr>
              <a:t> … </a:t>
            </a:r>
            <a:r>
              <a:rPr kumimoji="0" lang="en-US" altLang="zh-CN" sz="3600" b="0" i="0" u="none" strike="noStrike" kern="1200" cap="none" spc="0" normalizeH="0" baseline="0" noProof="0" dirty="0" err="1">
                <a:ln w="0"/>
                <a:solidFill>
                  <a:srgbClr val="002060"/>
                </a:solidFill>
                <a:effectLst>
                  <a:outerShdw blurRad="38100" dist="25400" dir="5400000" algn="ctr" rotWithShape="0">
                    <a:srgbClr val="6E747A">
                      <a:alpha val="43000"/>
                    </a:srgbClr>
                  </a:outerShdw>
                </a:effectLst>
                <a:uLnTx/>
                <a:uFillTx/>
                <a:latin typeface="Calibri" panose="020F0502020204030204"/>
                <a:ea typeface="字魂59号-创粗黑" panose="00000500000000000000" pitchFamily="2" charset="-122"/>
                <a:cs typeface="+mn-ea"/>
                <a:sym typeface="+mn-lt"/>
              </a:rPr>
              <a:t>năm</a:t>
            </a:r>
            <a:r>
              <a:rPr kumimoji="0" lang="en-US" altLang="zh-CN" sz="3600" b="0" i="0" u="none" strike="noStrike" kern="1200" cap="none" spc="0" normalizeH="0" baseline="0" noProof="0" dirty="0">
                <a:ln w="0"/>
                <a:solidFill>
                  <a:srgbClr val="002060"/>
                </a:solidFill>
                <a:effectLst>
                  <a:outerShdw blurRad="38100" dist="25400" dir="5400000" algn="ctr" rotWithShape="0">
                    <a:srgbClr val="6E747A">
                      <a:alpha val="43000"/>
                    </a:srgbClr>
                  </a:outerShdw>
                </a:effectLst>
                <a:uLnTx/>
                <a:uFillTx/>
                <a:latin typeface="Calibri" panose="020F0502020204030204"/>
                <a:ea typeface="字魂59号-创粗黑" panose="00000500000000000000" pitchFamily="2" charset="-122"/>
                <a:cs typeface="+mn-ea"/>
                <a:sym typeface="+mn-lt"/>
              </a:rPr>
              <a:t> …</a:t>
            </a:r>
          </a:p>
        </p:txBody>
      </p:sp>
      <p:pic>
        <p:nvPicPr>
          <p:cNvPr id="8" name="Picture 7">
            <a:extLst>
              <a:ext uri="{FF2B5EF4-FFF2-40B4-BE49-F238E27FC236}">
                <a16:creationId xmlns:a16="http://schemas.microsoft.com/office/drawing/2014/main" id="{7EBB89CF-7315-6101-A880-980652FA1983}"/>
              </a:ext>
            </a:extLst>
          </p:cNvPr>
          <p:cNvPicPr>
            <a:picLocks noChangeAspect="1"/>
          </p:cNvPicPr>
          <p:nvPr/>
        </p:nvPicPr>
        <p:blipFill>
          <a:blip r:embed="rId5"/>
          <a:stretch>
            <a:fillRect/>
          </a:stretch>
        </p:blipFill>
        <p:spPr>
          <a:xfrm>
            <a:off x="1683986" y="747371"/>
            <a:ext cx="5499069" cy="2127688"/>
          </a:xfrm>
          <a:prstGeom prst="rect">
            <a:avLst/>
          </a:prstGeom>
        </p:spPr>
      </p:pic>
      <p:pic>
        <p:nvPicPr>
          <p:cNvPr id="10" name="Picture 9">
            <a:extLst>
              <a:ext uri="{FF2B5EF4-FFF2-40B4-BE49-F238E27FC236}">
                <a16:creationId xmlns:a16="http://schemas.microsoft.com/office/drawing/2014/main" id="{57593234-95C1-BCF4-5BC4-DB889BCA4D17}"/>
              </a:ext>
            </a:extLst>
          </p:cNvPr>
          <p:cNvPicPr>
            <a:picLocks noChangeAspect="1"/>
          </p:cNvPicPr>
          <p:nvPr/>
        </p:nvPicPr>
        <p:blipFill>
          <a:blip r:embed="rId6"/>
          <a:stretch>
            <a:fillRect/>
          </a:stretch>
        </p:blipFill>
        <p:spPr>
          <a:xfrm>
            <a:off x="921059" y="1716716"/>
            <a:ext cx="7088733" cy="1888132"/>
          </a:xfrm>
          <a:prstGeom prst="rect">
            <a:avLst/>
          </a:prstGeom>
        </p:spPr>
      </p:pic>
    </p:spTree>
    <p:extLst>
      <p:ext uri="{BB962C8B-B14F-4D97-AF65-F5344CB8AC3E}">
        <p14:creationId xmlns:p14="http://schemas.microsoft.com/office/powerpoint/2010/main" val="175140547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grpId="0" nodeType="afterEffect">
                                  <p:stCondLst>
                                    <p:cond delay="0"/>
                                  </p:stCondLst>
                                  <p:childTnLst>
                                    <p:set>
                                      <p:cBhvr>
                                        <p:cTn id="6" dur="1" fill="hold">
                                          <p:stCondLst>
                                            <p:cond delay="0"/>
                                          </p:stCondLst>
                                        </p:cTn>
                                        <p:tgtEl>
                                          <p:spTgt spid="4">
                                            <p:bg/>
                                          </p:spTgt>
                                        </p:tgtEl>
                                        <p:attrNameLst>
                                          <p:attrName>style.visibility</p:attrName>
                                        </p:attrNameLst>
                                      </p:cBhvr>
                                      <p:to>
                                        <p:strVal val="visible"/>
                                      </p:to>
                                    </p:set>
                                    <p:anim calcmode="lin" valueType="num">
                                      <p:cBhvr>
                                        <p:cTn id="7" dur="500" fill="hold"/>
                                        <p:tgtEl>
                                          <p:spTgt spid="4">
                                            <p:bg/>
                                          </p:spTgt>
                                        </p:tgtEl>
                                        <p:attrNameLst>
                                          <p:attrName>ppt_w</p:attrName>
                                        </p:attrNameLst>
                                      </p:cBhvr>
                                      <p:tavLst>
                                        <p:tav tm="0">
                                          <p:val>
                                            <p:fltVal val="0"/>
                                          </p:val>
                                        </p:tav>
                                        <p:tav tm="100000">
                                          <p:val>
                                            <p:strVal val="#ppt_w"/>
                                          </p:val>
                                        </p:tav>
                                      </p:tavLst>
                                    </p:anim>
                                    <p:anim calcmode="lin" valueType="num">
                                      <p:cBhvr>
                                        <p:cTn id="8" dur="500" fill="hold"/>
                                        <p:tgtEl>
                                          <p:spTgt spid="4">
                                            <p:bg/>
                                          </p:spTgt>
                                        </p:tgtEl>
                                        <p:attrNameLst>
                                          <p:attrName>ppt_h</p:attrName>
                                        </p:attrNameLst>
                                      </p:cBhvr>
                                      <p:tavLst>
                                        <p:tav tm="0">
                                          <p:val>
                                            <p:strVal val="#ppt_h"/>
                                          </p:val>
                                        </p:tav>
                                        <p:tav tm="100000">
                                          <p:val>
                                            <p:strVal val="#ppt_h"/>
                                          </p:val>
                                        </p:tav>
                                      </p:tavLst>
                                    </p:anim>
                                  </p:childTnLst>
                                </p:cTn>
                              </p:par>
                            </p:childTnLst>
                          </p:cTn>
                        </p:par>
                        <p:par>
                          <p:cTn id="9" fill="hold">
                            <p:stCondLst>
                              <p:cond delay="500"/>
                            </p:stCondLst>
                            <p:childTnLst>
                              <p:par>
                                <p:cTn id="10" presetID="17" presetClass="entr" presetSubtype="10" fill="hold" grpId="0" nodeType="afterEffect" nodePh="1">
                                  <p:stCondLst>
                                    <p:cond delay="0"/>
                                  </p:stCondLst>
                                  <p:endCondLst>
                                    <p:cond evt="begin" delay="0">
                                      <p:tn val="10"/>
                                    </p:cond>
                                  </p:endCondLst>
                                  <p:childTnLst>
                                    <p:set>
                                      <p:cBhvr>
                                        <p:cTn id="11" dur="1" fill="hold">
                                          <p:stCondLst>
                                            <p:cond delay="0"/>
                                          </p:stCondLst>
                                        </p:cTn>
                                        <p:tgtEl>
                                          <p:spTgt spid="4">
                                            <p:txEl>
                                              <p:pRg st="0" end="0"/>
                                            </p:txEl>
                                          </p:spTgt>
                                        </p:tgtEl>
                                        <p:attrNameLst>
                                          <p:attrName>style.visibility</p:attrName>
                                        </p:attrNameLst>
                                      </p:cBhvr>
                                      <p:to>
                                        <p:strVal val="visible"/>
                                      </p:to>
                                    </p:set>
                                    <p:anim calcmode="lin" valueType="num">
                                      <p:cBhvr>
                                        <p:cTn id="12"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13" dur="500" fill="hold"/>
                                        <p:tgtEl>
                                          <p:spTgt spid="4">
                                            <p:txEl>
                                              <p:pRg st="0" end="0"/>
                                            </p:txEl>
                                          </p:spTgt>
                                        </p:tgtEl>
                                        <p:attrNameLst>
                                          <p:attrName>ppt_h</p:attrName>
                                        </p:attrNameLst>
                                      </p:cBhvr>
                                      <p:tavLst>
                                        <p:tav tm="0">
                                          <p:val>
                                            <p:strVal val="#ppt_h"/>
                                          </p:val>
                                        </p:tav>
                                        <p:tav tm="100000">
                                          <p:val>
                                            <p:strVal val="#ppt_h"/>
                                          </p:val>
                                        </p:tav>
                                      </p:tavLst>
                                    </p:anim>
                                  </p:childTnLst>
                                </p:cTn>
                              </p:par>
                              <p:par>
                                <p:cTn id="14" presetID="16" presetClass="entr" presetSubtype="21" fill="hold"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barn(inVertical)">
                                      <p:cBhvr>
                                        <p:cTn id="16" dur="500"/>
                                        <p:tgtEl>
                                          <p:spTgt spid="8"/>
                                        </p:tgtEl>
                                      </p:cBhvr>
                                    </p:animEffect>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nodeType="click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barn(inVertical)">
                                      <p:cBhvr>
                                        <p:cTn id="2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extLst>
              <a:ext uri="{BEBA8EAE-BF5A-486C-A8C5-ECC9F3942E4B}">
                <a14:imgProps xmlns:a14="http://schemas.microsoft.com/office/drawing/2010/main">
                  <a14:imgLayer r:embed="rId3">
                    <a14:imgEffect>
                      <a14:saturation sat="150000"/>
                    </a14:imgEffect>
                  </a14:imgLayer>
                </a14:imgProps>
              </a:ext>
            </a:extLst>
          </a:blip>
          <a:srcRect/>
          <a:stretch>
            <a:fillRect/>
          </a:stretch>
        </a:blip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00656158-8310-A359-40FF-704B3238D383}"/>
              </a:ext>
            </a:extLst>
          </p:cNvPr>
          <p:cNvPicPr>
            <a:picLocks noChangeAspect="1"/>
          </p:cNvPicPr>
          <p:nvPr/>
        </p:nvPicPr>
        <p:blipFill>
          <a:blip r:embed="rId4"/>
          <a:stretch>
            <a:fillRect/>
          </a:stretch>
        </p:blipFill>
        <p:spPr>
          <a:xfrm>
            <a:off x="7380710" y="1931436"/>
            <a:ext cx="2635271" cy="3895801"/>
          </a:xfrm>
          <a:prstGeom prst="rect">
            <a:avLst/>
          </a:prstGeom>
        </p:spPr>
      </p:pic>
      <p:pic>
        <p:nvPicPr>
          <p:cNvPr id="3" name="Picture 2">
            <a:extLst>
              <a:ext uri="{FF2B5EF4-FFF2-40B4-BE49-F238E27FC236}">
                <a16:creationId xmlns:a16="http://schemas.microsoft.com/office/drawing/2014/main" id="{3CAD75AE-69ED-0AD3-EA5E-8712217F6841}"/>
              </a:ext>
            </a:extLst>
          </p:cNvPr>
          <p:cNvPicPr>
            <a:picLocks noChangeAspect="1"/>
          </p:cNvPicPr>
          <p:nvPr/>
        </p:nvPicPr>
        <p:blipFill>
          <a:blip r:embed="rId5"/>
          <a:stretch>
            <a:fillRect/>
          </a:stretch>
        </p:blipFill>
        <p:spPr>
          <a:xfrm>
            <a:off x="1261231" y="1017869"/>
            <a:ext cx="5992887" cy="3755461"/>
          </a:xfrm>
          <a:prstGeom prst="rect">
            <a:avLst/>
          </a:prstGeom>
        </p:spPr>
      </p:pic>
    </p:spTree>
    <p:extLst>
      <p:ext uri="{BB962C8B-B14F-4D97-AF65-F5344CB8AC3E}">
        <p14:creationId xmlns:p14="http://schemas.microsoft.com/office/powerpoint/2010/main" val="372948680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down)">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 name="Picture 63">
            <a:extLst>
              <a:ext uri="{FF2B5EF4-FFF2-40B4-BE49-F238E27FC236}">
                <a16:creationId xmlns:a16="http://schemas.microsoft.com/office/drawing/2014/main" id="{183DCABC-9B52-889A-7D49-3DD0F7D4C9DF}"/>
              </a:ext>
            </a:extLst>
          </p:cNvPr>
          <p:cNvPicPr>
            <a:picLocks noChangeAspect="1"/>
          </p:cNvPicPr>
          <p:nvPr/>
        </p:nvPicPr>
        <p:blipFill rotWithShape="1">
          <a:blip r:embed="rId2">
            <a:extLst>
              <a:ext uri="{BEBA8EAE-BF5A-486C-A8C5-ECC9F3942E4B}">
                <a14:imgProps xmlns:a14="http://schemas.microsoft.com/office/drawing/2010/main">
                  <a14:imgLayer r:embed="rId3">
                    <a14:imgEffect>
                      <a14:saturation sat="156000"/>
                    </a14:imgEffect>
                    <a14:imgEffect>
                      <a14:brightnessContrast bright="-2000"/>
                    </a14:imgEffect>
                  </a14:imgLayer>
                </a14:imgProps>
              </a:ext>
            </a:extLst>
          </a:blip>
          <a:srcRect t="2584" b="2931"/>
          <a:stretch/>
        </p:blipFill>
        <p:spPr>
          <a:xfrm flipH="1">
            <a:off x="0" y="1"/>
            <a:ext cx="12192000" cy="6865973"/>
          </a:xfrm>
          <a:prstGeom prst="rect">
            <a:avLst/>
          </a:prstGeom>
        </p:spPr>
      </p:pic>
      <p:pic>
        <p:nvPicPr>
          <p:cNvPr id="47" name="Picture 46">
            <a:extLst>
              <a:ext uri="{FF2B5EF4-FFF2-40B4-BE49-F238E27FC236}">
                <a16:creationId xmlns:a16="http://schemas.microsoft.com/office/drawing/2014/main" id="{20D8F24E-9BB8-E6A7-6D7D-265B107A5C19}"/>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contrast="-40000"/>
                    </a14:imgEffect>
                  </a14:imgLayer>
                </a14:imgProps>
              </a:ext>
            </a:extLst>
          </a:blip>
          <a:stretch>
            <a:fillRect/>
          </a:stretch>
        </p:blipFill>
        <p:spPr>
          <a:xfrm rot="5673273">
            <a:off x="5041998" y="138023"/>
            <a:ext cx="1307452" cy="1302404"/>
          </a:xfrm>
          <a:prstGeom prst="rect">
            <a:avLst/>
          </a:prstGeom>
        </p:spPr>
      </p:pic>
      <p:pic>
        <p:nvPicPr>
          <p:cNvPr id="45" name="Picture 44">
            <a:extLst>
              <a:ext uri="{FF2B5EF4-FFF2-40B4-BE49-F238E27FC236}">
                <a16:creationId xmlns:a16="http://schemas.microsoft.com/office/drawing/2014/main" id="{9F498152-B069-DA72-CEB8-2F622D6FCB48}"/>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contrast="-40000"/>
                    </a14:imgEffect>
                  </a14:imgLayer>
                </a14:imgProps>
              </a:ext>
            </a:extLst>
          </a:blip>
          <a:stretch>
            <a:fillRect/>
          </a:stretch>
        </p:blipFill>
        <p:spPr>
          <a:xfrm>
            <a:off x="117655" y="3110120"/>
            <a:ext cx="1307452" cy="1302404"/>
          </a:xfrm>
          <a:prstGeom prst="rect">
            <a:avLst/>
          </a:prstGeom>
        </p:spPr>
      </p:pic>
      <p:pic>
        <p:nvPicPr>
          <p:cNvPr id="46" name="Picture 45">
            <a:extLst>
              <a:ext uri="{FF2B5EF4-FFF2-40B4-BE49-F238E27FC236}">
                <a16:creationId xmlns:a16="http://schemas.microsoft.com/office/drawing/2014/main" id="{572949A7-D12D-1FD2-C327-59C33F34FE43}"/>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contrast="-40000"/>
                    </a14:imgEffect>
                  </a14:imgLayer>
                </a14:imgProps>
              </a:ext>
            </a:extLst>
          </a:blip>
          <a:stretch>
            <a:fillRect/>
          </a:stretch>
        </p:blipFill>
        <p:spPr>
          <a:xfrm rot="20426259">
            <a:off x="8664819" y="2587585"/>
            <a:ext cx="1307452" cy="1302404"/>
          </a:xfrm>
          <a:prstGeom prst="rect">
            <a:avLst/>
          </a:prstGeom>
        </p:spPr>
      </p:pic>
      <p:pic>
        <p:nvPicPr>
          <p:cNvPr id="50" name="Picture 49">
            <a:extLst>
              <a:ext uri="{FF2B5EF4-FFF2-40B4-BE49-F238E27FC236}">
                <a16:creationId xmlns:a16="http://schemas.microsoft.com/office/drawing/2014/main" id="{F91C8DF6-B613-4377-9D26-1B88626676BF}"/>
              </a:ext>
            </a:extLst>
          </p:cNvPr>
          <p:cNvPicPr>
            <a:picLocks noChangeAspect="1"/>
          </p:cNvPicPr>
          <p:nvPr/>
        </p:nvPicPr>
        <p:blipFill>
          <a:blip r:embed="rId6"/>
          <a:stretch>
            <a:fillRect/>
          </a:stretch>
        </p:blipFill>
        <p:spPr>
          <a:xfrm>
            <a:off x="11444904" y="4633257"/>
            <a:ext cx="723955" cy="1011354"/>
          </a:xfrm>
          <a:prstGeom prst="rect">
            <a:avLst/>
          </a:prstGeom>
        </p:spPr>
      </p:pic>
      <p:pic>
        <p:nvPicPr>
          <p:cNvPr id="2" name="Picture 1">
            <a:extLst>
              <a:ext uri="{FF2B5EF4-FFF2-40B4-BE49-F238E27FC236}">
                <a16:creationId xmlns:a16="http://schemas.microsoft.com/office/drawing/2014/main" id="{7C3A2994-EB43-8E7C-A375-210365FF1402}"/>
              </a:ext>
            </a:extLst>
          </p:cNvPr>
          <p:cNvPicPr>
            <a:picLocks noChangeAspect="1"/>
          </p:cNvPicPr>
          <p:nvPr/>
        </p:nvPicPr>
        <p:blipFill>
          <a:blip r:embed="rId7"/>
          <a:stretch>
            <a:fillRect/>
          </a:stretch>
        </p:blipFill>
        <p:spPr>
          <a:xfrm>
            <a:off x="133350" y="147318"/>
            <a:ext cx="12192000" cy="3039114"/>
          </a:xfrm>
          <a:prstGeom prst="rect">
            <a:avLst/>
          </a:prstGeom>
        </p:spPr>
      </p:pic>
      <p:pic>
        <p:nvPicPr>
          <p:cNvPr id="3" name="Picture 2">
            <a:extLst>
              <a:ext uri="{FF2B5EF4-FFF2-40B4-BE49-F238E27FC236}">
                <a16:creationId xmlns:a16="http://schemas.microsoft.com/office/drawing/2014/main" id="{09409A1F-8CFC-DA69-4EC6-F5E1957A7C1A}"/>
              </a:ext>
            </a:extLst>
          </p:cNvPr>
          <p:cNvPicPr>
            <a:picLocks noChangeAspect="1"/>
          </p:cNvPicPr>
          <p:nvPr/>
        </p:nvPicPr>
        <p:blipFill>
          <a:blip r:embed="rId8"/>
          <a:stretch>
            <a:fillRect/>
          </a:stretch>
        </p:blipFill>
        <p:spPr>
          <a:xfrm>
            <a:off x="507004" y="3084814"/>
            <a:ext cx="11254191" cy="3298222"/>
          </a:xfrm>
          <a:prstGeom prst="rect">
            <a:avLst/>
          </a:prstGeom>
        </p:spPr>
      </p:pic>
    </p:spTree>
    <p:extLst>
      <p:ext uri="{BB962C8B-B14F-4D97-AF65-F5344CB8AC3E}">
        <p14:creationId xmlns:p14="http://schemas.microsoft.com/office/powerpoint/2010/main" val="95521918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par>
                                <p:cTn id="8" presetID="16" presetClass="entr" presetSubtype="21"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6" name="Picture 14335">
            <a:extLst>
              <a:ext uri="{FF2B5EF4-FFF2-40B4-BE49-F238E27FC236}">
                <a16:creationId xmlns:a16="http://schemas.microsoft.com/office/drawing/2014/main" id="{11927FFE-A0EE-9F58-CFDE-11C4C6747EC1}"/>
              </a:ext>
            </a:extLst>
          </p:cNvPr>
          <p:cNvPicPr>
            <a:picLocks noChangeAspect="1"/>
          </p:cNvPicPr>
          <p:nvPr/>
        </p:nvPicPr>
        <p:blipFill>
          <a:blip r:embed="rId6">
            <a:extLst>
              <a:ext uri="{BEBA8EAE-BF5A-486C-A8C5-ECC9F3942E4B}">
                <a14:imgProps xmlns:a14="http://schemas.microsoft.com/office/drawing/2010/main">
                  <a14:imgLayer r:embed="rId7">
                    <a14:imgEffect>
                      <a14:brightnessContrast contrast="20000"/>
                    </a14:imgEffect>
                  </a14:imgLayer>
                </a14:imgProps>
              </a:ext>
            </a:extLst>
          </a:blip>
          <a:stretch>
            <a:fillRect/>
          </a:stretch>
        </p:blipFill>
        <p:spPr>
          <a:xfrm>
            <a:off x="-1" y="0"/>
            <a:ext cx="12192001" cy="6858000"/>
          </a:xfrm>
          <a:prstGeom prst="rect">
            <a:avLst/>
          </a:prstGeom>
        </p:spPr>
      </p:pic>
      <p:grpSp>
        <p:nvGrpSpPr>
          <p:cNvPr id="31" name="Group 30">
            <a:extLst>
              <a:ext uri="{FF2B5EF4-FFF2-40B4-BE49-F238E27FC236}">
                <a16:creationId xmlns:a16="http://schemas.microsoft.com/office/drawing/2014/main" id="{8614D03D-E02A-6920-9ADA-30A89348530C}"/>
              </a:ext>
            </a:extLst>
          </p:cNvPr>
          <p:cNvGrpSpPr/>
          <p:nvPr/>
        </p:nvGrpSpPr>
        <p:grpSpPr>
          <a:xfrm>
            <a:off x="276551" y="298461"/>
            <a:ext cx="11638897" cy="2431474"/>
            <a:chOff x="276551" y="145469"/>
            <a:chExt cx="11638897" cy="2431474"/>
          </a:xfrm>
        </p:grpSpPr>
        <p:grpSp>
          <p:nvGrpSpPr>
            <p:cNvPr id="30" name="Group 29">
              <a:extLst>
                <a:ext uri="{FF2B5EF4-FFF2-40B4-BE49-F238E27FC236}">
                  <a16:creationId xmlns:a16="http://schemas.microsoft.com/office/drawing/2014/main" id="{7485928D-E64C-7199-61D0-100029098652}"/>
                </a:ext>
              </a:extLst>
            </p:cNvPr>
            <p:cNvGrpSpPr/>
            <p:nvPr/>
          </p:nvGrpSpPr>
          <p:grpSpPr>
            <a:xfrm>
              <a:off x="276551" y="210263"/>
              <a:ext cx="11104267" cy="2366680"/>
              <a:chOff x="276551" y="210263"/>
              <a:chExt cx="11104267" cy="2366680"/>
            </a:xfrm>
          </p:grpSpPr>
          <p:grpSp>
            <p:nvGrpSpPr>
              <p:cNvPr id="8" name="Group 7">
                <a:extLst>
                  <a:ext uri="{FF2B5EF4-FFF2-40B4-BE49-F238E27FC236}">
                    <a16:creationId xmlns:a16="http://schemas.microsoft.com/office/drawing/2014/main" id="{2E20FB8D-ECDA-F8F1-EB92-F20F07F7ED5C}"/>
                  </a:ext>
                </a:extLst>
              </p:cNvPr>
              <p:cNvGrpSpPr/>
              <p:nvPr/>
            </p:nvGrpSpPr>
            <p:grpSpPr>
              <a:xfrm>
                <a:off x="830595" y="342061"/>
                <a:ext cx="10550223" cy="2234882"/>
                <a:chOff x="2057400" y="419101"/>
                <a:chExt cx="14773550" cy="1905000"/>
              </a:xfrm>
            </p:grpSpPr>
            <p:sp>
              <p:nvSpPr>
                <p:cNvPr id="10" name="Rectangle: Rounded Corners 9">
                  <a:extLst>
                    <a:ext uri="{FF2B5EF4-FFF2-40B4-BE49-F238E27FC236}">
                      <a16:creationId xmlns:a16="http://schemas.microsoft.com/office/drawing/2014/main" id="{80FF1F2A-3EEB-AD25-F10B-07B036D58BEA}"/>
                    </a:ext>
                  </a:extLst>
                </p:cNvPr>
                <p:cNvSpPr/>
                <p:nvPr/>
              </p:nvSpPr>
              <p:spPr>
                <a:xfrm>
                  <a:off x="2057400" y="419101"/>
                  <a:ext cx="14773550" cy="1905000"/>
                </a:xfrm>
                <a:prstGeom prst="roundRect">
                  <a:avLst/>
                </a:prstGeom>
                <a:solidFill>
                  <a:srgbClr val="F0E7A2"/>
                </a:solidFill>
                <a:ln w="76200">
                  <a:solidFill>
                    <a:schemeClr val="bg1"/>
                  </a:solidFill>
                </a:ln>
                <a:scene3d>
                  <a:camera prst="orthographicFront"/>
                  <a:lightRig rig="threePt" dir="t"/>
                </a:scene3d>
                <a:sp3d>
                  <a:bevelT w="139700" h="139700" prst="divo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
              <p:nvSpPr>
                <p:cNvPr id="11" name="Rectangle: Rounded Corners 10">
                  <a:extLst>
                    <a:ext uri="{FF2B5EF4-FFF2-40B4-BE49-F238E27FC236}">
                      <a16:creationId xmlns:a16="http://schemas.microsoft.com/office/drawing/2014/main" id="{B3697FE5-DCB8-87B9-6196-E9C09F672FAB}"/>
                    </a:ext>
                  </a:extLst>
                </p:cNvPr>
                <p:cNvSpPr/>
                <p:nvPr/>
              </p:nvSpPr>
              <p:spPr>
                <a:xfrm>
                  <a:off x="2247964" y="549065"/>
                  <a:ext cx="14392424" cy="1645072"/>
                </a:xfrm>
                <a:prstGeom prst="roundRect">
                  <a:avLst/>
                </a:prstGeom>
                <a:solidFill>
                  <a:srgbClr val="FFFF79"/>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934237"/>
                      </a:solidFill>
                      <a:effectLst/>
                      <a:uLnTx/>
                      <a:uFillTx/>
                      <a:latin typeface="Calibri" panose="020F0502020204030204"/>
                      <a:ea typeface="+mn-ea"/>
                      <a:cs typeface="+mn-cs"/>
                    </a:rPr>
                    <a:t>Em </a:t>
                  </a:r>
                  <a:r>
                    <a:rPr kumimoji="0" lang="en-US" sz="4800" b="1" i="0" u="none" strike="noStrike" kern="1200" cap="none" spc="0" normalizeH="0" baseline="0" noProof="0" dirty="0" err="1">
                      <a:ln>
                        <a:noFill/>
                      </a:ln>
                      <a:solidFill>
                        <a:srgbClr val="934237"/>
                      </a:solidFill>
                      <a:effectLst/>
                      <a:uLnTx/>
                      <a:uFillTx/>
                      <a:latin typeface="Calibri" panose="020F0502020204030204"/>
                      <a:ea typeface="+mn-ea"/>
                      <a:cs typeface="+mn-cs"/>
                    </a:rPr>
                    <a:t>hãy</a:t>
                  </a:r>
                  <a:r>
                    <a:rPr kumimoji="0" lang="en-US" sz="4800" b="1" i="0" u="none" strike="noStrike" kern="1200" cap="none" spc="0" normalizeH="0" baseline="0" noProof="0" dirty="0">
                      <a:ln>
                        <a:noFill/>
                      </a:ln>
                      <a:solidFill>
                        <a:srgbClr val="934237"/>
                      </a:solidFill>
                      <a:effectLst/>
                      <a:uLnTx/>
                      <a:uFillTx/>
                      <a:latin typeface="Calibri" panose="020F0502020204030204"/>
                      <a:ea typeface="+mn-ea"/>
                      <a:cs typeface="+mn-cs"/>
                    </a:rPr>
                    <a:t> </a:t>
                  </a:r>
                  <a:r>
                    <a:rPr kumimoji="0" lang="en-US" sz="4800" b="1" i="0" u="none" strike="noStrike" kern="1200" cap="none" spc="0" normalizeH="0" baseline="0" noProof="0" dirty="0" err="1">
                      <a:ln>
                        <a:noFill/>
                      </a:ln>
                      <a:solidFill>
                        <a:srgbClr val="934237"/>
                      </a:solidFill>
                      <a:effectLst/>
                      <a:uLnTx/>
                      <a:uFillTx/>
                      <a:latin typeface="Calibri" panose="020F0502020204030204"/>
                      <a:ea typeface="+mn-ea"/>
                      <a:cs typeface="+mn-cs"/>
                    </a:rPr>
                    <a:t>kể</a:t>
                  </a:r>
                  <a:r>
                    <a:rPr kumimoji="0" lang="en-US" sz="4800" b="1" i="0" u="none" strike="noStrike" kern="1200" cap="none" spc="0" normalizeH="0" baseline="0" noProof="0" dirty="0">
                      <a:ln>
                        <a:noFill/>
                      </a:ln>
                      <a:solidFill>
                        <a:srgbClr val="934237"/>
                      </a:solidFill>
                      <a:effectLst/>
                      <a:uLnTx/>
                      <a:uFillTx/>
                      <a:latin typeface="Calibri" panose="020F0502020204030204"/>
                      <a:ea typeface="+mn-ea"/>
                      <a:cs typeface="+mn-cs"/>
                    </a:rPr>
                    <a:t> </a:t>
                  </a:r>
                  <a:r>
                    <a:rPr kumimoji="0" lang="en-US" sz="4800" b="1" i="0" u="none" strike="noStrike" kern="1200" cap="none" spc="0" normalizeH="0" baseline="0" noProof="0" dirty="0" err="1">
                      <a:ln>
                        <a:noFill/>
                      </a:ln>
                      <a:solidFill>
                        <a:srgbClr val="934237"/>
                      </a:solidFill>
                      <a:effectLst/>
                      <a:uLnTx/>
                      <a:uFillTx/>
                      <a:latin typeface="Calibri" panose="020F0502020204030204"/>
                      <a:ea typeface="+mn-ea"/>
                      <a:cs typeface="+mn-cs"/>
                    </a:rPr>
                    <a:t>một</a:t>
                  </a:r>
                  <a:r>
                    <a:rPr kumimoji="0" lang="en-US" sz="4800" b="1" i="0" u="none" strike="noStrike" kern="1200" cap="none" spc="0" normalizeH="0" baseline="0" noProof="0" dirty="0">
                      <a:ln>
                        <a:noFill/>
                      </a:ln>
                      <a:solidFill>
                        <a:srgbClr val="934237"/>
                      </a:solidFill>
                      <a:effectLst/>
                      <a:uLnTx/>
                      <a:uFillTx/>
                      <a:latin typeface="Calibri" panose="020F0502020204030204"/>
                      <a:ea typeface="+mn-ea"/>
                      <a:cs typeface="+mn-cs"/>
                    </a:rPr>
                    <a:t> </a:t>
                  </a:r>
                  <a:r>
                    <a:rPr kumimoji="0" lang="en-US" sz="4800" b="1" i="0" u="none" strike="noStrike" kern="1200" cap="none" spc="0" normalizeH="0" baseline="0" noProof="0" dirty="0" err="1">
                      <a:ln>
                        <a:noFill/>
                      </a:ln>
                      <a:solidFill>
                        <a:srgbClr val="934237"/>
                      </a:solidFill>
                      <a:effectLst/>
                      <a:uLnTx/>
                      <a:uFillTx/>
                      <a:latin typeface="Calibri" panose="020F0502020204030204"/>
                      <a:ea typeface="+mn-ea"/>
                      <a:cs typeface="+mn-cs"/>
                    </a:rPr>
                    <a:t>số</a:t>
                  </a:r>
                  <a:r>
                    <a:rPr kumimoji="0" lang="en-US" sz="4800" b="1" i="0" u="none" strike="noStrike" kern="1200" cap="none" spc="0" normalizeH="0" baseline="0" noProof="0" dirty="0">
                      <a:ln>
                        <a:noFill/>
                      </a:ln>
                      <a:solidFill>
                        <a:srgbClr val="934237"/>
                      </a:solidFill>
                      <a:effectLst/>
                      <a:uLnTx/>
                      <a:uFillTx/>
                      <a:latin typeface="Calibri" panose="020F0502020204030204"/>
                      <a:ea typeface="+mn-ea"/>
                      <a:cs typeface="+mn-cs"/>
                    </a:rPr>
                    <a:t> </a:t>
                  </a:r>
                  <a:r>
                    <a:rPr kumimoji="0" lang="en-US" sz="4800" b="1" i="0" u="none" strike="noStrike" kern="1200" cap="none" spc="0" normalizeH="0" baseline="0" noProof="0" dirty="0" err="1">
                      <a:ln>
                        <a:noFill/>
                      </a:ln>
                      <a:solidFill>
                        <a:srgbClr val="934237"/>
                      </a:solidFill>
                      <a:effectLst/>
                      <a:uLnTx/>
                      <a:uFillTx/>
                      <a:latin typeface="Calibri" panose="020F0502020204030204"/>
                      <a:ea typeface="+mn-ea"/>
                      <a:cs typeface="+mn-cs"/>
                    </a:rPr>
                    <a:t>sông</a:t>
                  </a:r>
                  <a:r>
                    <a:rPr kumimoji="0" lang="en-US" sz="4800" b="1" i="0" u="none" strike="noStrike" kern="1200" cap="none" spc="0" normalizeH="0" baseline="0" noProof="0" dirty="0">
                      <a:ln>
                        <a:noFill/>
                      </a:ln>
                      <a:solidFill>
                        <a:srgbClr val="934237"/>
                      </a:solidFill>
                      <a:effectLst/>
                      <a:uLnTx/>
                      <a:uFillTx/>
                      <a:latin typeface="Calibri" panose="020F0502020204030204"/>
                      <a:ea typeface="+mn-ea"/>
                      <a:cs typeface="+mn-cs"/>
                    </a:rPr>
                    <a:t> </a:t>
                  </a:r>
                  <a:r>
                    <a:rPr kumimoji="0" lang="en-US" sz="4800" b="1" i="0" u="none" strike="noStrike" kern="1200" cap="none" spc="0" normalizeH="0" baseline="0" noProof="0" dirty="0" err="1">
                      <a:ln>
                        <a:noFill/>
                      </a:ln>
                      <a:solidFill>
                        <a:srgbClr val="934237"/>
                      </a:solidFill>
                      <a:effectLst/>
                      <a:uLnTx/>
                      <a:uFillTx/>
                      <a:latin typeface="Calibri" panose="020F0502020204030204"/>
                      <a:ea typeface="+mn-ea"/>
                      <a:cs typeface="+mn-cs"/>
                    </a:rPr>
                    <a:t>lớn</a:t>
                  </a:r>
                  <a:r>
                    <a:rPr kumimoji="0" lang="en-US" sz="4800" b="1" i="0" u="none" strike="noStrike" kern="1200" cap="none" spc="0" normalizeH="0" baseline="0" noProof="0" dirty="0">
                      <a:ln>
                        <a:noFill/>
                      </a:ln>
                      <a:solidFill>
                        <a:srgbClr val="934237"/>
                      </a:solidFill>
                      <a:effectLst/>
                      <a:uLnTx/>
                      <a:uFillTx/>
                      <a:latin typeface="Calibri" panose="020F0502020204030204"/>
                      <a:ea typeface="+mn-ea"/>
                      <a:cs typeface="+mn-cs"/>
                    </a:rPr>
                    <a:t> ở </a:t>
                  </a:r>
                  <a:r>
                    <a:rPr kumimoji="0" lang="en-US" sz="4800" b="1" i="0" u="none" strike="noStrike" kern="1200" cap="none" spc="0" normalizeH="0" baseline="0" noProof="0" dirty="0" err="1">
                      <a:ln>
                        <a:noFill/>
                      </a:ln>
                      <a:solidFill>
                        <a:srgbClr val="934237"/>
                      </a:solidFill>
                      <a:effectLst/>
                      <a:uLnTx/>
                      <a:uFillTx/>
                      <a:latin typeface="Calibri" panose="020F0502020204030204"/>
                      <a:ea typeface="+mn-ea"/>
                      <a:cs typeface="+mn-cs"/>
                    </a:rPr>
                    <a:t>vùng</a:t>
                  </a:r>
                  <a:r>
                    <a:rPr kumimoji="0" lang="en-US" sz="4800" b="1" i="0" u="none" strike="noStrike" kern="1200" cap="none" spc="0" normalizeH="0" baseline="0" noProof="0" dirty="0">
                      <a:ln>
                        <a:noFill/>
                      </a:ln>
                      <a:solidFill>
                        <a:srgbClr val="934237"/>
                      </a:solidFill>
                      <a:effectLst/>
                      <a:uLnTx/>
                      <a:uFillTx/>
                      <a:latin typeface="Calibri" panose="020F0502020204030204"/>
                      <a:ea typeface="+mn-ea"/>
                      <a:cs typeface="+mn-cs"/>
                    </a:rPr>
                    <a:t> Nam </a:t>
                  </a:r>
                  <a:r>
                    <a:rPr kumimoji="0" lang="en-US" sz="4800" b="1" i="0" u="none" strike="noStrike" kern="1200" cap="none" spc="0" normalizeH="0" baseline="0" noProof="0" dirty="0" err="1">
                      <a:ln>
                        <a:noFill/>
                      </a:ln>
                      <a:solidFill>
                        <a:srgbClr val="934237"/>
                      </a:solidFill>
                      <a:effectLst/>
                      <a:uLnTx/>
                      <a:uFillTx/>
                      <a:latin typeface="Calibri" panose="020F0502020204030204"/>
                      <a:ea typeface="+mn-ea"/>
                      <a:cs typeface="+mn-cs"/>
                    </a:rPr>
                    <a:t>Bộ</a:t>
                  </a:r>
                  <a:r>
                    <a:rPr kumimoji="0" lang="en-US" sz="4800" b="1" i="0" u="none" strike="noStrike" kern="1200" cap="none" spc="0" normalizeH="0" baseline="0" noProof="0" dirty="0">
                      <a:ln>
                        <a:noFill/>
                      </a:ln>
                      <a:solidFill>
                        <a:srgbClr val="934237"/>
                      </a:solidFill>
                      <a:effectLst/>
                      <a:uLnTx/>
                      <a:uFillTx/>
                      <a:latin typeface="Calibri" panose="020F0502020204030204"/>
                      <a:ea typeface="+mn-ea"/>
                      <a:cs typeface="+mn-cs"/>
                    </a:rPr>
                    <a:t>?</a:t>
                  </a:r>
                  <a:endParaRPr kumimoji="0" lang="vi-VN" sz="4800" b="1" i="0" u="none" strike="noStrike" kern="1200" cap="none" spc="0" normalizeH="0" baseline="0" noProof="0" dirty="0">
                    <a:ln>
                      <a:noFill/>
                    </a:ln>
                    <a:solidFill>
                      <a:srgbClr val="934237"/>
                    </a:solidFill>
                    <a:effectLst/>
                    <a:uLnTx/>
                    <a:uFillTx/>
                    <a:latin typeface="Arial" panose="020B0604020202020204" pitchFamily="34" charset="0"/>
                    <a:ea typeface="+mn-ea"/>
                    <a:cs typeface="+mn-cs"/>
                  </a:endParaRPr>
                </a:p>
              </p:txBody>
            </p:sp>
          </p:grpSp>
          <p:pic>
            <p:nvPicPr>
              <p:cNvPr id="14" name="Picture 13">
                <a:extLst>
                  <a:ext uri="{FF2B5EF4-FFF2-40B4-BE49-F238E27FC236}">
                    <a16:creationId xmlns:a16="http://schemas.microsoft.com/office/drawing/2014/main" id="{8A655FD2-1175-1ACA-E53F-BF3B42B84658}"/>
                  </a:ext>
                </a:extLst>
              </p:cNvPr>
              <p:cNvPicPr>
                <a:picLocks noChangeAspect="1"/>
              </p:cNvPicPr>
              <p:nvPr/>
            </p:nvPicPr>
            <p:blipFill>
              <a:blip r:embed="rId8"/>
              <a:stretch>
                <a:fillRect/>
              </a:stretch>
            </p:blipFill>
            <p:spPr>
              <a:xfrm>
                <a:off x="276551" y="210263"/>
                <a:ext cx="1370233" cy="1221108"/>
              </a:xfrm>
              <a:prstGeom prst="rect">
                <a:avLst/>
              </a:prstGeom>
            </p:spPr>
          </p:pic>
        </p:grpSp>
        <p:pic>
          <p:nvPicPr>
            <p:cNvPr id="15" name="Picture 14">
              <a:extLst>
                <a:ext uri="{FF2B5EF4-FFF2-40B4-BE49-F238E27FC236}">
                  <a16:creationId xmlns:a16="http://schemas.microsoft.com/office/drawing/2014/main" id="{EFC01107-4B3C-AE20-269B-66BF97C586CE}"/>
                </a:ext>
              </a:extLst>
            </p:cNvPr>
            <p:cNvPicPr>
              <a:picLocks noChangeAspect="1"/>
            </p:cNvPicPr>
            <p:nvPr/>
          </p:nvPicPr>
          <p:blipFill>
            <a:blip r:embed="rId9"/>
            <a:stretch>
              <a:fillRect/>
            </a:stretch>
          </p:blipFill>
          <p:spPr>
            <a:xfrm>
              <a:off x="10710103" y="145469"/>
              <a:ext cx="1205345" cy="1205345"/>
            </a:xfrm>
            <a:prstGeom prst="rect">
              <a:avLst/>
            </a:prstGeom>
          </p:spPr>
        </p:pic>
      </p:grpSp>
      <p:grpSp>
        <p:nvGrpSpPr>
          <p:cNvPr id="22" name="Group 21">
            <a:extLst>
              <a:ext uri="{FF2B5EF4-FFF2-40B4-BE49-F238E27FC236}">
                <a16:creationId xmlns:a16="http://schemas.microsoft.com/office/drawing/2014/main" id="{89EB7874-FAE4-6B17-8803-7E46B012B3D7}"/>
              </a:ext>
            </a:extLst>
          </p:cNvPr>
          <p:cNvGrpSpPr/>
          <p:nvPr/>
        </p:nvGrpSpPr>
        <p:grpSpPr>
          <a:xfrm>
            <a:off x="-55916" y="2926527"/>
            <a:ext cx="12075463" cy="4015726"/>
            <a:chOff x="232563" y="2999147"/>
            <a:chExt cx="12075463" cy="4015726"/>
          </a:xfrm>
        </p:grpSpPr>
        <p:sp>
          <p:nvSpPr>
            <p:cNvPr id="5" name="Rectangle: Rounded Corners 4">
              <a:extLst>
                <a:ext uri="{FF2B5EF4-FFF2-40B4-BE49-F238E27FC236}">
                  <a16:creationId xmlns:a16="http://schemas.microsoft.com/office/drawing/2014/main" id="{7DCBDFEA-A43F-31EE-F7C1-49592936B1A9}"/>
                </a:ext>
              </a:extLst>
            </p:cNvPr>
            <p:cNvSpPr/>
            <p:nvPr/>
          </p:nvSpPr>
          <p:spPr>
            <a:xfrm>
              <a:off x="3619806" y="4591949"/>
              <a:ext cx="8688220" cy="1843618"/>
            </a:xfrm>
            <a:prstGeom prst="roundRect">
              <a:avLst/>
            </a:prstGeom>
            <a:solidFill>
              <a:srgbClr val="FCEADE"/>
            </a:solidFill>
            <a:ln w="76200">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err="1">
                  <a:ln>
                    <a:noFill/>
                  </a:ln>
                  <a:solidFill>
                    <a:srgbClr val="FF4554"/>
                  </a:solidFill>
                  <a:effectLst/>
                  <a:uLnTx/>
                  <a:uFillTx/>
                  <a:latin typeface="Arial" panose="020B0604020202020204" pitchFamily="34" charset="0"/>
                  <a:ea typeface="+mn-ea"/>
                  <a:cs typeface="+mn-cs"/>
                </a:rPr>
                <a:t>Sông</a:t>
              </a:r>
              <a:r>
                <a:rPr kumimoji="0" lang="en-US" sz="4400" b="1" i="0" u="none" strike="noStrike" kern="1200" cap="none" spc="0" normalizeH="0" baseline="0" noProof="0" dirty="0">
                  <a:ln>
                    <a:noFill/>
                  </a:ln>
                  <a:solidFill>
                    <a:srgbClr val="FF4554"/>
                  </a:solidFill>
                  <a:effectLst/>
                  <a:uLnTx/>
                  <a:uFillTx/>
                  <a:latin typeface="Arial" panose="020B0604020202020204" pitchFamily="34" charset="0"/>
                  <a:ea typeface="+mn-ea"/>
                  <a:cs typeface="+mn-cs"/>
                </a:rPr>
                <a:t> </a:t>
              </a:r>
              <a:r>
                <a:rPr kumimoji="0" lang="en-US" sz="4400" b="1" i="0" u="none" strike="noStrike" kern="1200" cap="none" spc="0" normalizeH="0" baseline="0" noProof="0" dirty="0" err="1">
                  <a:ln>
                    <a:noFill/>
                  </a:ln>
                  <a:solidFill>
                    <a:srgbClr val="FF4554"/>
                  </a:solidFill>
                  <a:effectLst/>
                  <a:uLnTx/>
                  <a:uFillTx/>
                  <a:latin typeface="Arial" panose="020B0604020202020204" pitchFamily="34" charset="0"/>
                  <a:ea typeface="+mn-ea"/>
                  <a:cs typeface="+mn-cs"/>
                </a:rPr>
                <a:t>Tiền</a:t>
              </a:r>
              <a:r>
                <a:rPr kumimoji="0" lang="en-US" sz="4400" b="1" i="0" u="none" strike="noStrike" kern="1200" cap="none" spc="0" normalizeH="0" baseline="0" noProof="0" dirty="0">
                  <a:ln>
                    <a:noFill/>
                  </a:ln>
                  <a:solidFill>
                    <a:srgbClr val="FF4554"/>
                  </a:solidFill>
                  <a:effectLst/>
                  <a:uLnTx/>
                  <a:uFillTx/>
                  <a:latin typeface="Arial" panose="020B0604020202020204" pitchFamily="34" charset="0"/>
                  <a:ea typeface="+mn-ea"/>
                  <a:cs typeface="+mn-cs"/>
                </a:rPr>
                <a:t>, </a:t>
              </a:r>
              <a:r>
                <a:rPr kumimoji="0" lang="en-US" sz="4400" b="1" i="0" u="none" strike="noStrike" kern="1200" cap="none" spc="0" normalizeH="0" baseline="0" noProof="0" dirty="0" err="1">
                  <a:ln>
                    <a:noFill/>
                  </a:ln>
                  <a:solidFill>
                    <a:srgbClr val="FF4554"/>
                  </a:solidFill>
                  <a:effectLst/>
                  <a:uLnTx/>
                  <a:uFillTx/>
                  <a:latin typeface="Arial" panose="020B0604020202020204" pitchFamily="34" charset="0"/>
                  <a:ea typeface="+mn-ea"/>
                  <a:cs typeface="+mn-cs"/>
                </a:rPr>
                <a:t>sông</a:t>
              </a:r>
              <a:r>
                <a:rPr kumimoji="0" lang="en-US" sz="4400" b="1" i="0" u="none" strike="noStrike" kern="1200" cap="none" spc="0" normalizeH="0" baseline="0" noProof="0" dirty="0">
                  <a:ln>
                    <a:noFill/>
                  </a:ln>
                  <a:solidFill>
                    <a:srgbClr val="FF4554"/>
                  </a:solidFill>
                  <a:effectLst/>
                  <a:uLnTx/>
                  <a:uFillTx/>
                  <a:latin typeface="Arial" panose="020B0604020202020204" pitchFamily="34" charset="0"/>
                  <a:ea typeface="+mn-ea"/>
                  <a:cs typeface="+mn-cs"/>
                </a:rPr>
                <a:t> </a:t>
              </a:r>
              <a:r>
                <a:rPr kumimoji="0" lang="en-US" sz="4400" b="1" i="0" u="none" strike="noStrike" kern="1200" cap="none" spc="0" normalizeH="0" baseline="0" noProof="0" dirty="0" err="1">
                  <a:ln>
                    <a:noFill/>
                  </a:ln>
                  <a:solidFill>
                    <a:srgbClr val="FF4554"/>
                  </a:solidFill>
                  <a:effectLst/>
                  <a:uLnTx/>
                  <a:uFillTx/>
                  <a:latin typeface="Arial" panose="020B0604020202020204" pitchFamily="34" charset="0"/>
                  <a:ea typeface="+mn-ea"/>
                  <a:cs typeface="+mn-cs"/>
                </a:rPr>
                <a:t>Hậu</a:t>
              </a:r>
              <a:r>
                <a:rPr kumimoji="0" lang="en-US" sz="4400" b="1" i="0" u="none" strike="noStrike" kern="1200" cap="none" spc="0" normalizeH="0" baseline="0" noProof="0" dirty="0">
                  <a:ln>
                    <a:noFill/>
                  </a:ln>
                  <a:solidFill>
                    <a:srgbClr val="FF4554"/>
                  </a:solidFill>
                  <a:effectLst/>
                  <a:uLnTx/>
                  <a:uFillTx/>
                  <a:latin typeface="Arial" panose="020B0604020202020204" pitchFamily="34" charset="0"/>
                  <a:ea typeface="+mn-ea"/>
                  <a:cs typeface="+mn-cs"/>
                </a:rPr>
                <a:t>, </a:t>
              </a:r>
              <a:r>
                <a:rPr kumimoji="0" lang="en-US" sz="4400" b="1" i="0" u="none" strike="noStrike" kern="1200" cap="none" spc="0" normalizeH="0" baseline="0" noProof="0" dirty="0" err="1">
                  <a:ln>
                    <a:noFill/>
                  </a:ln>
                  <a:solidFill>
                    <a:srgbClr val="FF4554"/>
                  </a:solidFill>
                  <a:effectLst/>
                  <a:uLnTx/>
                  <a:uFillTx/>
                  <a:latin typeface="Arial" panose="020B0604020202020204" pitchFamily="34" charset="0"/>
                  <a:ea typeface="+mn-ea"/>
                  <a:cs typeface="+mn-cs"/>
                </a:rPr>
                <a:t>sông</a:t>
              </a:r>
              <a:r>
                <a:rPr kumimoji="0" lang="en-US" sz="4400" b="1" i="0" u="none" strike="noStrike" kern="1200" cap="none" spc="0" normalizeH="0" baseline="0" noProof="0" dirty="0">
                  <a:ln>
                    <a:noFill/>
                  </a:ln>
                  <a:solidFill>
                    <a:srgbClr val="FF4554"/>
                  </a:solidFill>
                  <a:effectLst/>
                  <a:uLnTx/>
                  <a:uFillTx/>
                  <a:latin typeface="Arial" panose="020B0604020202020204" pitchFamily="34" charset="0"/>
                  <a:ea typeface="+mn-ea"/>
                  <a:cs typeface="+mn-cs"/>
                </a:rPr>
                <a:t> </a:t>
              </a:r>
              <a:r>
                <a:rPr kumimoji="0" lang="en-US" sz="4400" b="1" i="0" u="none" strike="noStrike" kern="1200" cap="none" spc="0" normalizeH="0" baseline="0" noProof="0" dirty="0" err="1">
                  <a:ln>
                    <a:noFill/>
                  </a:ln>
                  <a:solidFill>
                    <a:srgbClr val="FF4554"/>
                  </a:solidFill>
                  <a:effectLst/>
                  <a:uLnTx/>
                  <a:uFillTx/>
                  <a:latin typeface="Arial" panose="020B0604020202020204" pitchFamily="34" charset="0"/>
                  <a:ea typeface="+mn-ea"/>
                  <a:cs typeface="+mn-cs"/>
                </a:rPr>
                <a:t>Đồng</a:t>
              </a:r>
              <a:r>
                <a:rPr kumimoji="0" lang="en-US" sz="4400" b="1" i="0" u="none" strike="noStrike" kern="1200" cap="none" spc="0" normalizeH="0" baseline="0" noProof="0" dirty="0">
                  <a:ln>
                    <a:noFill/>
                  </a:ln>
                  <a:solidFill>
                    <a:srgbClr val="FF4554"/>
                  </a:solidFill>
                  <a:effectLst/>
                  <a:uLnTx/>
                  <a:uFillTx/>
                  <a:latin typeface="Arial" panose="020B0604020202020204" pitchFamily="34" charset="0"/>
                  <a:ea typeface="+mn-ea"/>
                  <a:cs typeface="+mn-cs"/>
                </a:rPr>
                <a:t> Nai,…</a:t>
              </a:r>
              <a:endParaRPr kumimoji="0" lang="vi-VN" sz="4400" b="1" i="0" u="none" strike="noStrike" kern="1200" cap="none" spc="0" normalizeH="0" baseline="0" noProof="0" dirty="0">
                <a:ln>
                  <a:noFill/>
                </a:ln>
                <a:solidFill>
                  <a:srgbClr val="FF4554"/>
                </a:solidFill>
                <a:effectLst/>
                <a:uLnTx/>
                <a:uFillTx/>
                <a:latin typeface="Arial" panose="020B0604020202020204" pitchFamily="34" charset="0"/>
                <a:ea typeface="+mn-ea"/>
                <a:cs typeface="+mn-cs"/>
              </a:endParaRPr>
            </a:p>
          </p:txBody>
        </p:sp>
        <p:pic>
          <p:nvPicPr>
            <p:cNvPr id="3" name="Picture 2">
              <a:extLst>
                <a:ext uri="{FF2B5EF4-FFF2-40B4-BE49-F238E27FC236}">
                  <a16:creationId xmlns:a16="http://schemas.microsoft.com/office/drawing/2014/main" id="{23F1E870-C99B-402D-766E-2665986A93CC}"/>
                </a:ext>
              </a:extLst>
            </p:cNvPr>
            <p:cNvPicPr>
              <a:picLocks noChangeAspect="1"/>
            </p:cNvPicPr>
            <p:nvPr/>
          </p:nvPicPr>
          <p:blipFill>
            <a:blip r:embed="rId10"/>
            <a:stretch>
              <a:fillRect/>
            </a:stretch>
          </p:blipFill>
          <p:spPr>
            <a:xfrm>
              <a:off x="232563" y="2999147"/>
              <a:ext cx="4015726" cy="4015726"/>
            </a:xfrm>
            <a:prstGeom prst="rect">
              <a:avLst/>
            </a:prstGeom>
          </p:spPr>
        </p:pic>
      </p:grpSp>
      <p:pic>
        <p:nvPicPr>
          <p:cNvPr id="29" name="Am-thanh-ve-dich-chien-thang-www_tiengdong_com">
            <a:hlinkClick r:id="" action="ppaction://media"/>
            <a:extLst>
              <a:ext uri="{FF2B5EF4-FFF2-40B4-BE49-F238E27FC236}">
                <a16:creationId xmlns:a16="http://schemas.microsoft.com/office/drawing/2014/main" id="{C751E881-CF89-F159-F2BE-2E2F991230E2}"/>
              </a:ext>
            </a:extLst>
          </p:cNvPr>
          <p:cNvPicPr>
            <a:picLocks noChangeAspect="1"/>
          </p:cNvPicPr>
          <p:nvPr>
            <a:audioFile r:link="rId1"/>
            <p:extLst>
              <p:ext uri="{DAA4B4D4-6D71-4841-9C94-3DE7FCFB9230}">
                <p14:media xmlns:p14="http://schemas.microsoft.com/office/powerpoint/2010/main" r:embed="rId2">
                  <p14:trim st="1365" end="52398.6666"/>
                </p14:media>
              </p:ext>
            </p:extLst>
          </p:nvPr>
        </p:nvPicPr>
        <p:blipFill>
          <a:blip r:embed="rId11"/>
          <a:stretch>
            <a:fillRect/>
          </a:stretch>
        </p:blipFill>
        <p:spPr>
          <a:xfrm>
            <a:off x="-1770775" y="1684394"/>
            <a:ext cx="487362" cy="487362"/>
          </a:xfrm>
          <a:prstGeom prst="rect">
            <a:avLst/>
          </a:prstGeom>
        </p:spPr>
      </p:pic>
    </p:spTree>
    <p:extLst>
      <p:ext uri="{BB962C8B-B14F-4D97-AF65-F5344CB8AC3E}">
        <p14:creationId xmlns:p14="http://schemas.microsoft.com/office/powerpoint/2010/main" val="1400677708"/>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nodeType="withEffect">
                                      <p:stCondLst>
                                        <p:cond delay="0"/>
                                      </p:stCondLst>
                                      <p:childTnLst>
                                        <p:animEffect transition="out" filter="fade">
                                          <p:cBhvr>
                                            <p:cTn id="6" dur="500" tmFilter="0, 0; .2, .5; .8, .5; 1, 0"/>
                                            <p:tgtEl>
                                              <p:spTgt spid="31"/>
                                            </p:tgtEl>
                                          </p:cBhvr>
                                        </p:animEffect>
                                        <p:animScale>
                                          <p:cBhvr>
                                            <p:cTn id="7" dur="250" autoRev="1" fill="hold"/>
                                            <p:tgtEl>
                                              <p:spTgt spid="31"/>
                                            </p:tgtEl>
                                          </p:cBhvr>
                                          <p:by x="105000" y="105000"/>
                                        </p:animScale>
                                      </p:childTnLst>
                                      <p:subTnLst>
                                        <p:audio>
                                          <p:cMediaNode>
                                            <p:cTn display="0" masterRel="sameClick">
                                              <p:stCondLst>
                                                <p:cond evt="begin" delay="0">
                                                  <p:tn val="5"/>
                                                </p:cond>
                                              </p:stCondLst>
                                              <p:endCondLst>
                                                <p:cond evt="onStopAudio" delay="0">
                                                  <p:tgtEl>
                                                    <p:sldTgt/>
                                                  </p:tgtEl>
                                                </p:cond>
                                              </p:endCondLst>
                                            </p:cTn>
                                            <p:tgtEl>
                                              <p:sndTgt r:embed="rId4" name="click.wav"/>
                                            </p:tgtEl>
                                          </p:cMediaNode>
                                        </p:audio>
                                      </p:subTnLst>
                                    </p:cTn>
                                  </p:par>
                                </p:childTnLst>
                              </p:cTn>
                            </p:par>
                          </p:childTnLst>
                        </p:cTn>
                      </p:par>
                      <p:par>
                        <p:cTn id="8" fill="hold">
                          <p:stCondLst>
                            <p:cond delay="indefinite"/>
                          </p:stCondLst>
                          <p:childTnLst>
                            <p:par>
                              <p:cTn id="9" fill="hold">
                                <p:stCondLst>
                                  <p:cond delay="0"/>
                                </p:stCondLst>
                                <p:childTnLst>
                                  <p:par>
                                    <p:cTn id="10" presetID="2" presetClass="entr" presetSubtype="2" fill="hold" nodeType="clickEffect" p14:presetBounceEnd="66000">
                                      <p:stCondLst>
                                        <p:cond delay="0"/>
                                      </p:stCondLst>
                                      <p:childTnLst>
                                        <p:set>
                                          <p:cBhvr>
                                            <p:cTn id="11" dur="1" fill="hold">
                                              <p:stCondLst>
                                                <p:cond delay="0"/>
                                              </p:stCondLst>
                                            </p:cTn>
                                            <p:tgtEl>
                                              <p:spTgt spid="22"/>
                                            </p:tgtEl>
                                            <p:attrNameLst>
                                              <p:attrName>style.visibility</p:attrName>
                                            </p:attrNameLst>
                                          </p:cBhvr>
                                          <p:to>
                                            <p:strVal val="visible"/>
                                          </p:to>
                                        </p:set>
                                        <p:anim calcmode="lin" valueType="num" p14:bounceEnd="66000">
                                          <p:cBhvr additive="base">
                                            <p:cTn id="12" dur="1000" fill="hold"/>
                                            <p:tgtEl>
                                              <p:spTgt spid="22"/>
                                            </p:tgtEl>
                                            <p:attrNameLst>
                                              <p:attrName>ppt_x</p:attrName>
                                            </p:attrNameLst>
                                          </p:cBhvr>
                                          <p:tavLst>
                                            <p:tav tm="0">
                                              <p:val>
                                                <p:strVal val="1+#ppt_w/2"/>
                                              </p:val>
                                            </p:tav>
                                            <p:tav tm="100000">
                                              <p:val>
                                                <p:strVal val="#ppt_x"/>
                                              </p:val>
                                            </p:tav>
                                          </p:tavLst>
                                        </p:anim>
                                        <p:anim calcmode="lin" valueType="num" p14:bounceEnd="66000">
                                          <p:cBhvr additive="base">
                                            <p:cTn id="13" dur="1000" fill="hold"/>
                                            <p:tgtEl>
                                              <p:spTgt spid="22"/>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0"/>
                                                </p:cond>
                                              </p:stCondLst>
                                              <p:endCondLst>
                                                <p:cond evt="onStopAudio" delay="0">
                                                  <p:tgtEl>
                                                    <p:sldTgt/>
                                                  </p:tgtEl>
                                                </p:cond>
                                              </p:endCondLst>
                                            </p:cTn>
                                            <p:tgtEl>
                                              <p:sndTgt r:embed="rId5" name="whoosh.wav"/>
                                            </p:tgtEl>
                                          </p:cMediaNode>
                                        </p:audio>
                                      </p:subTnLst>
                                    </p:cTn>
                                  </p:par>
                                  <p:par>
                                    <p:cTn id="14" presetID="1" presetClass="mediacall" presetSubtype="0" fill="hold" nodeType="withEffect">
                                      <p:stCondLst>
                                        <p:cond delay="750"/>
                                      </p:stCondLst>
                                      <p:childTnLst>
                                        <p:cmd type="call" cmd="playFrom(0.0)">
                                          <p:cBhvr>
                                            <p:cTn id="15" dur="1433" fill="hold"/>
                                            <p:tgtEl>
                                              <p:spTgt spid="2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6" fill="hold" display="0">
                      <p:stCondLst>
                        <p:cond delay="indefinite"/>
                      </p:stCondLst>
                      <p:endCondLst>
                        <p:cond evt="onStopAudio" delay="0">
                          <p:tgtEl>
                            <p:sldTgt/>
                          </p:tgtEl>
                        </p:cond>
                      </p:endCondLst>
                    </p:cTn>
                    <p:tgtEl>
                      <p:spTgt spid="29"/>
                    </p:tgtEl>
                  </p:cMediaNode>
                </p:audio>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nodeType="withEffect">
                                      <p:stCondLst>
                                        <p:cond delay="0"/>
                                      </p:stCondLst>
                                      <p:childTnLst>
                                        <p:animEffect transition="out" filter="fade">
                                          <p:cBhvr>
                                            <p:cTn id="6" dur="500" tmFilter="0, 0; .2, .5; .8, .5; 1, 0"/>
                                            <p:tgtEl>
                                              <p:spTgt spid="31"/>
                                            </p:tgtEl>
                                          </p:cBhvr>
                                        </p:animEffect>
                                        <p:animScale>
                                          <p:cBhvr>
                                            <p:cTn id="7" dur="250" autoRev="1" fill="hold"/>
                                            <p:tgtEl>
                                              <p:spTgt spid="31"/>
                                            </p:tgtEl>
                                          </p:cBhvr>
                                          <p:by x="105000" y="105000"/>
                                        </p:animScale>
                                      </p:childTnLst>
                                      <p:subTnLst>
                                        <p:audio>
                                          <p:cMediaNode>
                                            <p:cTn display="0" masterRel="sameClick">
                                              <p:stCondLst>
                                                <p:cond evt="begin" delay="0">
                                                  <p:tn val="5"/>
                                                </p:cond>
                                              </p:stCondLst>
                                              <p:endCondLst>
                                                <p:cond evt="onStopAudio" delay="0">
                                                  <p:tgtEl>
                                                    <p:sldTgt/>
                                                  </p:tgtEl>
                                                </p:cond>
                                              </p:endCondLst>
                                            </p:cTn>
                                            <p:tgtEl>
                                              <p:sndTgt r:embed="rId12" name="click.wav"/>
                                            </p:tgtEl>
                                          </p:cMediaNode>
                                        </p:audio>
                                      </p:subTnLst>
                                    </p:cTn>
                                  </p:par>
                                </p:childTnLst>
                              </p:cTn>
                            </p:par>
                          </p:childTnLst>
                        </p:cTn>
                      </p:par>
                      <p:par>
                        <p:cTn id="8" fill="hold">
                          <p:stCondLst>
                            <p:cond delay="indefinite"/>
                          </p:stCondLst>
                          <p:childTnLst>
                            <p:par>
                              <p:cTn id="9" fill="hold">
                                <p:stCondLst>
                                  <p:cond delay="0"/>
                                </p:stCondLst>
                                <p:childTnLst>
                                  <p:par>
                                    <p:cTn id="10" presetID="2" presetClass="entr" presetSubtype="2" fill="hold" nodeType="clickEffect">
                                      <p:stCondLst>
                                        <p:cond delay="0"/>
                                      </p:stCondLst>
                                      <p:childTnLst>
                                        <p:set>
                                          <p:cBhvr>
                                            <p:cTn id="11" dur="1" fill="hold">
                                              <p:stCondLst>
                                                <p:cond delay="0"/>
                                              </p:stCondLst>
                                            </p:cTn>
                                            <p:tgtEl>
                                              <p:spTgt spid="22"/>
                                            </p:tgtEl>
                                            <p:attrNameLst>
                                              <p:attrName>style.visibility</p:attrName>
                                            </p:attrNameLst>
                                          </p:cBhvr>
                                          <p:to>
                                            <p:strVal val="visible"/>
                                          </p:to>
                                        </p:set>
                                        <p:anim calcmode="lin" valueType="num">
                                          <p:cBhvr additive="base">
                                            <p:cTn id="12" dur="1000" fill="hold"/>
                                            <p:tgtEl>
                                              <p:spTgt spid="22"/>
                                            </p:tgtEl>
                                            <p:attrNameLst>
                                              <p:attrName>ppt_x</p:attrName>
                                            </p:attrNameLst>
                                          </p:cBhvr>
                                          <p:tavLst>
                                            <p:tav tm="0">
                                              <p:val>
                                                <p:strVal val="1+#ppt_w/2"/>
                                              </p:val>
                                            </p:tav>
                                            <p:tav tm="100000">
                                              <p:val>
                                                <p:strVal val="#ppt_x"/>
                                              </p:val>
                                            </p:tav>
                                          </p:tavLst>
                                        </p:anim>
                                        <p:anim calcmode="lin" valueType="num">
                                          <p:cBhvr additive="base">
                                            <p:cTn id="13" dur="1000" fill="hold"/>
                                            <p:tgtEl>
                                              <p:spTgt spid="22"/>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0"/>
                                                </p:cond>
                                              </p:stCondLst>
                                              <p:endCondLst>
                                                <p:cond evt="onStopAudio" delay="0">
                                                  <p:tgtEl>
                                                    <p:sldTgt/>
                                                  </p:tgtEl>
                                                </p:cond>
                                              </p:endCondLst>
                                            </p:cTn>
                                            <p:tgtEl>
                                              <p:sndTgt r:embed="rId13" name="whoosh.wav"/>
                                            </p:tgtEl>
                                          </p:cMediaNode>
                                        </p:audio>
                                      </p:subTnLst>
                                    </p:cTn>
                                  </p:par>
                                  <p:par>
                                    <p:cTn id="14" presetID="1" presetClass="mediacall" presetSubtype="0" fill="hold" nodeType="withEffect">
                                      <p:stCondLst>
                                        <p:cond delay="750"/>
                                      </p:stCondLst>
                                      <p:childTnLst>
                                        <p:cmd type="call" cmd="playFrom(0.0)">
                                          <p:cBhvr>
                                            <p:cTn id="15" dur="1433" fill="hold"/>
                                            <p:tgtEl>
                                              <p:spTgt spid="2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6" fill="hold" display="0">
                      <p:stCondLst>
                        <p:cond delay="indefinite"/>
                      </p:stCondLst>
                      <p:endCondLst>
                        <p:cond evt="onStopAudio" delay="0">
                          <p:tgtEl>
                            <p:sldTgt/>
                          </p:tgtEl>
                        </p:cond>
                      </p:endCondLst>
                    </p:cTn>
                    <p:tgtEl>
                      <p:spTgt spid="29"/>
                    </p:tgtEl>
                  </p:cMediaNode>
                </p:audio>
              </p:childTnLst>
            </p:cTn>
          </p:par>
        </p:tn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F9F59E2-5374-38D1-D2EC-17FCD1BA2219}"/>
              </a:ext>
            </a:extLst>
          </p:cNvPr>
          <p:cNvPicPr>
            <a:picLocks noChangeAspect="1"/>
          </p:cNvPicPr>
          <p:nvPr/>
        </p:nvPicPr>
        <p:blipFill>
          <a:blip r:embed="rId6">
            <a:extLst>
              <a:ext uri="{BEBA8EAE-BF5A-486C-A8C5-ECC9F3942E4B}">
                <a14:imgProps xmlns:a14="http://schemas.microsoft.com/office/drawing/2010/main">
                  <a14:imgLayer r:embed="rId7">
                    <a14:imgEffect>
                      <a14:brightnessContrast contrast="20000"/>
                    </a14:imgEffect>
                  </a14:imgLayer>
                </a14:imgProps>
              </a:ext>
            </a:extLst>
          </a:blip>
          <a:stretch>
            <a:fillRect/>
          </a:stretch>
        </p:blipFill>
        <p:spPr>
          <a:xfrm>
            <a:off x="-1" y="0"/>
            <a:ext cx="12192001" cy="6858000"/>
          </a:xfrm>
          <a:prstGeom prst="rect">
            <a:avLst/>
          </a:prstGeom>
        </p:spPr>
      </p:pic>
      <p:grpSp>
        <p:nvGrpSpPr>
          <p:cNvPr id="16" name="Group 15">
            <a:extLst>
              <a:ext uri="{FF2B5EF4-FFF2-40B4-BE49-F238E27FC236}">
                <a16:creationId xmlns:a16="http://schemas.microsoft.com/office/drawing/2014/main" id="{33A919AE-8FBB-B370-AE69-3E0E102D4253}"/>
              </a:ext>
            </a:extLst>
          </p:cNvPr>
          <p:cNvGrpSpPr/>
          <p:nvPr/>
        </p:nvGrpSpPr>
        <p:grpSpPr>
          <a:xfrm>
            <a:off x="236239" y="145469"/>
            <a:ext cx="11638929" cy="2501478"/>
            <a:chOff x="186219" y="228599"/>
            <a:chExt cx="11719522" cy="3652582"/>
          </a:xfrm>
        </p:grpSpPr>
        <p:grpSp>
          <p:nvGrpSpPr>
            <p:cNvPr id="8" name="Group 7">
              <a:extLst>
                <a:ext uri="{FF2B5EF4-FFF2-40B4-BE49-F238E27FC236}">
                  <a16:creationId xmlns:a16="http://schemas.microsoft.com/office/drawing/2014/main" id="{2E20FB8D-ECDA-F8F1-EB92-F20F07F7ED5C}"/>
                </a:ext>
              </a:extLst>
            </p:cNvPr>
            <p:cNvGrpSpPr/>
            <p:nvPr/>
          </p:nvGrpSpPr>
          <p:grpSpPr>
            <a:xfrm>
              <a:off x="820888" y="425191"/>
              <a:ext cx="10550223" cy="3455990"/>
              <a:chOff x="2057400" y="419101"/>
              <a:chExt cx="14773550" cy="1905000"/>
            </a:xfrm>
          </p:grpSpPr>
          <p:sp>
            <p:nvSpPr>
              <p:cNvPr id="10" name="Rectangle: Rounded Corners 9">
                <a:extLst>
                  <a:ext uri="{FF2B5EF4-FFF2-40B4-BE49-F238E27FC236}">
                    <a16:creationId xmlns:a16="http://schemas.microsoft.com/office/drawing/2014/main" id="{80FF1F2A-3EEB-AD25-F10B-07B036D58BEA}"/>
                  </a:ext>
                </a:extLst>
              </p:cNvPr>
              <p:cNvSpPr/>
              <p:nvPr/>
            </p:nvSpPr>
            <p:spPr>
              <a:xfrm>
                <a:off x="2057400" y="419101"/>
                <a:ext cx="14773550" cy="1905000"/>
              </a:xfrm>
              <a:prstGeom prst="roundRect">
                <a:avLst/>
              </a:prstGeom>
              <a:solidFill>
                <a:srgbClr val="F0E7A2"/>
              </a:solidFill>
              <a:ln w="76200">
                <a:solidFill>
                  <a:schemeClr val="bg1"/>
                </a:solidFill>
              </a:ln>
              <a:scene3d>
                <a:camera prst="orthographicFront"/>
                <a:lightRig rig="threePt" dir="t"/>
              </a:scene3d>
              <a:sp3d>
                <a:bevelT w="139700" h="139700" prst="divo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
            <p:nvSpPr>
              <p:cNvPr id="11" name="Rectangle: Rounded Corners 10">
                <a:extLst>
                  <a:ext uri="{FF2B5EF4-FFF2-40B4-BE49-F238E27FC236}">
                    <a16:creationId xmlns:a16="http://schemas.microsoft.com/office/drawing/2014/main" id="{B3697FE5-DCB8-87B9-6196-E9C09F672FAB}"/>
                  </a:ext>
                </a:extLst>
              </p:cNvPr>
              <p:cNvSpPr/>
              <p:nvPr/>
            </p:nvSpPr>
            <p:spPr>
              <a:xfrm>
                <a:off x="2247964" y="549065"/>
                <a:ext cx="14392424" cy="1645072"/>
              </a:xfrm>
              <a:prstGeom prst="roundRect">
                <a:avLst/>
              </a:prstGeom>
              <a:solidFill>
                <a:srgbClr val="FFFF79"/>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934237"/>
                    </a:solidFill>
                    <a:effectLst/>
                    <a:uLnTx/>
                    <a:uFillTx/>
                    <a:latin typeface="Calibri" panose="020F0502020204030204"/>
                    <a:ea typeface="+mn-ea"/>
                    <a:cs typeface="+mn-cs"/>
                  </a:rPr>
                  <a:t>Em </a:t>
                </a:r>
                <a:r>
                  <a:rPr kumimoji="0" lang="en-US" sz="4400" b="1" i="0" u="none" strike="noStrike" kern="1200" cap="none" spc="0" normalizeH="0" baseline="0" noProof="0" dirty="0" err="1">
                    <a:ln>
                      <a:noFill/>
                    </a:ln>
                    <a:solidFill>
                      <a:srgbClr val="934237"/>
                    </a:solidFill>
                    <a:effectLst/>
                    <a:uLnTx/>
                    <a:uFillTx/>
                    <a:latin typeface="Calibri" panose="020F0502020204030204"/>
                    <a:ea typeface="+mn-ea"/>
                    <a:cs typeface="+mn-cs"/>
                  </a:rPr>
                  <a:t>hãy</a:t>
                </a:r>
                <a:r>
                  <a:rPr kumimoji="0" lang="en-US" sz="4400" b="1" i="0" u="none" strike="noStrike" kern="1200" cap="none" spc="0" normalizeH="0" baseline="0" noProof="0" dirty="0">
                    <a:ln>
                      <a:noFill/>
                    </a:ln>
                    <a:solidFill>
                      <a:srgbClr val="934237"/>
                    </a:solidFill>
                    <a:effectLst/>
                    <a:uLnTx/>
                    <a:uFillTx/>
                    <a:latin typeface="Calibri" panose="020F0502020204030204"/>
                    <a:ea typeface="+mn-ea"/>
                    <a:cs typeface="+mn-cs"/>
                  </a:rPr>
                  <a:t> </a:t>
                </a:r>
                <a:r>
                  <a:rPr kumimoji="0" lang="en-US" sz="4400" b="1" i="0" u="none" strike="noStrike" kern="1200" cap="none" spc="0" normalizeH="0" baseline="0" noProof="0" dirty="0" err="1">
                    <a:ln>
                      <a:noFill/>
                    </a:ln>
                    <a:solidFill>
                      <a:srgbClr val="934237"/>
                    </a:solidFill>
                    <a:effectLst/>
                    <a:uLnTx/>
                    <a:uFillTx/>
                    <a:latin typeface="Calibri" panose="020F0502020204030204"/>
                    <a:ea typeface="+mn-ea"/>
                    <a:cs typeface="+mn-cs"/>
                  </a:rPr>
                  <a:t>kể</a:t>
                </a:r>
                <a:r>
                  <a:rPr kumimoji="0" lang="en-US" sz="4400" b="1" i="0" u="none" strike="noStrike" kern="1200" cap="none" spc="0" normalizeH="0" baseline="0" noProof="0" dirty="0">
                    <a:ln>
                      <a:noFill/>
                    </a:ln>
                    <a:solidFill>
                      <a:srgbClr val="934237"/>
                    </a:solidFill>
                    <a:effectLst/>
                    <a:uLnTx/>
                    <a:uFillTx/>
                    <a:latin typeface="Calibri" panose="020F0502020204030204"/>
                    <a:ea typeface="+mn-ea"/>
                    <a:cs typeface="+mn-cs"/>
                  </a:rPr>
                  <a:t> </a:t>
                </a:r>
                <a:r>
                  <a:rPr kumimoji="0" lang="en-US" sz="4400" b="1" i="0" u="none" strike="noStrike" kern="1200" cap="none" spc="0" normalizeH="0" baseline="0" noProof="0" dirty="0" err="1">
                    <a:ln>
                      <a:noFill/>
                    </a:ln>
                    <a:solidFill>
                      <a:srgbClr val="934237"/>
                    </a:solidFill>
                    <a:effectLst/>
                    <a:uLnTx/>
                    <a:uFillTx/>
                    <a:latin typeface="Calibri" panose="020F0502020204030204"/>
                    <a:ea typeface="+mn-ea"/>
                    <a:cs typeface="+mn-cs"/>
                  </a:rPr>
                  <a:t>các</a:t>
                </a:r>
                <a:r>
                  <a:rPr kumimoji="0" lang="en-US" sz="4400" b="1" i="0" u="none" strike="noStrike" kern="1200" cap="none" spc="0" normalizeH="0" baseline="0" noProof="0" dirty="0">
                    <a:ln>
                      <a:noFill/>
                    </a:ln>
                    <a:solidFill>
                      <a:srgbClr val="934237"/>
                    </a:solidFill>
                    <a:effectLst/>
                    <a:uLnTx/>
                    <a:uFillTx/>
                    <a:latin typeface="Calibri" panose="020F0502020204030204"/>
                    <a:ea typeface="+mn-ea"/>
                    <a:cs typeface="+mn-cs"/>
                  </a:rPr>
                  <a:t> </a:t>
                </a:r>
                <a:r>
                  <a:rPr kumimoji="0" lang="en-US" sz="4400" b="1" i="0" u="none" strike="noStrike" kern="1200" cap="none" spc="0" normalizeH="0" baseline="0" noProof="0" dirty="0" err="1">
                    <a:ln>
                      <a:noFill/>
                    </a:ln>
                    <a:solidFill>
                      <a:srgbClr val="934237"/>
                    </a:solidFill>
                    <a:effectLst/>
                    <a:uLnTx/>
                    <a:uFillTx/>
                    <a:latin typeface="Calibri" panose="020F0502020204030204"/>
                    <a:ea typeface="+mn-ea"/>
                    <a:cs typeface="+mn-cs"/>
                  </a:rPr>
                  <a:t>loại</a:t>
                </a:r>
                <a:r>
                  <a:rPr kumimoji="0" lang="en-US" sz="4400" b="1" i="0" u="none" strike="noStrike" kern="1200" cap="none" spc="0" normalizeH="0" baseline="0" noProof="0" dirty="0">
                    <a:ln>
                      <a:noFill/>
                    </a:ln>
                    <a:solidFill>
                      <a:srgbClr val="934237"/>
                    </a:solidFill>
                    <a:effectLst/>
                    <a:uLnTx/>
                    <a:uFillTx/>
                    <a:latin typeface="Calibri" panose="020F0502020204030204"/>
                    <a:ea typeface="+mn-ea"/>
                    <a:cs typeface="+mn-cs"/>
                  </a:rPr>
                  <a:t> </a:t>
                </a:r>
                <a:r>
                  <a:rPr kumimoji="0" lang="en-US" sz="4400" b="1" i="0" u="none" strike="noStrike" kern="1200" cap="none" spc="0" normalizeH="0" baseline="0" noProof="0" dirty="0" err="1">
                    <a:ln>
                      <a:noFill/>
                    </a:ln>
                    <a:solidFill>
                      <a:srgbClr val="934237"/>
                    </a:solidFill>
                    <a:effectLst/>
                    <a:uLnTx/>
                    <a:uFillTx/>
                    <a:latin typeface="Calibri" panose="020F0502020204030204"/>
                    <a:ea typeface="+mn-ea"/>
                    <a:cs typeface="+mn-cs"/>
                  </a:rPr>
                  <a:t>đất</a:t>
                </a:r>
                <a:r>
                  <a:rPr kumimoji="0" lang="en-US" sz="4400" b="1" i="0" u="none" strike="noStrike" kern="1200" cap="none" spc="0" normalizeH="0" baseline="0" noProof="0" dirty="0">
                    <a:ln>
                      <a:noFill/>
                    </a:ln>
                    <a:solidFill>
                      <a:srgbClr val="934237"/>
                    </a:solidFill>
                    <a:effectLst/>
                    <a:uLnTx/>
                    <a:uFillTx/>
                    <a:latin typeface="Calibri" panose="020F0502020204030204"/>
                    <a:ea typeface="+mn-ea"/>
                    <a:cs typeface="+mn-cs"/>
                  </a:rPr>
                  <a:t> ở </a:t>
                </a:r>
                <a:r>
                  <a:rPr kumimoji="0" lang="en-US" sz="4400" b="1" i="0" u="none" strike="noStrike" kern="1200" cap="none" spc="0" normalizeH="0" baseline="0" noProof="0" dirty="0" err="1">
                    <a:ln>
                      <a:noFill/>
                    </a:ln>
                    <a:solidFill>
                      <a:srgbClr val="934237"/>
                    </a:solidFill>
                    <a:effectLst/>
                    <a:uLnTx/>
                    <a:uFillTx/>
                    <a:latin typeface="Calibri" panose="020F0502020204030204"/>
                    <a:ea typeface="+mn-ea"/>
                    <a:cs typeface="+mn-cs"/>
                  </a:rPr>
                  <a:t>vùng</a:t>
                </a:r>
                <a:r>
                  <a:rPr kumimoji="0" lang="en-US" sz="4400" b="1" i="0" u="none" strike="noStrike" kern="1200" cap="none" spc="0" normalizeH="0" baseline="0" noProof="0" dirty="0">
                    <a:ln>
                      <a:noFill/>
                    </a:ln>
                    <a:solidFill>
                      <a:srgbClr val="934237"/>
                    </a:solidFill>
                    <a:effectLst/>
                    <a:uLnTx/>
                    <a:uFillTx/>
                    <a:latin typeface="Calibri" panose="020F0502020204030204"/>
                    <a:ea typeface="+mn-ea"/>
                    <a:cs typeface="+mn-cs"/>
                  </a:rPr>
                  <a:t> Nam </a:t>
                </a:r>
                <a:r>
                  <a:rPr kumimoji="0" lang="en-US" sz="4400" b="1" i="0" u="none" strike="noStrike" kern="1200" cap="none" spc="0" normalizeH="0" baseline="0" noProof="0" dirty="0" err="1">
                    <a:ln>
                      <a:noFill/>
                    </a:ln>
                    <a:solidFill>
                      <a:srgbClr val="934237"/>
                    </a:solidFill>
                    <a:effectLst/>
                    <a:uLnTx/>
                    <a:uFillTx/>
                    <a:latin typeface="Calibri" panose="020F0502020204030204"/>
                    <a:ea typeface="+mn-ea"/>
                    <a:cs typeface="+mn-cs"/>
                  </a:rPr>
                  <a:t>Bộ</a:t>
                </a:r>
                <a:endParaRPr kumimoji="0" lang="vi-VN" sz="4400" b="1" i="0" u="none" strike="noStrike" kern="1200" cap="none" spc="0" normalizeH="0" baseline="0" noProof="0" dirty="0">
                  <a:ln>
                    <a:noFill/>
                  </a:ln>
                  <a:solidFill>
                    <a:srgbClr val="934237"/>
                  </a:solidFill>
                  <a:effectLst/>
                  <a:uLnTx/>
                  <a:uFillTx/>
                  <a:latin typeface="Arial" panose="020B0604020202020204" pitchFamily="34" charset="0"/>
                  <a:ea typeface="+mn-ea"/>
                  <a:cs typeface="+mn-cs"/>
                </a:endParaRPr>
              </a:p>
            </p:txBody>
          </p:sp>
        </p:grpSp>
        <p:pic>
          <p:nvPicPr>
            <p:cNvPr id="14" name="Picture 13">
              <a:extLst>
                <a:ext uri="{FF2B5EF4-FFF2-40B4-BE49-F238E27FC236}">
                  <a16:creationId xmlns:a16="http://schemas.microsoft.com/office/drawing/2014/main" id="{8A655FD2-1175-1ACA-E53F-BF3B42B84658}"/>
                </a:ext>
              </a:extLst>
            </p:cNvPr>
            <p:cNvPicPr>
              <a:picLocks noChangeAspect="1"/>
            </p:cNvPicPr>
            <p:nvPr/>
          </p:nvPicPr>
          <p:blipFill>
            <a:blip r:embed="rId8"/>
            <a:stretch>
              <a:fillRect/>
            </a:stretch>
          </p:blipFill>
          <p:spPr>
            <a:xfrm>
              <a:off x="186219" y="2660073"/>
              <a:ext cx="925155" cy="1221108"/>
            </a:xfrm>
            <a:prstGeom prst="rect">
              <a:avLst/>
            </a:prstGeom>
          </p:spPr>
        </p:pic>
        <p:pic>
          <p:nvPicPr>
            <p:cNvPr id="15" name="Picture 14">
              <a:extLst>
                <a:ext uri="{FF2B5EF4-FFF2-40B4-BE49-F238E27FC236}">
                  <a16:creationId xmlns:a16="http://schemas.microsoft.com/office/drawing/2014/main" id="{EFC01107-4B3C-AE20-269B-66BF97C586CE}"/>
                </a:ext>
              </a:extLst>
            </p:cNvPr>
            <p:cNvPicPr>
              <a:picLocks noChangeAspect="1"/>
            </p:cNvPicPr>
            <p:nvPr/>
          </p:nvPicPr>
          <p:blipFill>
            <a:blip r:embed="rId9"/>
            <a:stretch>
              <a:fillRect/>
            </a:stretch>
          </p:blipFill>
          <p:spPr>
            <a:xfrm>
              <a:off x="10700396" y="228599"/>
              <a:ext cx="1205345" cy="1205345"/>
            </a:xfrm>
            <a:prstGeom prst="rect">
              <a:avLst/>
            </a:prstGeom>
          </p:spPr>
        </p:pic>
      </p:grpSp>
      <p:grpSp>
        <p:nvGrpSpPr>
          <p:cNvPr id="22" name="Group 21">
            <a:extLst>
              <a:ext uri="{FF2B5EF4-FFF2-40B4-BE49-F238E27FC236}">
                <a16:creationId xmlns:a16="http://schemas.microsoft.com/office/drawing/2014/main" id="{89EB7874-FAE4-6B17-8803-7E46B012B3D7}"/>
              </a:ext>
            </a:extLst>
          </p:cNvPr>
          <p:cNvGrpSpPr/>
          <p:nvPr/>
        </p:nvGrpSpPr>
        <p:grpSpPr>
          <a:xfrm>
            <a:off x="0" y="3833171"/>
            <a:ext cx="11646568" cy="3139550"/>
            <a:chOff x="288479" y="3833171"/>
            <a:chExt cx="11646568" cy="3139550"/>
          </a:xfrm>
        </p:grpSpPr>
        <p:sp>
          <p:nvSpPr>
            <p:cNvPr id="5" name="Rectangle: Rounded Corners 4">
              <a:extLst>
                <a:ext uri="{FF2B5EF4-FFF2-40B4-BE49-F238E27FC236}">
                  <a16:creationId xmlns:a16="http://schemas.microsoft.com/office/drawing/2014/main" id="{7DCBDFEA-A43F-31EE-F7C1-49592936B1A9}"/>
                </a:ext>
              </a:extLst>
            </p:cNvPr>
            <p:cNvSpPr/>
            <p:nvPr/>
          </p:nvSpPr>
          <p:spPr>
            <a:xfrm>
              <a:off x="2583179" y="3833171"/>
              <a:ext cx="9351868" cy="2446991"/>
            </a:xfrm>
            <a:prstGeom prst="roundRect">
              <a:avLst/>
            </a:prstGeom>
            <a:solidFill>
              <a:srgbClr val="FCEADE"/>
            </a:solidFill>
            <a:ln w="76200">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4800" b="1" dirty="0" err="1">
                  <a:solidFill>
                    <a:srgbClr val="FF4554"/>
                  </a:solidFill>
                  <a:latin typeface="Calibri" panose="020F0502020204030204"/>
                </a:rPr>
                <a:t>Đất</a:t>
              </a:r>
              <a:r>
                <a:rPr lang="en-US" sz="4800" b="1" dirty="0">
                  <a:solidFill>
                    <a:srgbClr val="FF4554"/>
                  </a:solidFill>
                  <a:latin typeface="Calibri" panose="020F0502020204030204"/>
                </a:rPr>
                <a:t> </a:t>
              </a:r>
              <a:r>
                <a:rPr lang="en-US" sz="4800" b="1" dirty="0" err="1">
                  <a:solidFill>
                    <a:srgbClr val="FF4554"/>
                  </a:solidFill>
                  <a:latin typeface="Calibri" panose="020F0502020204030204"/>
                </a:rPr>
                <a:t>xám</a:t>
              </a:r>
              <a:r>
                <a:rPr lang="en-US" sz="4800" b="1" dirty="0">
                  <a:solidFill>
                    <a:srgbClr val="FF4554"/>
                  </a:solidFill>
                  <a:latin typeface="Calibri" panose="020F0502020204030204"/>
                </a:rPr>
                <a:t>, </a:t>
              </a:r>
              <a:r>
                <a:rPr lang="en-US" sz="4800" b="1" dirty="0" err="1">
                  <a:solidFill>
                    <a:srgbClr val="FF4554"/>
                  </a:solidFill>
                  <a:latin typeface="Calibri" panose="020F0502020204030204"/>
                </a:rPr>
                <a:t>đất</a:t>
              </a:r>
              <a:r>
                <a:rPr lang="en-US" sz="4800" b="1" dirty="0">
                  <a:solidFill>
                    <a:srgbClr val="FF4554"/>
                  </a:solidFill>
                  <a:latin typeface="Calibri" panose="020F0502020204030204"/>
                </a:rPr>
                <a:t> </a:t>
              </a:r>
              <a:r>
                <a:rPr lang="en-US" sz="4800" b="1" dirty="0" err="1">
                  <a:solidFill>
                    <a:srgbClr val="FF4554"/>
                  </a:solidFill>
                  <a:latin typeface="Calibri" panose="020F0502020204030204"/>
                </a:rPr>
                <a:t>ba</a:t>
              </a:r>
              <a:r>
                <a:rPr lang="en-US" sz="4800" b="1" dirty="0">
                  <a:solidFill>
                    <a:srgbClr val="FF4554"/>
                  </a:solidFill>
                  <a:latin typeface="Calibri" panose="020F0502020204030204"/>
                </a:rPr>
                <a:t> dan, </a:t>
              </a:r>
              <a:r>
                <a:rPr lang="en-US" sz="4800" b="1" dirty="0" err="1">
                  <a:solidFill>
                    <a:srgbClr val="FF4554"/>
                  </a:solidFill>
                  <a:latin typeface="Calibri" panose="020F0502020204030204"/>
                </a:rPr>
                <a:t>đất</a:t>
              </a:r>
              <a:r>
                <a:rPr lang="en-US" sz="4800" b="1" dirty="0">
                  <a:solidFill>
                    <a:srgbClr val="FF4554"/>
                  </a:solidFill>
                  <a:latin typeface="Calibri" panose="020F0502020204030204"/>
                </a:rPr>
                <a:t> </a:t>
              </a:r>
              <a:r>
                <a:rPr lang="en-US" sz="4800" b="1" dirty="0" err="1">
                  <a:solidFill>
                    <a:srgbClr val="FF4554"/>
                  </a:solidFill>
                  <a:latin typeface="Calibri" panose="020F0502020204030204"/>
                </a:rPr>
                <a:t>phù</a:t>
              </a:r>
              <a:r>
                <a:rPr lang="en-US" sz="4800" b="1" dirty="0">
                  <a:solidFill>
                    <a:srgbClr val="FF4554"/>
                  </a:solidFill>
                  <a:latin typeface="Calibri" panose="020F0502020204030204"/>
                </a:rPr>
                <a:t> </a:t>
              </a:r>
              <a:r>
                <a:rPr lang="en-US" sz="4800" b="1" dirty="0" err="1">
                  <a:solidFill>
                    <a:srgbClr val="FF4554"/>
                  </a:solidFill>
                  <a:latin typeface="Calibri" panose="020F0502020204030204"/>
                </a:rPr>
                <a:t>sa</a:t>
              </a:r>
              <a:endParaRPr kumimoji="0" lang="vi-VN" sz="4800" b="1" i="0" u="none" strike="noStrike" kern="1200" cap="none" spc="0" normalizeH="0" baseline="0" noProof="0" dirty="0">
                <a:ln>
                  <a:noFill/>
                </a:ln>
                <a:solidFill>
                  <a:srgbClr val="FF4554"/>
                </a:solidFill>
                <a:effectLst/>
                <a:uLnTx/>
                <a:uFillTx/>
                <a:latin typeface="Arial" panose="020B0604020202020204" pitchFamily="34" charset="0"/>
                <a:ea typeface="+mn-ea"/>
                <a:cs typeface="+mn-cs"/>
              </a:endParaRPr>
            </a:p>
          </p:txBody>
        </p:sp>
        <p:pic>
          <p:nvPicPr>
            <p:cNvPr id="3" name="Picture 2">
              <a:extLst>
                <a:ext uri="{FF2B5EF4-FFF2-40B4-BE49-F238E27FC236}">
                  <a16:creationId xmlns:a16="http://schemas.microsoft.com/office/drawing/2014/main" id="{23F1E870-C99B-402D-766E-2665986A93CC}"/>
                </a:ext>
              </a:extLst>
            </p:cNvPr>
            <p:cNvPicPr>
              <a:picLocks noChangeAspect="1"/>
            </p:cNvPicPr>
            <p:nvPr/>
          </p:nvPicPr>
          <p:blipFill>
            <a:blip r:embed="rId10"/>
            <a:stretch>
              <a:fillRect/>
            </a:stretch>
          </p:blipFill>
          <p:spPr>
            <a:xfrm>
              <a:off x="288479" y="3994643"/>
              <a:ext cx="2978078" cy="2978078"/>
            </a:xfrm>
            <a:prstGeom prst="rect">
              <a:avLst/>
            </a:prstGeom>
          </p:spPr>
        </p:pic>
      </p:grpSp>
      <p:pic>
        <p:nvPicPr>
          <p:cNvPr id="29" name="Am-thanh-ve-dich-chien-thang-www_tiengdong_com">
            <a:hlinkClick r:id="" action="ppaction://media"/>
            <a:extLst>
              <a:ext uri="{FF2B5EF4-FFF2-40B4-BE49-F238E27FC236}">
                <a16:creationId xmlns:a16="http://schemas.microsoft.com/office/drawing/2014/main" id="{C751E881-CF89-F159-F2BE-2E2F991230E2}"/>
              </a:ext>
            </a:extLst>
          </p:cNvPr>
          <p:cNvPicPr>
            <a:picLocks noChangeAspect="1"/>
          </p:cNvPicPr>
          <p:nvPr>
            <a:audioFile r:link="rId1"/>
            <p:extLst>
              <p:ext uri="{DAA4B4D4-6D71-4841-9C94-3DE7FCFB9230}">
                <p14:media xmlns:p14="http://schemas.microsoft.com/office/powerpoint/2010/main" r:embed="rId2">
                  <p14:trim st="1365" end="52398.6666"/>
                </p14:media>
              </p:ext>
            </p:extLst>
          </p:nvPr>
        </p:nvPicPr>
        <p:blipFill>
          <a:blip r:embed="rId11"/>
          <a:stretch>
            <a:fillRect/>
          </a:stretch>
        </p:blipFill>
        <p:spPr>
          <a:xfrm>
            <a:off x="-1770775" y="1684394"/>
            <a:ext cx="487362" cy="487362"/>
          </a:xfrm>
          <a:prstGeom prst="rect">
            <a:avLst/>
          </a:prstGeom>
        </p:spPr>
      </p:pic>
    </p:spTree>
    <p:extLst>
      <p:ext uri="{BB962C8B-B14F-4D97-AF65-F5344CB8AC3E}">
        <p14:creationId xmlns:p14="http://schemas.microsoft.com/office/powerpoint/2010/main" val="50291427"/>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nodeType="withEffect">
                                      <p:stCondLst>
                                        <p:cond delay="0"/>
                                      </p:stCondLst>
                                      <p:childTnLst>
                                        <p:animEffect transition="out" filter="fade">
                                          <p:cBhvr>
                                            <p:cTn id="6" dur="500" tmFilter="0, 0; .2, .5; .8, .5; 1, 0"/>
                                            <p:tgtEl>
                                              <p:spTgt spid="16"/>
                                            </p:tgtEl>
                                          </p:cBhvr>
                                        </p:animEffect>
                                        <p:animScale>
                                          <p:cBhvr>
                                            <p:cTn id="7" dur="250" autoRev="1" fill="hold"/>
                                            <p:tgtEl>
                                              <p:spTgt spid="16"/>
                                            </p:tgtEl>
                                          </p:cBhvr>
                                          <p:by x="105000" y="105000"/>
                                        </p:animScale>
                                      </p:childTnLst>
                                      <p:subTnLst>
                                        <p:audio>
                                          <p:cMediaNode>
                                            <p:cTn display="0" masterRel="sameClick">
                                              <p:stCondLst>
                                                <p:cond evt="begin" delay="0">
                                                  <p:tn val="5"/>
                                                </p:cond>
                                              </p:stCondLst>
                                              <p:endCondLst>
                                                <p:cond evt="onStopAudio" delay="0">
                                                  <p:tgtEl>
                                                    <p:sldTgt/>
                                                  </p:tgtEl>
                                                </p:cond>
                                              </p:endCondLst>
                                            </p:cTn>
                                            <p:tgtEl>
                                              <p:sndTgt r:embed="rId4" name="click.wav"/>
                                            </p:tgtEl>
                                          </p:cMediaNode>
                                        </p:audio>
                                      </p:subTnLst>
                                    </p:cTn>
                                  </p:par>
                                </p:childTnLst>
                              </p:cTn>
                            </p:par>
                          </p:childTnLst>
                        </p:cTn>
                      </p:par>
                      <p:par>
                        <p:cTn id="8" fill="hold">
                          <p:stCondLst>
                            <p:cond delay="indefinite"/>
                          </p:stCondLst>
                          <p:childTnLst>
                            <p:par>
                              <p:cTn id="9" fill="hold">
                                <p:stCondLst>
                                  <p:cond delay="0"/>
                                </p:stCondLst>
                                <p:childTnLst>
                                  <p:par>
                                    <p:cTn id="10" presetID="2" presetClass="entr" presetSubtype="2" fill="hold" nodeType="clickEffect" p14:presetBounceEnd="66000">
                                      <p:stCondLst>
                                        <p:cond delay="0"/>
                                      </p:stCondLst>
                                      <p:childTnLst>
                                        <p:set>
                                          <p:cBhvr>
                                            <p:cTn id="11" dur="1" fill="hold">
                                              <p:stCondLst>
                                                <p:cond delay="0"/>
                                              </p:stCondLst>
                                            </p:cTn>
                                            <p:tgtEl>
                                              <p:spTgt spid="22"/>
                                            </p:tgtEl>
                                            <p:attrNameLst>
                                              <p:attrName>style.visibility</p:attrName>
                                            </p:attrNameLst>
                                          </p:cBhvr>
                                          <p:to>
                                            <p:strVal val="visible"/>
                                          </p:to>
                                        </p:set>
                                        <p:anim calcmode="lin" valueType="num" p14:bounceEnd="66000">
                                          <p:cBhvr additive="base">
                                            <p:cTn id="12" dur="1000" fill="hold"/>
                                            <p:tgtEl>
                                              <p:spTgt spid="22"/>
                                            </p:tgtEl>
                                            <p:attrNameLst>
                                              <p:attrName>ppt_x</p:attrName>
                                            </p:attrNameLst>
                                          </p:cBhvr>
                                          <p:tavLst>
                                            <p:tav tm="0">
                                              <p:val>
                                                <p:strVal val="1+#ppt_w/2"/>
                                              </p:val>
                                            </p:tav>
                                            <p:tav tm="100000">
                                              <p:val>
                                                <p:strVal val="#ppt_x"/>
                                              </p:val>
                                            </p:tav>
                                          </p:tavLst>
                                        </p:anim>
                                        <p:anim calcmode="lin" valueType="num" p14:bounceEnd="66000">
                                          <p:cBhvr additive="base">
                                            <p:cTn id="13" dur="1000" fill="hold"/>
                                            <p:tgtEl>
                                              <p:spTgt spid="22"/>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0"/>
                                                </p:cond>
                                              </p:stCondLst>
                                              <p:endCondLst>
                                                <p:cond evt="onStopAudio" delay="0">
                                                  <p:tgtEl>
                                                    <p:sldTgt/>
                                                  </p:tgtEl>
                                                </p:cond>
                                              </p:endCondLst>
                                            </p:cTn>
                                            <p:tgtEl>
                                              <p:sndTgt r:embed="rId5" name="whoosh.wav"/>
                                            </p:tgtEl>
                                          </p:cMediaNode>
                                        </p:audio>
                                      </p:subTnLst>
                                    </p:cTn>
                                  </p:par>
                                  <p:par>
                                    <p:cTn id="14" presetID="1" presetClass="mediacall" presetSubtype="0" fill="hold" nodeType="withEffect">
                                      <p:stCondLst>
                                        <p:cond delay="0"/>
                                      </p:stCondLst>
                                      <p:childTnLst>
                                        <p:cmd type="call" cmd="playFrom(0.0)">
                                          <p:cBhvr>
                                            <p:cTn id="15" dur="1433" fill="hold"/>
                                            <p:tgtEl>
                                              <p:spTgt spid="2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6" fill="hold" display="0">
                      <p:stCondLst>
                        <p:cond delay="indefinite"/>
                      </p:stCondLst>
                      <p:endCondLst>
                        <p:cond evt="onStopAudio" delay="0">
                          <p:tgtEl>
                            <p:sldTgt/>
                          </p:tgtEl>
                        </p:cond>
                      </p:endCondLst>
                    </p:cTn>
                    <p:tgtEl>
                      <p:spTgt spid="29"/>
                    </p:tgtEl>
                  </p:cMediaNode>
                </p:audio>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nodeType="withEffect">
                                      <p:stCondLst>
                                        <p:cond delay="0"/>
                                      </p:stCondLst>
                                      <p:childTnLst>
                                        <p:animEffect transition="out" filter="fade">
                                          <p:cBhvr>
                                            <p:cTn id="6" dur="500" tmFilter="0, 0; .2, .5; .8, .5; 1, 0"/>
                                            <p:tgtEl>
                                              <p:spTgt spid="16"/>
                                            </p:tgtEl>
                                          </p:cBhvr>
                                        </p:animEffect>
                                        <p:animScale>
                                          <p:cBhvr>
                                            <p:cTn id="7" dur="250" autoRev="1" fill="hold"/>
                                            <p:tgtEl>
                                              <p:spTgt spid="16"/>
                                            </p:tgtEl>
                                          </p:cBhvr>
                                          <p:by x="105000" y="105000"/>
                                        </p:animScale>
                                      </p:childTnLst>
                                      <p:subTnLst>
                                        <p:audio>
                                          <p:cMediaNode>
                                            <p:cTn display="0" masterRel="sameClick">
                                              <p:stCondLst>
                                                <p:cond evt="begin" delay="0">
                                                  <p:tn val="5"/>
                                                </p:cond>
                                              </p:stCondLst>
                                              <p:endCondLst>
                                                <p:cond evt="onStopAudio" delay="0">
                                                  <p:tgtEl>
                                                    <p:sldTgt/>
                                                  </p:tgtEl>
                                                </p:cond>
                                              </p:endCondLst>
                                            </p:cTn>
                                            <p:tgtEl>
                                              <p:sndTgt r:embed="rId12" name="click.wav"/>
                                            </p:tgtEl>
                                          </p:cMediaNode>
                                        </p:audio>
                                      </p:subTnLst>
                                    </p:cTn>
                                  </p:par>
                                </p:childTnLst>
                              </p:cTn>
                            </p:par>
                          </p:childTnLst>
                        </p:cTn>
                      </p:par>
                      <p:par>
                        <p:cTn id="8" fill="hold">
                          <p:stCondLst>
                            <p:cond delay="indefinite"/>
                          </p:stCondLst>
                          <p:childTnLst>
                            <p:par>
                              <p:cTn id="9" fill="hold">
                                <p:stCondLst>
                                  <p:cond delay="0"/>
                                </p:stCondLst>
                                <p:childTnLst>
                                  <p:par>
                                    <p:cTn id="10" presetID="2" presetClass="entr" presetSubtype="2" fill="hold" nodeType="clickEffect">
                                      <p:stCondLst>
                                        <p:cond delay="0"/>
                                      </p:stCondLst>
                                      <p:childTnLst>
                                        <p:set>
                                          <p:cBhvr>
                                            <p:cTn id="11" dur="1" fill="hold">
                                              <p:stCondLst>
                                                <p:cond delay="0"/>
                                              </p:stCondLst>
                                            </p:cTn>
                                            <p:tgtEl>
                                              <p:spTgt spid="22"/>
                                            </p:tgtEl>
                                            <p:attrNameLst>
                                              <p:attrName>style.visibility</p:attrName>
                                            </p:attrNameLst>
                                          </p:cBhvr>
                                          <p:to>
                                            <p:strVal val="visible"/>
                                          </p:to>
                                        </p:set>
                                        <p:anim calcmode="lin" valueType="num">
                                          <p:cBhvr additive="base">
                                            <p:cTn id="12" dur="1000" fill="hold"/>
                                            <p:tgtEl>
                                              <p:spTgt spid="22"/>
                                            </p:tgtEl>
                                            <p:attrNameLst>
                                              <p:attrName>ppt_x</p:attrName>
                                            </p:attrNameLst>
                                          </p:cBhvr>
                                          <p:tavLst>
                                            <p:tav tm="0">
                                              <p:val>
                                                <p:strVal val="1+#ppt_w/2"/>
                                              </p:val>
                                            </p:tav>
                                            <p:tav tm="100000">
                                              <p:val>
                                                <p:strVal val="#ppt_x"/>
                                              </p:val>
                                            </p:tav>
                                          </p:tavLst>
                                        </p:anim>
                                        <p:anim calcmode="lin" valueType="num">
                                          <p:cBhvr additive="base">
                                            <p:cTn id="13" dur="1000" fill="hold"/>
                                            <p:tgtEl>
                                              <p:spTgt spid="22"/>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0"/>
                                                </p:cond>
                                              </p:stCondLst>
                                              <p:endCondLst>
                                                <p:cond evt="onStopAudio" delay="0">
                                                  <p:tgtEl>
                                                    <p:sldTgt/>
                                                  </p:tgtEl>
                                                </p:cond>
                                              </p:endCondLst>
                                            </p:cTn>
                                            <p:tgtEl>
                                              <p:sndTgt r:embed="rId13" name="whoosh.wav"/>
                                            </p:tgtEl>
                                          </p:cMediaNode>
                                        </p:audio>
                                      </p:subTnLst>
                                    </p:cTn>
                                  </p:par>
                                  <p:par>
                                    <p:cTn id="14" presetID="1" presetClass="mediacall" presetSubtype="0" fill="hold" nodeType="withEffect">
                                      <p:stCondLst>
                                        <p:cond delay="0"/>
                                      </p:stCondLst>
                                      <p:childTnLst>
                                        <p:cmd type="call" cmd="playFrom(0.0)">
                                          <p:cBhvr>
                                            <p:cTn id="15" dur="1433" fill="hold"/>
                                            <p:tgtEl>
                                              <p:spTgt spid="2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6" fill="hold" display="0">
                      <p:stCondLst>
                        <p:cond delay="indefinite"/>
                      </p:stCondLst>
                      <p:endCondLst>
                        <p:cond evt="onStopAudio" delay="0">
                          <p:tgtEl>
                            <p:sldTgt/>
                          </p:tgtEl>
                        </p:cond>
                      </p:endCondLst>
                    </p:cTn>
                    <p:tgtEl>
                      <p:spTgt spid="29"/>
                    </p:tgtEl>
                  </p:cMediaNode>
                </p:audio>
              </p:childTnLst>
            </p:cTn>
          </p:par>
        </p:tn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a:extLst>
              <a:ext uri="{FF2B5EF4-FFF2-40B4-BE49-F238E27FC236}">
                <a16:creationId xmlns:a16="http://schemas.microsoft.com/office/drawing/2014/main" id="{678E86E7-5D7F-403D-A2B7-8E4EF5818433}"/>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rot="18946686">
            <a:off x="-191695" y="455177"/>
            <a:ext cx="1838822" cy="1313232"/>
          </a:xfrm>
          <a:prstGeom prst="rect">
            <a:avLst/>
          </a:prstGeom>
        </p:spPr>
      </p:pic>
      <p:pic>
        <p:nvPicPr>
          <p:cNvPr id="7" name="图片 6">
            <a:extLst>
              <a:ext uri="{FF2B5EF4-FFF2-40B4-BE49-F238E27FC236}">
                <a16:creationId xmlns:a16="http://schemas.microsoft.com/office/drawing/2014/main" id="{58D2EE82-82C7-42C5-B3E2-415F62EF5B5C}"/>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rot="12778890">
            <a:off x="228123" y="5929948"/>
            <a:ext cx="999185" cy="713588"/>
          </a:xfrm>
          <a:prstGeom prst="rect">
            <a:avLst/>
          </a:prstGeom>
        </p:spPr>
      </p:pic>
      <p:grpSp>
        <p:nvGrpSpPr>
          <p:cNvPr id="32" name="组合 31">
            <a:extLst>
              <a:ext uri="{FF2B5EF4-FFF2-40B4-BE49-F238E27FC236}">
                <a16:creationId xmlns:a16="http://schemas.microsoft.com/office/drawing/2014/main" id="{ECFC01E5-2A39-4CF9-805C-CF5DF36B5D63}"/>
              </a:ext>
            </a:extLst>
          </p:cNvPr>
          <p:cNvGrpSpPr/>
          <p:nvPr/>
        </p:nvGrpSpPr>
        <p:grpSpPr>
          <a:xfrm>
            <a:off x="1225302" y="737880"/>
            <a:ext cx="9921118" cy="5574955"/>
            <a:chOff x="1143796" y="12192"/>
            <a:chExt cx="2017160" cy="4419600"/>
          </a:xfrm>
        </p:grpSpPr>
        <p:sp>
          <p:nvSpPr>
            <p:cNvPr id="33" name="矩形 32">
              <a:extLst>
                <a:ext uri="{FF2B5EF4-FFF2-40B4-BE49-F238E27FC236}">
                  <a16:creationId xmlns:a16="http://schemas.microsoft.com/office/drawing/2014/main" id="{8146E257-1B7B-4627-AB9C-0FCBDA05AD44}"/>
                </a:ext>
              </a:extLst>
            </p:cNvPr>
            <p:cNvSpPr/>
            <p:nvPr/>
          </p:nvSpPr>
          <p:spPr>
            <a:xfrm>
              <a:off x="1143796" y="12192"/>
              <a:ext cx="2017160" cy="4419600"/>
            </a:xfrm>
            <a:prstGeom prst="rect">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ea typeface="字魂107号-萌趣欢乐体"/>
                <a:cs typeface="+mn-ea"/>
                <a:sym typeface="+mn-lt"/>
              </a:endParaRPr>
            </a:p>
          </p:txBody>
        </p:sp>
        <p:sp>
          <p:nvSpPr>
            <p:cNvPr id="34" name="矩形 33">
              <a:extLst>
                <a:ext uri="{FF2B5EF4-FFF2-40B4-BE49-F238E27FC236}">
                  <a16:creationId xmlns:a16="http://schemas.microsoft.com/office/drawing/2014/main" id="{39F1D34D-975C-44F3-9D85-E2D3D7E62B8F}"/>
                </a:ext>
              </a:extLst>
            </p:cNvPr>
            <p:cNvSpPr/>
            <p:nvPr/>
          </p:nvSpPr>
          <p:spPr>
            <a:xfrm>
              <a:off x="1195585" y="158648"/>
              <a:ext cx="1925647" cy="4135213"/>
            </a:xfrm>
            <a:prstGeom prst="rect">
              <a:avLst/>
            </a:prstGeom>
            <a:noFill/>
            <a:ln>
              <a:solidFill>
                <a:srgbClr val="88CBB9"/>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ea typeface="字魂107号-萌趣欢乐体"/>
                <a:cs typeface="+mn-ea"/>
                <a:sym typeface="+mn-lt"/>
              </a:endParaRPr>
            </a:p>
          </p:txBody>
        </p:sp>
      </p:grpSp>
      <p:pic>
        <p:nvPicPr>
          <p:cNvPr id="16" name="图片 15">
            <a:extLst>
              <a:ext uri="{FF2B5EF4-FFF2-40B4-BE49-F238E27FC236}">
                <a16:creationId xmlns:a16="http://schemas.microsoft.com/office/drawing/2014/main" id="{F4D0E638-5C69-4EAF-9BBE-6606C8F6D489}"/>
              </a:ext>
            </a:extLst>
          </p:cNvPr>
          <p:cNvPicPr>
            <a:picLocks noChangeAspect="1"/>
          </p:cNvPicPr>
          <p:nvPr/>
        </p:nvPicPr>
        <p:blipFill rotWithShape="1">
          <a:blip r:embed="rId5" cstate="hqprint">
            <a:extLst>
              <a:ext uri="{28A0092B-C50C-407E-A947-70E740481C1C}">
                <a14:useLocalDpi xmlns:a14="http://schemas.microsoft.com/office/drawing/2010/main" val="0"/>
              </a:ext>
            </a:extLst>
          </a:blip>
          <a:srcRect t="52270"/>
          <a:stretch/>
        </p:blipFill>
        <p:spPr>
          <a:xfrm>
            <a:off x="8423887" y="4002479"/>
            <a:ext cx="3988032" cy="2855521"/>
          </a:xfrm>
          <a:prstGeom prst="rect">
            <a:avLst/>
          </a:prstGeom>
        </p:spPr>
      </p:pic>
      <p:pic>
        <p:nvPicPr>
          <p:cNvPr id="19" name="图片 18">
            <a:extLst>
              <a:ext uri="{FF2B5EF4-FFF2-40B4-BE49-F238E27FC236}">
                <a16:creationId xmlns:a16="http://schemas.microsoft.com/office/drawing/2014/main" id="{39222BC0-B751-422A-B58A-153BAA1433E1}"/>
              </a:ext>
            </a:extLst>
          </p:cNvPr>
          <p:cNvPicPr>
            <a:picLocks noChangeAspect="1"/>
          </p:cNvPicPr>
          <p:nvPr/>
        </p:nvPicPr>
        <p:blipFill rotWithShape="1">
          <a:blip r:embed="rId5">
            <a:extLst>
              <a:ext uri="{28A0092B-C50C-407E-A947-70E740481C1C}">
                <a14:useLocalDpi xmlns:a14="http://schemas.microsoft.com/office/drawing/2010/main" val="0"/>
              </a:ext>
            </a:extLst>
          </a:blip>
          <a:srcRect l="67243" b="82011"/>
          <a:stretch/>
        </p:blipFill>
        <p:spPr>
          <a:xfrm>
            <a:off x="10694504" y="19938"/>
            <a:ext cx="1497496" cy="1233689"/>
          </a:xfrm>
          <a:prstGeom prst="rect">
            <a:avLst/>
          </a:prstGeom>
        </p:spPr>
      </p:pic>
      <p:pic>
        <p:nvPicPr>
          <p:cNvPr id="18" name="图片 26">
            <a:extLst>
              <a:ext uri="{FF2B5EF4-FFF2-40B4-BE49-F238E27FC236}">
                <a16:creationId xmlns:a16="http://schemas.microsoft.com/office/drawing/2014/main" id="{DE91924B-015D-433C-83FC-106FD597D8A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733690" y="737880"/>
            <a:ext cx="2582421" cy="1962639"/>
          </a:xfrm>
          <a:prstGeom prst="rect">
            <a:avLst/>
          </a:prstGeom>
        </p:spPr>
      </p:pic>
      <p:pic>
        <p:nvPicPr>
          <p:cNvPr id="11" name="Picture 10">
            <a:extLst>
              <a:ext uri="{FF2B5EF4-FFF2-40B4-BE49-F238E27FC236}">
                <a16:creationId xmlns:a16="http://schemas.microsoft.com/office/drawing/2014/main" id="{D1950B5B-4C02-6EBB-6FEF-BE0EC43A95EC}"/>
              </a:ext>
            </a:extLst>
          </p:cNvPr>
          <p:cNvPicPr>
            <a:picLocks noChangeAspect="1"/>
          </p:cNvPicPr>
          <p:nvPr/>
        </p:nvPicPr>
        <p:blipFill>
          <a:blip r:embed="rId7"/>
          <a:stretch>
            <a:fillRect/>
          </a:stretch>
        </p:blipFill>
        <p:spPr>
          <a:xfrm>
            <a:off x="603137" y="2570843"/>
            <a:ext cx="10486029" cy="2670279"/>
          </a:xfrm>
          <a:prstGeom prst="rect">
            <a:avLst/>
          </a:prstGeom>
        </p:spPr>
      </p:pic>
    </p:spTree>
    <p:extLst>
      <p:ext uri="{BB962C8B-B14F-4D97-AF65-F5344CB8AC3E}">
        <p14:creationId xmlns:p14="http://schemas.microsoft.com/office/powerpoint/2010/main" val="17575649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0" presetClass="path" presetSubtype="0" accel="50000" decel="50000" fill="hold" nodeType="withEffect">
                                  <p:stCondLst>
                                    <p:cond delay="0"/>
                                  </p:stCondLst>
                                  <p:childTnLst>
                                    <p:animMotion origin="layout" path="M -0.02214 -0.47871 L -0.02214 -0.47871 L 0.02161 -0.42871 C 0.02474 -0.425 0.03099 -0.4176 0.03099 -0.4176 C 0.04531 -0.37917 0.04101 -0.39676 0.04661 -0.3676 C 0.04557 -0.34723 0.04661 -0.32593 0.04349 -0.30648 C 0.04231 -0.29977 0.02838 -0.28148 0.02474 -0.27871 C 0.01862 -0.27385 0.01145 -0.27408 0.00599 -0.2676 C 0.00286 -0.26389 -0.00013 -0.25926 -0.00339 -0.25648 C -0.0293 -0.23334 0.00468 -0.27153 -0.02214 -0.23982 C -0.02422 -0.23426 -0.02813 -0.22963 -0.02839 -0.22315 C -0.02917 -0.2081 -0.02683 -0.19329 -0.02526 -0.17871 C -0.02474 -0.17292 -0.02422 -0.16644 -0.02214 -0.16204 C -0.0198 -0.15695 -0.01563 -0.15556 -0.01276 -0.15093 C -0.00625 -0.14051 0.00104 -0.13079 0.00599 -0.1176 C 0.01432 -0.0956 0.00911 -0.10463 0.02161 -0.09005 C 0.02955 -0.04746 0.03359 -0.04005 0.02474 0.01574 C 0.02382 0.02129 0.01849 0.01944 0.01536 0.02106 C 0.01224 0.01944 0.00872 0.01898 0.00599 0.01574 C 0.00221 0.01134 4.58333E-6 0.00393 -0.00339 -0.00093 C -0.00521 -0.00371 -0.00756 -0.00486 -0.00964 -0.00648 L -0.00964 -0.00648 " pathEditMode="relative" ptsTypes="AAAAAAAAAAAAAAAAAAAAAA">
                                      <p:cBhvr>
                                        <p:cTn id="8" dur="1750" fill="hold"/>
                                        <p:tgtEl>
                                          <p:spTgt spid="6"/>
                                        </p:tgtEl>
                                        <p:attrNameLst>
                                          <p:attrName>ppt_x</p:attrName>
                                          <p:attrName>ppt_y</p:attrName>
                                        </p:attrNameLst>
                                      </p:cBhvr>
                                    </p:animMotion>
                                  </p:childTnLst>
                                </p:cTn>
                              </p:par>
                              <p:par>
                                <p:cTn id="9" presetID="45" presetClass="entr" presetSubtype="0"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1750"/>
                                        <p:tgtEl>
                                          <p:spTgt spid="6"/>
                                        </p:tgtEl>
                                      </p:cBhvr>
                                    </p:animEffect>
                                    <p:anim calcmode="lin" valueType="num">
                                      <p:cBhvr>
                                        <p:cTn id="12" dur="1750" fill="hold"/>
                                        <p:tgtEl>
                                          <p:spTgt spid="6"/>
                                        </p:tgtEl>
                                        <p:attrNameLst>
                                          <p:attrName>ppt_w</p:attrName>
                                        </p:attrNameLst>
                                      </p:cBhvr>
                                      <p:tavLst>
                                        <p:tav tm="0" fmla="#ppt_w*sin(2.5*pi*$)">
                                          <p:val>
                                            <p:fltVal val="0"/>
                                          </p:val>
                                        </p:tav>
                                        <p:tav tm="100000">
                                          <p:val>
                                            <p:fltVal val="1"/>
                                          </p:val>
                                        </p:tav>
                                      </p:tavLst>
                                    </p:anim>
                                    <p:anim calcmode="lin" valueType="num">
                                      <p:cBhvr>
                                        <p:cTn id="13" dur="1750" fill="hold"/>
                                        <p:tgtEl>
                                          <p:spTgt spid="6"/>
                                        </p:tgtEl>
                                        <p:attrNameLst>
                                          <p:attrName>ppt_h</p:attrName>
                                        </p:attrNameLst>
                                      </p:cBhvr>
                                      <p:tavLst>
                                        <p:tav tm="0">
                                          <p:val>
                                            <p:strVal val="#ppt_h"/>
                                          </p:val>
                                        </p:tav>
                                        <p:tav tm="100000">
                                          <p:val>
                                            <p:strVal val="#ppt_h"/>
                                          </p:val>
                                        </p:tav>
                                      </p:tavLst>
                                    </p:anim>
                                  </p:childTnLst>
                                </p:cTn>
                              </p:par>
                              <p:par>
                                <p:cTn id="14" presetID="1" presetClass="entr" presetSubtype="0" fill="hold" nodeType="withEffect">
                                  <p:stCondLst>
                                    <p:cond delay="0"/>
                                  </p:stCondLst>
                                  <p:childTnLst>
                                    <p:set>
                                      <p:cBhvr>
                                        <p:cTn id="15" dur="1" fill="hold">
                                          <p:stCondLst>
                                            <p:cond delay="0"/>
                                          </p:stCondLst>
                                        </p:cTn>
                                        <p:tgtEl>
                                          <p:spTgt spid="7"/>
                                        </p:tgtEl>
                                        <p:attrNameLst>
                                          <p:attrName>style.visibility</p:attrName>
                                        </p:attrNameLst>
                                      </p:cBhvr>
                                      <p:to>
                                        <p:strVal val="visible"/>
                                      </p:to>
                                    </p:set>
                                  </p:childTnLst>
                                </p:cTn>
                              </p:par>
                              <p:par>
                                <p:cTn id="16" presetID="0" presetClass="path" presetSubtype="0" accel="41000" decel="59000" fill="hold" nodeType="withEffect">
                                  <p:stCondLst>
                                    <p:cond delay="0"/>
                                  </p:stCondLst>
                                  <p:childTnLst>
                                    <p:animMotion origin="layout" path="M 0.01536 -1.04561 L 0.01536 -1.04561 C 0.02096 -1.03403 0.02708 -1.02338 0.03229 -1.01111 C 0.03437 -1.00602 0.03567 -0.99977 0.0371 -0.99398 C 0.03971 -0.98264 0.03984 -0.97593 0.04192 -0.96366 C 0.04335 -0.9551 0.04518 -0.94653 0.04674 -0.93797 L 0.04921 -0.925 C 0.04895 -0.92246 0.04739 -0.89051 0.04427 -0.88218 C 0.04244 -0.87732 0.03971 -0.87338 0.0371 -0.86945 C 0.03489 -0.86598 0.03229 -0.86366 0.02981 -0.86088 C 0.02096 -0.83704 0.02981 -0.85718 0.0177 -0.83936 C 0.0151 -0.83542 0.01315 -0.83033 0.01041 -0.82639 C -0.00977 -0.79653 0.01718 -0.8426 -0.00404 -0.80486 C -0.01016 -0.77246 -0.00196 -0.8125 -0.01133 -0.77917 C -0.01237 -0.775 -0.0129 -0.77037 -0.01368 -0.76621 C -0.0129 -0.75764 -0.01316 -0.74838 -0.01133 -0.74028 C -0.00912 -0.73079 -0.00482 -0.72315 -0.00157 -0.71459 L 0.01289 -0.67593 L 0.02252 -0.65 L 0.02734 -0.63704 C 0.02825 -0.63287 0.02851 -0.62824 0.02981 -0.62431 C 0.03268 -0.61528 0.03945 -0.59838 0.03945 -0.59838 C 0.04023 -0.59422 0.04114 -0.58982 0.04192 -0.58542 C 0.04661 -0.55625 0.047 -0.54167 0.04192 -0.50371 C 0.03945 -0.48542 0.03099 -0.47778 0.025 -0.46505 C 0.01653 -0.44723 0.02474 -0.45486 0.01289 -0.44792 C 0.00156 -0.41783 0.00807 -0.42778 -0.00404 -0.41343 C -0.0073 -0.40486 -0.01433 -0.39792 -0.01368 -0.38773 C -0.01081 -0.33565 -0.01381 -0.35834 -0.00651 -0.31875 L -0.00404 -0.30602 C -0.00326 -0.30162 -0.003 -0.29676 -0.00157 -0.29306 C 4.58333E-6 -0.28866 0.00104 -0.28357 0.00325 -0.2801 C 0.00755 -0.27338 0.0177 -0.26297 0.0177 -0.26297 C 0.01849 -0.25857 0.01875 -0.25371 0.02018 -0.25 C 0.02773 -0.22986 0.02695 -0.24537 0.03229 -0.22431 C 0.03424 -0.21598 0.03541 -0.20695 0.0371 -0.19838 L 0.03945 -0.18542 C 0.03671 -0.11621 0.04062 -0.14445 0.03229 -0.09954 C 0.03138 -0.09514 0.03164 -0.08982 0.02981 -0.08658 L 0.02252 -0.07361 C 0.01835 -0.05093 0.02161 -0.06459 0.01041 -0.03496 C 0.00885 -0.03079 0.00651 -0.02709 0.00559 -0.02199 C 0.00481 -0.01783 0.00481 -0.01273 0.00325 -0.00926 C 0.00143 -0.0051 -0.00404 -0.00047 -0.00404 -0.00047 L -0.00404 -0.00047 " pathEditMode="relative" ptsTypes="AAAAAAAAAAAAAAAAAAAAAAAAAAAAAAAAAAAAAAAAAAAAA">
                                      <p:cBhvr>
                                        <p:cTn id="17" dur="2750" fill="hold"/>
                                        <p:tgtEl>
                                          <p:spTgt spid="7"/>
                                        </p:tgtEl>
                                        <p:attrNameLst>
                                          <p:attrName>ppt_x</p:attrName>
                                          <p:attrName>ppt_y</p:attrName>
                                        </p:attrNameLst>
                                      </p:cBhvr>
                                    </p:animMotion>
                                  </p:childTnLst>
                                </p:cTn>
                              </p:par>
                              <p:par>
                                <p:cTn id="18" presetID="45" presetClass="entr" presetSubtype="0" fill="hold" nodeType="with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2000"/>
                                        <p:tgtEl>
                                          <p:spTgt spid="7"/>
                                        </p:tgtEl>
                                      </p:cBhvr>
                                    </p:animEffect>
                                    <p:anim calcmode="lin" valueType="num">
                                      <p:cBhvr>
                                        <p:cTn id="21" dur="2000" fill="hold"/>
                                        <p:tgtEl>
                                          <p:spTgt spid="7"/>
                                        </p:tgtEl>
                                        <p:attrNameLst>
                                          <p:attrName>ppt_w</p:attrName>
                                        </p:attrNameLst>
                                      </p:cBhvr>
                                      <p:tavLst>
                                        <p:tav tm="0" fmla="#ppt_w*sin(2.5*pi*$)">
                                          <p:val>
                                            <p:fltVal val="0"/>
                                          </p:val>
                                        </p:tav>
                                        <p:tav tm="100000">
                                          <p:val>
                                            <p:fltVal val="1"/>
                                          </p:val>
                                        </p:tav>
                                      </p:tavLst>
                                    </p:anim>
                                    <p:anim calcmode="lin" valueType="num">
                                      <p:cBhvr>
                                        <p:cTn id="22" dur="2000" fill="hold"/>
                                        <p:tgtEl>
                                          <p:spTgt spid="7"/>
                                        </p:tgtEl>
                                        <p:attrNameLst>
                                          <p:attrName>ppt_h</p:attrName>
                                        </p:attrNameLst>
                                      </p:cBhvr>
                                      <p:tavLst>
                                        <p:tav tm="0">
                                          <p:val>
                                            <p:strVal val="#ppt_h"/>
                                          </p:val>
                                        </p:tav>
                                        <p:tav tm="100000">
                                          <p:val>
                                            <p:strVal val="#ppt_h"/>
                                          </p:val>
                                        </p:tav>
                                      </p:tavLst>
                                    </p:anim>
                                  </p:childTnLst>
                                </p:cTn>
                              </p:par>
                              <p:par>
                                <p:cTn id="23" presetID="42" presetClass="entr" presetSubtype="0" fill="hold" nodeType="with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fade">
                                      <p:cBhvr>
                                        <p:cTn id="25" dur="1000"/>
                                        <p:tgtEl>
                                          <p:spTgt spid="18"/>
                                        </p:tgtEl>
                                      </p:cBhvr>
                                    </p:animEffect>
                                    <p:anim calcmode="lin" valueType="num">
                                      <p:cBhvr>
                                        <p:cTn id="26" dur="1000" fill="hold"/>
                                        <p:tgtEl>
                                          <p:spTgt spid="18"/>
                                        </p:tgtEl>
                                        <p:attrNameLst>
                                          <p:attrName>ppt_x</p:attrName>
                                        </p:attrNameLst>
                                      </p:cBhvr>
                                      <p:tavLst>
                                        <p:tav tm="0">
                                          <p:val>
                                            <p:strVal val="#ppt_x"/>
                                          </p:val>
                                        </p:tav>
                                        <p:tav tm="100000">
                                          <p:val>
                                            <p:strVal val="#ppt_x"/>
                                          </p:val>
                                        </p:tav>
                                      </p:tavLst>
                                    </p:anim>
                                    <p:anim calcmode="lin" valueType="num">
                                      <p:cBhvr>
                                        <p:cTn id="27"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wipe(down)">
                                      <p:cBhvr>
                                        <p:cTn id="3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picture containing light&#10;&#10;Description automatically generated">
            <a:extLst>
              <a:ext uri="{FF2B5EF4-FFF2-40B4-BE49-F238E27FC236}">
                <a16:creationId xmlns:a16="http://schemas.microsoft.com/office/drawing/2014/main" id="{DAB8D26E-933D-2FAC-99A4-0E83250C5BEF}"/>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6177" t="34147" r="6177" b="50000"/>
          <a:stretch/>
        </p:blipFill>
        <p:spPr>
          <a:xfrm flipH="1">
            <a:off x="612980" y="885825"/>
            <a:ext cx="13007602" cy="4924425"/>
          </a:xfrm>
          <a:prstGeom prst="rect">
            <a:avLst/>
          </a:prstGeom>
        </p:spPr>
      </p:pic>
      <p:sp>
        <p:nvSpPr>
          <p:cNvPr id="3" name="TextBox 2">
            <a:extLst>
              <a:ext uri="{FF2B5EF4-FFF2-40B4-BE49-F238E27FC236}">
                <a16:creationId xmlns:a16="http://schemas.microsoft.com/office/drawing/2014/main" id="{416F7830-903F-3426-BB9B-7E8FFF7F0199}"/>
              </a:ext>
            </a:extLst>
          </p:cNvPr>
          <p:cNvSpPr txBox="1"/>
          <p:nvPr/>
        </p:nvSpPr>
        <p:spPr>
          <a:xfrm>
            <a:off x="2264850" y="1802252"/>
            <a:ext cx="7362727" cy="2800767"/>
          </a:xfrm>
          <a:prstGeom prst="rect">
            <a:avLst/>
          </a:prstGeom>
          <a:noFill/>
        </p:spPr>
        <p:txBody>
          <a:bodyPr wrap="square" rtlCol="0">
            <a:spAutoFit/>
          </a:bodyPr>
          <a:lstStyle/>
          <a:p>
            <a:pPr algn="ctr" defTabSz="609630">
              <a:defRPr/>
            </a:pPr>
            <a:r>
              <a:rPr lang="vi-VN" sz="4400" b="1" dirty="0">
                <a:solidFill>
                  <a:prstClr val="black"/>
                </a:solidFill>
                <a:latin typeface="Calibri"/>
              </a:rPr>
              <a:t>Hoạt động 1:  Tìm hiểu về ảnh hưởng của môi trường thiên nhiên đến sản xuất và sinh hoạt của người dân </a:t>
            </a:r>
            <a:endParaRPr lang="en-US" altLang="zh-CN" sz="9600" b="1" dirty="0">
              <a:ln w="28575">
                <a:solidFill>
                  <a:prstClr val="white"/>
                </a:solidFill>
              </a:ln>
              <a:solidFill>
                <a:srgbClr val="28692E"/>
              </a:solidFill>
              <a:effectLst>
                <a:outerShdw blurRad="12700" dist="101600" dir="240000" algn="t" rotWithShape="0">
                  <a:srgbClr val="B8DEF3"/>
                </a:outerShdw>
              </a:effectLst>
              <a:latin typeface="UTM Showcard" panose="02040603050506020204" pitchFamily="18" charset="0"/>
              <a:ea typeface="方正卡通简体" pitchFamily="65" charset="-122"/>
              <a:cs typeface="Arial" pitchFamily="34" charset="0"/>
            </a:endParaRPr>
          </a:p>
        </p:txBody>
      </p:sp>
    </p:spTree>
    <p:extLst>
      <p:ext uri="{BB962C8B-B14F-4D97-AF65-F5344CB8AC3E}">
        <p14:creationId xmlns:p14="http://schemas.microsoft.com/office/powerpoint/2010/main" val="424722369"/>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4" presetClass="emph" presetSubtype="0" fill="hold" grpId="0" nodeType="afterEffect">
                                  <p:stCondLst>
                                    <p:cond delay="0"/>
                                  </p:stCondLst>
                                  <p:iterate type="lt">
                                    <p:tmPct val="10000"/>
                                  </p:iterate>
                                  <p:childTnLst>
                                    <p:animMotion origin="layout" path="M -1.875E-6 3.7037E-6 L -1.875E-6 -0.07199 " pathEditMode="relative" rAng="0" ptsTypes="AA">
                                      <p:cBhvr>
                                        <p:cTn id="6" dur="250" accel="50000" decel="50000" autoRev="1" fill="hold">
                                          <p:stCondLst>
                                            <p:cond delay="0"/>
                                          </p:stCondLst>
                                        </p:cTn>
                                        <p:tgtEl>
                                          <p:spTgt spid="3"/>
                                        </p:tgtEl>
                                        <p:attrNameLst>
                                          <p:attrName>ppt_x</p:attrName>
                                          <p:attrName>ppt_y</p:attrName>
                                        </p:attrNameLst>
                                      </p:cBhvr>
                                      <p:rCtr x="0" y="-3611"/>
                                    </p:animMotion>
                                    <p:animRot by="1500000">
                                      <p:cBhvr>
                                        <p:cTn id="7" dur="125" fill="hold">
                                          <p:stCondLst>
                                            <p:cond delay="0"/>
                                          </p:stCondLst>
                                        </p:cTn>
                                        <p:tgtEl>
                                          <p:spTgt spid="3"/>
                                        </p:tgtEl>
                                        <p:attrNameLst>
                                          <p:attrName>r</p:attrName>
                                        </p:attrNameLst>
                                      </p:cBhvr>
                                    </p:animRot>
                                    <p:animRot by="-1500000">
                                      <p:cBhvr>
                                        <p:cTn id="8" dur="125" fill="hold">
                                          <p:stCondLst>
                                            <p:cond delay="125"/>
                                          </p:stCondLst>
                                        </p:cTn>
                                        <p:tgtEl>
                                          <p:spTgt spid="3"/>
                                        </p:tgtEl>
                                        <p:attrNameLst>
                                          <p:attrName>r</p:attrName>
                                        </p:attrNameLst>
                                      </p:cBhvr>
                                    </p:animRot>
                                    <p:animRot by="-1500000">
                                      <p:cBhvr>
                                        <p:cTn id="9" dur="125" fill="hold">
                                          <p:stCondLst>
                                            <p:cond delay="250"/>
                                          </p:stCondLst>
                                        </p:cTn>
                                        <p:tgtEl>
                                          <p:spTgt spid="3"/>
                                        </p:tgtEl>
                                        <p:attrNameLst>
                                          <p:attrName>r</p:attrName>
                                        </p:attrNameLst>
                                      </p:cBhvr>
                                    </p:animRot>
                                    <p:animRot by="1500000">
                                      <p:cBhvr>
                                        <p:cTn id="10" dur="125" fill="hold">
                                          <p:stCondLst>
                                            <p:cond delay="375"/>
                                          </p:stCondLst>
                                        </p:cTn>
                                        <p:tgtEl>
                                          <p:spTgt spid="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F76EC0EC-59FE-4EDC-B647-556BA5DB249B}"/>
              </a:ext>
            </a:extLst>
          </p:cNvPr>
          <p:cNvSpPr/>
          <p:nvPr/>
        </p:nvSpPr>
        <p:spPr>
          <a:xfrm>
            <a:off x="152400" y="222667"/>
            <a:ext cx="11887200" cy="6412667"/>
          </a:xfrm>
          <a:prstGeom prst="roundRect">
            <a:avLst>
              <a:gd name="adj" fmla="val 12649"/>
            </a:avLst>
          </a:prstGeom>
          <a:solidFill>
            <a:schemeClr val="bg1"/>
          </a:solidFill>
          <a:ln w="190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2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F0502020204030204"/>
              <a:cs typeface="+mn-cs"/>
            </a:endParaRPr>
          </a:p>
        </p:txBody>
      </p:sp>
      <p:sp>
        <p:nvSpPr>
          <p:cNvPr id="3" name="Rectangle: Rounded Corners 2">
            <a:extLst>
              <a:ext uri="{FF2B5EF4-FFF2-40B4-BE49-F238E27FC236}">
                <a16:creationId xmlns:a16="http://schemas.microsoft.com/office/drawing/2014/main" id="{CD8D2E0C-B006-82FB-0FAD-5E26537B2BA1}"/>
              </a:ext>
            </a:extLst>
          </p:cNvPr>
          <p:cNvSpPr/>
          <p:nvPr/>
        </p:nvSpPr>
        <p:spPr>
          <a:xfrm>
            <a:off x="205901" y="1562100"/>
            <a:ext cx="5528149" cy="4171950"/>
          </a:xfrm>
          <a:prstGeom prst="roundRect">
            <a:avLst>
              <a:gd name="adj" fmla="val 30992"/>
            </a:avLst>
          </a:prstGeom>
          <a:solidFill>
            <a:srgbClr val="ECFFD9"/>
          </a:solidFill>
          <a:ln w="88900" cap="rnd" cmpd="thinThick">
            <a:solidFill>
              <a:srgbClr val="92D050"/>
            </a:solidFill>
            <a:prstDash val="solid"/>
            <a:round/>
            <a:extLst>
              <a:ext uri="{C807C97D-BFC1-408E-A445-0C87EB9F89A2}">
                <ask:lineSketchStyleProps xmlns="" xmlns:ask="http://schemas.microsoft.com/office/drawing/2018/sketchyshapes" sd="1219033472">
                  <a:custGeom>
                    <a:avLst/>
                    <a:gdLst>
                      <a:gd name="connsiteX0" fmla="*/ 0 w 5400000"/>
                      <a:gd name="connsiteY0" fmla="*/ 450000 h 900000"/>
                      <a:gd name="connsiteX1" fmla="*/ 450000 w 5400000"/>
                      <a:gd name="connsiteY1" fmla="*/ 0 h 900000"/>
                      <a:gd name="connsiteX2" fmla="*/ 4950000 w 5400000"/>
                      <a:gd name="connsiteY2" fmla="*/ 0 h 900000"/>
                      <a:gd name="connsiteX3" fmla="*/ 5400000 w 5400000"/>
                      <a:gd name="connsiteY3" fmla="*/ 450000 h 900000"/>
                      <a:gd name="connsiteX4" fmla="*/ 5400000 w 5400000"/>
                      <a:gd name="connsiteY4" fmla="*/ 450000 h 900000"/>
                      <a:gd name="connsiteX5" fmla="*/ 4950000 w 5400000"/>
                      <a:gd name="connsiteY5" fmla="*/ 900000 h 900000"/>
                      <a:gd name="connsiteX6" fmla="*/ 450000 w 5400000"/>
                      <a:gd name="connsiteY6" fmla="*/ 900000 h 900000"/>
                      <a:gd name="connsiteX7" fmla="*/ 0 w 5400000"/>
                      <a:gd name="connsiteY7" fmla="*/ 450000 h 9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00000" h="900000" fill="none" extrusionOk="0">
                        <a:moveTo>
                          <a:pt x="0" y="450000"/>
                        </a:moveTo>
                        <a:cubicBezTo>
                          <a:pt x="-4340" y="160086"/>
                          <a:pt x="176732" y="34382"/>
                          <a:pt x="450000" y="0"/>
                        </a:cubicBezTo>
                        <a:cubicBezTo>
                          <a:pt x="1617756" y="-38581"/>
                          <a:pt x="3766908" y="63341"/>
                          <a:pt x="4950000" y="0"/>
                        </a:cubicBezTo>
                        <a:cubicBezTo>
                          <a:pt x="5152685" y="-7415"/>
                          <a:pt x="5418014" y="216204"/>
                          <a:pt x="5400000" y="450000"/>
                        </a:cubicBezTo>
                        <a:lnTo>
                          <a:pt x="5400000" y="450000"/>
                        </a:lnTo>
                        <a:cubicBezTo>
                          <a:pt x="5420681" y="729313"/>
                          <a:pt x="5198924" y="904103"/>
                          <a:pt x="4950000" y="900000"/>
                        </a:cubicBezTo>
                        <a:cubicBezTo>
                          <a:pt x="4498390" y="980982"/>
                          <a:pt x="2415186" y="972255"/>
                          <a:pt x="450000" y="900000"/>
                        </a:cubicBezTo>
                        <a:cubicBezTo>
                          <a:pt x="219287" y="884402"/>
                          <a:pt x="2991" y="684461"/>
                          <a:pt x="0" y="450000"/>
                        </a:cubicBezTo>
                        <a:close/>
                      </a:path>
                      <a:path w="5400000" h="900000" stroke="0" extrusionOk="0">
                        <a:moveTo>
                          <a:pt x="0" y="450000"/>
                        </a:moveTo>
                        <a:cubicBezTo>
                          <a:pt x="-7819" y="196649"/>
                          <a:pt x="197363" y="1542"/>
                          <a:pt x="450000" y="0"/>
                        </a:cubicBezTo>
                        <a:cubicBezTo>
                          <a:pt x="1972026" y="132882"/>
                          <a:pt x="3161765" y="-84951"/>
                          <a:pt x="4950000" y="0"/>
                        </a:cubicBezTo>
                        <a:cubicBezTo>
                          <a:pt x="5177572" y="20464"/>
                          <a:pt x="5394754" y="230466"/>
                          <a:pt x="5400000" y="450000"/>
                        </a:cubicBezTo>
                        <a:lnTo>
                          <a:pt x="5400000" y="450000"/>
                        </a:lnTo>
                        <a:cubicBezTo>
                          <a:pt x="5366583" y="680245"/>
                          <a:pt x="5218585" y="909583"/>
                          <a:pt x="4950000" y="900000"/>
                        </a:cubicBezTo>
                        <a:cubicBezTo>
                          <a:pt x="3884479" y="949533"/>
                          <a:pt x="2061751" y="914809"/>
                          <a:pt x="450000" y="900000"/>
                        </a:cubicBezTo>
                        <a:cubicBezTo>
                          <a:pt x="168972" y="895023"/>
                          <a:pt x="-15307" y="712940"/>
                          <a:pt x="0" y="450000"/>
                        </a:cubicBezTo>
                        <a:close/>
                      </a:path>
                    </a:pathLst>
                  </a:custGeom>
                  <ask:type>
                    <ask:lineSketchNone/>
                  </ask:type>
                </ask:lineSketchStyleProps>
              </a:ext>
            </a:extLst>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a:defRPr/>
            </a:pPr>
            <a:r>
              <a:rPr lang="vi-VN" sz="3200" b="1" dirty="0">
                <a:solidFill>
                  <a:srgbClr val="002060"/>
                </a:solidFill>
                <a:latin typeface="Calibri" panose="020F0502020204030204"/>
              </a:rPr>
              <a:t> Đọc thông tin và quan sát các hình từ 4 đến 7, em hãy cho biết môi trường thiên nhiên có ảnh hưởng như thế nào đến sản xuất và sinh hoạt của người dân vùng Nam Bộ.</a:t>
            </a:r>
            <a:endParaRPr kumimoji="0" lang="en-US" sz="3200" b="0" i="0" u="none" strike="noStrike" kern="1200" cap="none" spc="0" normalizeH="0" baseline="0" noProof="0" dirty="0">
              <a:ln>
                <a:noFill/>
              </a:ln>
              <a:solidFill>
                <a:srgbClr val="002060"/>
              </a:solidFill>
              <a:effectLst/>
              <a:uLnTx/>
              <a:uFillTx/>
              <a:latin typeface="Calibri" panose="020F0502020204030204"/>
              <a:cs typeface="+mn-cs"/>
            </a:endParaRPr>
          </a:p>
        </p:txBody>
      </p:sp>
      <p:pic>
        <p:nvPicPr>
          <p:cNvPr id="6" name="Picture 5">
            <a:extLst>
              <a:ext uri="{FF2B5EF4-FFF2-40B4-BE49-F238E27FC236}">
                <a16:creationId xmlns:a16="http://schemas.microsoft.com/office/drawing/2014/main" id="{31F4D325-7C94-7A57-3C10-E3C15251C99D}"/>
              </a:ext>
            </a:extLst>
          </p:cNvPr>
          <p:cNvPicPr>
            <a:picLocks noChangeAspect="1"/>
          </p:cNvPicPr>
          <p:nvPr/>
        </p:nvPicPr>
        <p:blipFill>
          <a:blip r:embed="rId4"/>
          <a:stretch>
            <a:fillRect/>
          </a:stretch>
        </p:blipFill>
        <p:spPr>
          <a:xfrm>
            <a:off x="6091237" y="1709737"/>
            <a:ext cx="5648325" cy="3952875"/>
          </a:xfrm>
          <a:prstGeom prst="rect">
            <a:avLst/>
          </a:prstGeom>
        </p:spPr>
      </p:pic>
    </p:spTree>
    <p:extLst>
      <p:ext uri="{BB962C8B-B14F-4D97-AF65-F5344CB8AC3E}">
        <p14:creationId xmlns:p14="http://schemas.microsoft.com/office/powerpoint/2010/main" val="216251002"/>
      </p:ext>
    </p:extLst>
  </p:cSld>
  <p:clrMapOvr>
    <a:masterClrMapping/>
  </p:clrMapOvr>
  <p:transition advTm="300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par>
                                <p:cTn id="8" presetID="22" presetClass="entr" presetSubtype="4"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ipe(down)">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F76EC0EC-59FE-4EDC-B647-556BA5DB249B}"/>
              </a:ext>
            </a:extLst>
          </p:cNvPr>
          <p:cNvSpPr/>
          <p:nvPr/>
        </p:nvSpPr>
        <p:spPr>
          <a:xfrm>
            <a:off x="152400" y="222667"/>
            <a:ext cx="11887200" cy="6412667"/>
          </a:xfrm>
          <a:prstGeom prst="roundRect">
            <a:avLst>
              <a:gd name="adj" fmla="val 12649"/>
            </a:avLst>
          </a:prstGeom>
          <a:solidFill>
            <a:schemeClr val="bg1"/>
          </a:solidFill>
          <a:ln w="190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2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F0502020204030204"/>
              <a:cs typeface="+mn-cs"/>
            </a:endParaRPr>
          </a:p>
        </p:txBody>
      </p:sp>
      <p:sp>
        <p:nvSpPr>
          <p:cNvPr id="3" name="Rectangle: Rounded Corners 2">
            <a:extLst>
              <a:ext uri="{FF2B5EF4-FFF2-40B4-BE49-F238E27FC236}">
                <a16:creationId xmlns:a16="http://schemas.microsoft.com/office/drawing/2014/main" id="{B910C90B-4192-BA8F-FA2E-B039A946CDE2}"/>
              </a:ext>
            </a:extLst>
          </p:cNvPr>
          <p:cNvSpPr/>
          <p:nvPr/>
        </p:nvSpPr>
        <p:spPr>
          <a:xfrm>
            <a:off x="2653825" y="85725"/>
            <a:ext cx="6709249" cy="866775"/>
          </a:xfrm>
          <a:prstGeom prst="roundRect">
            <a:avLst>
              <a:gd name="adj" fmla="val 30992"/>
            </a:avLst>
          </a:prstGeom>
          <a:solidFill>
            <a:srgbClr val="ECFFD9"/>
          </a:solidFill>
          <a:ln w="88900" cap="rnd" cmpd="thinThick">
            <a:solidFill>
              <a:srgbClr val="92D050"/>
            </a:solidFill>
            <a:prstDash val="solid"/>
            <a:round/>
            <a:extLst>
              <a:ext uri="{C807C97D-BFC1-408E-A445-0C87EB9F89A2}">
                <ask:lineSketchStyleProps xmlns="" xmlns:ask="http://schemas.microsoft.com/office/drawing/2018/sketchyshapes" sd="1219033472">
                  <a:custGeom>
                    <a:avLst/>
                    <a:gdLst>
                      <a:gd name="connsiteX0" fmla="*/ 0 w 5400000"/>
                      <a:gd name="connsiteY0" fmla="*/ 450000 h 900000"/>
                      <a:gd name="connsiteX1" fmla="*/ 450000 w 5400000"/>
                      <a:gd name="connsiteY1" fmla="*/ 0 h 900000"/>
                      <a:gd name="connsiteX2" fmla="*/ 4950000 w 5400000"/>
                      <a:gd name="connsiteY2" fmla="*/ 0 h 900000"/>
                      <a:gd name="connsiteX3" fmla="*/ 5400000 w 5400000"/>
                      <a:gd name="connsiteY3" fmla="*/ 450000 h 900000"/>
                      <a:gd name="connsiteX4" fmla="*/ 5400000 w 5400000"/>
                      <a:gd name="connsiteY4" fmla="*/ 450000 h 900000"/>
                      <a:gd name="connsiteX5" fmla="*/ 4950000 w 5400000"/>
                      <a:gd name="connsiteY5" fmla="*/ 900000 h 900000"/>
                      <a:gd name="connsiteX6" fmla="*/ 450000 w 5400000"/>
                      <a:gd name="connsiteY6" fmla="*/ 900000 h 900000"/>
                      <a:gd name="connsiteX7" fmla="*/ 0 w 5400000"/>
                      <a:gd name="connsiteY7" fmla="*/ 450000 h 9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00000" h="900000" fill="none" extrusionOk="0">
                        <a:moveTo>
                          <a:pt x="0" y="450000"/>
                        </a:moveTo>
                        <a:cubicBezTo>
                          <a:pt x="-4340" y="160086"/>
                          <a:pt x="176732" y="34382"/>
                          <a:pt x="450000" y="0"/>
                        </a:cubicBezTo>
                        <a:cubicBezTo>
                          <a:pt x="1617756" y="-38581"/>
                          <a:pt x="3766908" y="63341"/>
                          <a:pt x="4950000" y="0"/>
                        </a:cubicBezTo>
                        <a:cubicBezTo>
                          <a:pt x="5152685" y="-7415"/>
                          <a:pt x="5418014" y="216204"/>
                          <a:pt x="5400000" y="450000"/>
                        </a:cubicBezTo>
                        <a:lnTo>
                          <a:pt x="5400000" y="450000"/>
                        </a:lnTo>
                        <a:cubicBezTo>
                          <a:pt x="5420681" y="729313"/>
                          <a:pt x="5198924" y="904103"/>
                          <a:pt x="4950000" y="900000"/>
                        </a:cubicBezTo>
                        <a:cubicBezTo>
                          <a:pt x="4498390" y="980982"/>
                          <a:pt x="2415186" y="972255"/>
                          <a:pt x="450000" y="900000"/>
                        </a:cubicBezTo>
                        <a:cubicBezTo>
                          <a:pt x="219287" y="884402"/>
                          <a:pt x="2991" y="684461"/>
                          <a:pt x="0" y="450000"/>
                        </a:cubicBezTo>
                        <a:close/>
                      </a:path>
                      <a:path w="5400000" h="900000" stroke="0" extrusionOk="0">
                        <a:moveTo>
                          <a:pt x="0" y="450000"/>
                        </a:moveTo>
                        <a:cubicBezTo>
                          <a:pt x="-7819" y="196649"/>
                          <a:pt x="197363" y="1542"/>
                          <a:pt x="450000" y="0"/>
                        </a:cubicBezTo>
                        <a:cubicBezTo>
                          <a:pt x="1972026" y="132882"/>
                          <a:pt x="3161765" y="-84951"/>
                          <a:pt x="4950000" y="0"/>
                        </a:cubicBezTo>
                        <a:cubicBezTo>
                          <a:pt x="5177572" y="20464"/>
                          <a:pt x="5394754" y="230466"/>
                          <a:pt x="5400000" y="450000"/>
                        </a:cubicBezTo>
                        <a:lnTo>
                          <a:pt x="5400000" y="450000"/>
                        </a:lnTo>
                        <a:cubicBezTo>
                          <a:pt x="5366583" y="680245"/>
                          <a:pt x="5218585" y="909583"/>
                          <a:pt x="4950000" y="900000"/>
                        </a:cubicBezTo>
                        <a:cubicBezTo>
                          <a:pt x="3884479" y="949533"/>
                          <a:pt x="2061751" y="914809"/>
                          <a:pt x="450000" y="900000"/>
                        </a:cubicBezTo>
                        <a:cubicBezTo>
                          <a:pt x="168972" y="895023"/>
                          <a:pt x="-15307" y="712940"/>
                          <a:pt x="0" y="450000"/>
                        </a:cubicBezTo>
                        <a:close/>
                      </a:path>
                    </a:pathLst>
                  </a:custGeom>
                  <ask:type>
                    <ask:lineSketchNone/>
                  </ask:type>
                </ask:lineSketchStyleProps>
              </a:ext>
            </a:extLst>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02060"/>
                </a:solidFill>
                <a:effectLst/>
                <a:uLnTx/>
                <a:uFillTx/>
                <a:latin typeface="Calibri" panose="020F0502020204030204"/>
                <a:cs typeface="+mn-cs"/>
              </a:rPr>
              <a:t>Hoàn</a:t>
            </a:r>
            <a:r>
              <a:rPr kumimoji="0" lang="en-US" sz="3600" b="1" i="0" u="none" strike="noStrike" kern="1200" cap="none" spc="0" normalizeH="0" noProof="0" dirty="0">
                <a:ln>
                  <a:noFill/>
                </a:ln>
                <a:solidFill>
                  <a:srgbClr val="002060"/>
                </a:solidFill>
                <a:effectLst/>
                <a:uLnTx/>
                <a:uFillTx/>
                <a:latin typeface="Calibri" panose="020F0502020204030204"/>
                <a:cs typeface="+mn-cs"/>
              </a:rPr>
              <a:t> </a:t>
            </a:r>
            <a:r>
              <a:rPr kumimoji="0" lang="en-US" sz="3600" b="1" i="0" u="none" strike="noStrike" kern="1200" cap="none" spc="0" normalizeH="0" noProof="0" dirty="0" err="1">
                <a:ln>
                  <a:noFill/>
                </a:ln>
                <a:solidFill>
                  <a:srgbClr val="002060"/>
                </a:solidFill>
                <a:effectLst/>
                <a:uLnTx/>
                <a:uFillTx/>
                <a:latin typeface="Calibri" panose="020F0502020204030204"/>
                <a:cs typeface="+mn-cs"/>
              </a:rPr>
              <a:t>thành</a:t>
            </a:r>
            <a:r>
              <a:rPr kumimoji="0" lang="en-US" sz="3600" b="1" i="0" u="none" strike="noStrike" kern="1200" cap="none" spc="0" normalizeH="0" noProof="0" dirty="0">
                <a:ln>
                  <a:noFill/>
                </a:ln>
                <a:solidFill>
                  <a:srgbClr val="002060"/>
                </a:solidFill>
                <a:effectLst/>
                <a:uLnTx/>
                <a:uFillTx/>
                <a:latin typeface="Calibri" panose="020F0502020204030204"/>
                <a:cs typeface="+mn-cs"/>
              </a:rPr>
              <a:t> </a:t>
            </a:r>
            <a:r>
              <a:rPr kumimoji="0" lang="en-US" sz="3600" b="1" i="0" u="none" strike="noStrike" kern="1200" cap="none" spc="0" normalizeH="0" noProof="0" dirty="0" err="1">
                <a:ln>
                  <a:noFill/>
                </a:ln>
                <a:solidFill>
                  <a:srgbClr val="002060"/>
                </a:solidFill>
                <a:effectLst/>
                <a:uLnTx/>
                <a:uFillTx/>
                <a:latin typeface="Calibri" panose="020F0502020204030204"/>
                <a:cs typeface="+mn-cs"/>
              </a:rPr>
              <a:t>phiếu</a:t>
            </a:r>
            <a:r>
              <a:rPr kumimoji="0" lang="en-US" sz="3600" b="1" i="0" u="none" strike="noStrike" kern="1200" cap="none" spc="0" normalizeH="0" noProof="0" dirty="0">
                <a:ln>
                  <a:noFill/>
                </a:ln>
                <a:solidFill>
                  <a:srgbClr val="002060"/>
                </a:solidFill>
                <a:effectLst/>
                <a:uLnTx/>
                <a:uFillTx/>
                <a:latin typeface="Calibri" panose="020F0502020204030204"/>
                <a:cs typeface="+mn-cs"/>
              </a:rPr>
              <a:t> </a:t>
            </a:r>
            <a:r>
              <a:rPr kumimoji="0" lang="en-US" sz="3600" b="1" i="0" u="none" strike="noStrike" kern="1200" cap="none" spc="0" normalizeH="0" noProof="0" dirty="0" err="1">
                <a:ln>
                  <a:noFill/>
                </a:ln>
                <a:solidFill>
                  <a:srgbClr val="002060"/>
                </a:solidFill>
                <a:effectLst/>
                <a:uLnTx/>
                <a:uFillTx/>
                <a:latin typeface="Calibri" panose="020F0502020204030204"/>
                <a:cs typeface="+mn-cs"/>
              </a:rPr>
              <a:t>bài</a:t>
            </a:r>
            <a:r>
              <a:rPr kumimoji="0" lang="en-US" sz="3600" b="1" i="0" u="none" strike="noStrike" kern="1200" cap="none" spc="0" normalizeH="0" noProof="0" dirty="0">
                <a:ln>
                  <a:noFill/>
                </a:ln>
                <a:solidFill>
                  <a:srgbClr val="002060"/>
                </a:solidFill>
                <a:effectLst/>
                <a:uLnTx/>
                <a:uFillTx/>
                <a:latin typeface="Calibri" panose="020F0502020204030204"/>
                <a:cs typeface="+mn-cs"/>
              </a:rPr>
              <a:t> </a:t>
            </a:r>
            <a:r>
              <a:rPr kumimoji="0" lang="en-US" sz="3600" b="1" i="0" u="none" strike="noStrike" kern="1200" cap="none" spc="0" normalizeH="0" noProof="0" dirty="0" err="1">
                <a:ln>
                  <a:noFill/>
                </a:ln>
                <a:solidFill>
                  <a:srgbClr val="002060"/>
                </a:solidFill>
                <a:effectLst/>
                <a:uLnTx/>
                <a:uFillTx/>
                <a:latin typeface="Calibri" panose="020F0502020204030204"/>
                <a:cs typeface="+mn-cs"/>
              </a:rPr>
              <a:t>tập</a:t>
            </a:r>
            <a:endParaRPr kumimoji="0" lang="en-US" sz="3600" b="1" i="0" u="none" strike="noStrike" kern="1200" cap="none" spc="0" normalizeH="0" baseline="0" noProof="0" dirty="0">
              <a:ln>
                <a:noFill/>
              </a:ln>
              <a:solidFill>
                <a:srgbClr val="002060"/>
              </a:solidFill>
              <a:effectLst/>
              <a:uLnTx/>
              <a:uFillTx/>
              <a:latin typeface="Calibri" panose="020F0502020204030204"/>
              <a:cs typeface="+mn-cs"/>
            </a:endParaRPr>
          </a:p>
        </p:txBody>
      </p:sp>
      <p:graphicFrame>
        <p:nvGraphicFramePr>
          <p:cNvPr id="7" name="Table 6">
            <a:extLst>
              <a:ext uri="{FF2B5EF4-FFF2-40B4-BE49-F238E27FC236}">
                <a16:creationId xmlns:a16="http://schemas.microsoft.com/office/drawing/2014/main" id="{50D57A23-37ED-5CD7-5231-55B25352AE3B}"/>
              </a:ext>
            </a:extLst>
          </p:cNvPr>
          <p:cNvGraphicFramePr>
            <a:graphicFrameLocks noGrp="1"/>
          </p:cNvGraphicFramePr>
          <p:nvPr>
            <p:extLst>
              <p:ext uri="{D42A27DB-BD31-4B8C-83A1-F6EECF244321}">
                <p14:modId xmlns:p14="http://schemas.microsoft.com/office/powerpoint/2010/main" val="583175797"/>
              </p:ext>
            </p:extLst>
          </p:nvPr>
        </p:nvGraphicFramePr>
        <p:xfrm>
          <a:off x="1249680" y="1314450"/>
          <a:ext cx="9685020" cy="4623500"/>
        </p:xfrm>
        <a:graphic>
          <a:graphicData uri="http://schemas.openxmlformats.org/drawingml/2006/table">
            <a:tbl>
              <a:tblPr firstRow="1" firstCol="1" lastRow="1" lastCol="1" bandRow="1" bandCol="1">
                <a:tableStyleId>{5C22544A-7EE6-4342-B048-85BDC9FD1C3A}</a:tableStyleId>
              </a:tblPr>
              <a:tblGrid>
                <a:gridCol w="4341495">
                  <a:extLst>
                    <a:ext uri="{9D8B030D-6E8A-4147-A177-3AD203B41FA5}">
                      <a16:colId xmlns:a16="http://schemas.microsoft.com/office/drawing/2014/main" val="1599383346"/>
                    </a:ext>
                  </a:extLst>
                </a:gridCol>
                <a:gridCol w="5343525">
                  <a:extLst>
                    <a:ext uri="{9D8B030D-6E8A-4147-A177-3AD203B41FA5}">
                      <a16:colId xmlns:a16="http://schemas.microsoft.com/office/drawing/2014/main" val="3184159045"/>
                    </a:ext>
                  </a:extLst>
                </a:gridCol>
              </a:tblGrid>
              <a:tr h="941005">
                <a:tc gridSpan="2">
                  <a:txBody>
                    <a:bodyPr/>
                    <a:lstStyle/>
                    <a:p>
                      <a:pPr marL="0" marR="0" algn="ctr">
                        <a:lnSpc>
                          <a:spcPct val="120000"/>
                        </a:lnSpc>
                        <a:spcBef>
                          <a:spcPts val="0"/>
                        </a:spcBef>
                        <a:spcAft>
                          <a:spcPts val="0"/>
                        </a:spcAft>
                      </a:pPr>
                      <a:r>
                        <a:rPr lang="en-US" sz="2000" b="1" dirty="0">
                          <a:solidFill>
                            <a:srgbClr val="002060"/>
                          </a:solidFill>
                          <a:effectLst/>
                          <a:latin typeface="Calibri" panose="020F0502020204030204" pitchFamily="34" charset="0"/>
                          <a:cs typeface="Calibri" panose="020F0502020204030204" pitchFamily="34" charset="0"/>
                        </a:rPr>
                        <a:t>PHIẾU HỌC TẬP</a:t>
                      </a:r>
                    </a:p>
                    <a:p>
                      <a:pPr marL="0" marR="0" algn="ctr">
                        <a:lnSpc>
                          <a:spcPct val="120000"/>
                        </a:lnSpc>
                        <a:spcBef>
                          <a:spcPts val="0"/>
                        </a:spcBef>
                        <a:spcAft>
                          <a:spcPts val="0"/>
                        </a:spcAft>
                      </a:pPr>
                      <a:r>
                        <a:rPr lang="en-US" sz="2000" b="1" dirty="0">
                          <a:solidFill>
                            <a:srgbClr val="002060"/>
                          </a:solidFill>
                          <a:effectLst/>
                          <a:latin typeface="Calibri" panose="020F0502020204030204" pitchFamily="34" charset="0"/>
                          <a:cs typeface="Calibri" panose="020F0502020204030204" pitchFamily="34" charset="0"/>
                        </a:rPr>
                        <a:t>ẢNH HƯỞNG CỦA MÔI TRƯỜNG THIÊN NHIÊN ĐẾN SẢN XUẤT VÀ SINH HOẠT CỦA NGƯỜI DÂN Ở VÙNG ĐỒNG BẰNG NAM BỘ</a:t>
                      </a:r>
                      <a:endParaRPr lang="en-US" sz="2000" b="1" dirty="0">
                        <a:solidFill>
                          <a:srgbClr val="00206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hMerge="1">
                  <a:txBody>
                    <a:bodyPr/>
                    <a:lstStyle/>
                    <a:p>
                      <a:endParaRPr lang="en-US"/>
                    </a:p>
                  </a:txBody>
                  <a:tcPr/>
                </a:tc>
                <a:extLst>
                  <a:ext uri="{0D108BD9-81ED-4DB2-BD59-A6C34878D82A}">
                    <a16:rowId xmlns:a16="http://schemas.microsoft.com/office/drawing/2014/main" val="3459741744"/>
                  </a:ext>
                </a:extLst>
              </a:tr>
              <a:tr h="3526220">
                <a:tc>
                  <a:txBody>
                    <a:bodyPr/>
                    <a:lstStyle/>
                    <a:p>
                      <a:pPr marL="0" marR="0" algn="ctr">
                        <a:lnSpc>
                          <a:spcPct val="120000"/>
                        </a:lnSpc>
                        <a:spcBef>
                          <a:spcPts val="0"/>
                        </a:spcBef>
                        <a:spcAft>
                          <a:spcPts val="0"/>
                        </a:spcAft>
                      </a:pPr>
                      <a:r>
                        <a:rPr lang="en-US" sz="2000" b="1" dirty="0">
                          <a:solidFill>
                            <a:srgbClr val="002060"/>
                          </a:solidFill>
                          <a:effectLst/>
                          <a:latin typeface="Calibri" panose="020F0502020204030204" pitchFamily="34" charset="0"/>
                          <a:cs typeface="Calibri" panose="020F0502020204030204" pitchFamily="34" charset="0"/>
                        </a:rPr>
                        <a:t>THUẬN LỢI</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20000"/>
                        </a:lnSpc>
                        <a:spcBef>
                          <a:spcPts val="0"/>
                        </a:spcBef>
                        <a:spcAft>
                          <a:spcPts val="0"/>
                        </a:spcAft>
                      </a:pPr>
                      <a:r>
                        <a:rPr lang="en-US" sz="2000" b="1" dirty="0">
                          <a:solidFill>
                            <a:srgbClr val="002060"/>
                          </a:solidFill>
                          <a:effectLst/>
                          <a:latin typeface="Calibri" panose="020F0502020204030204" pitchFamily="34" charset="0"/>
                          <a:cs typeface="Calibri" panose="020F0502020204030204" pitchFamily="34" charset="0"/>
                        </a:rPr>
                        <a:t>KHÓ KHĂN</a:t>
                      </a:r>
                    </a:p>
                    <a:p>
                      <a:pPr marL="0" marR="0" algn="ctr">
                        <a:lnSpc>
                          <a:spcPct val="120000"/>
                        </a:lnSpc>
                        <a:spcBef>
                          <a:spcPts val="0"/>
                        </a:spcBef>
                        <a:spcAft>
                          <a:spcPts val="0"/>
                        </a:spcAft>
                      </a:pPr>
                      <a:r>
                        <a:rPr lang="en-US" sz="2000" b="1" dirty="0">
                          <a:solidFill>
                            <a:srgbClr val="002060"/>
                          </a:solidFill>
                          <a:effectLst/>
                          <a:latin typeface="Calibri" panose="020F0502020204030204" pitchFamily="34" charset="0"/>
                          <a:cs typeface="Calibri" panose="020F0502020204030204" pitchFamily="34" charset="0"/>
                        </a:rPr>
                        <a:t> </a:t>
                      </a:r>
                    </a:p>
                    <a:p>
                      <a:pPr marL="0" marR="0">
                        <a:lnSpc>
                          <a:spcPct val="120000"/>
                        </a:lnSpc>
                        <a:spcBef>
                          <a:spcPts val="0"/>
                        </a:spcBef>
                        <a:spcAft>
                          <a:spcPts val="0"/>
                        </a:spcAft>
                      </a:pPr>
                      <a:r>
                        <a:rPr lang="en-US" sz="2000" b="1" dirty="0">
                          <a:solidFill>
                            <a:srgbClr val="002060"/>
                          </a:solidFill>
                          <a:effectLst/>
                          <a:latin typeface="Calibri" panose="020F0502020204030204" pitchFamily="34" charset="0"/>
                          <a:cs typeface="Calibri" panose="020F0502020204030204" pitchFamily="34" charset="0"/>
                        </a:rPr>
                        <a:t> </a:t>
                      </a:r>
                    </a:p>
                    <a:p>
                      <a:pPr marL="0" marR="0">
                        <a:lnSpc>
                          <a:spcPct val="120000"/>
                        </a:lnSpc>
                        <a:spcBef>
                          <a:spcPts val="0"/>
                        </a:spcBef>
                        <a:spcAft>
                          <a:spcPts val="0"/>
                        </a:spcAft>
                      </a:pPr>
                      <a:r>
                        <a:rPr lang="en-US" sz="2000" b="1" dirty="0">
                          <a:solidFill>
                            <a:srgbClr val="002060"/>
                          </a:solidFill>
                          <a:effectLst/>
                          <a:latin typeface="Calibri" panose="020F0502020204030204" pitchFamily="34" charset="0"/>
                          <a:cs typeface="Calibri" panose="020F0502020204030204" pitchFamily="34" charset="0"/>
                        </a:rPr>
                        <a:t> </a:t>
                      </a:r>
                    </a:p>
                    <a:p>
                      <a:pPr marL="0" marR="0">
                        <a:lnSpc>
                          <a:spcPct val="120000"/>
                        </a:lnSpc>
                        <a:spcBef>
                          <a:spcPts val="0"/>
                        </a:spcBef>
                        <a:spcAft>
                          <a:spcPts val="0"/>
                        </a:spcAft>
                      </a:pPr>
                      <a:r>
                        <a:rPr lang="en-US" sz="2000" b="1" dirty="0">
                          <a:solidFill>
                            <a:srgbClr val="002060"/>
                          </a:solidFill>
                          <a:effectLst/>
                          <a:latin typeface="Calibri" panose="020F0502020204030204" pitchFamily="34" charset="0"/>
                          <a:cs typeface="Calibri" panose="020F0502020204030204" pitchFamily="34" charset="0"/>
                        </a:rPr>
                        <a:t> </a:t>
                      </a:r>
                      <a:endParaRPr lang="en-US" sz="2000" b="1" dirty="0">
                        <a:solidFill>
                          <a:srgbClr val="00206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49498527"/>
                  </a:ext>
                </a:extLst>
              </a:tr>
            </a:tbl>
          </a:graphicData>
        </a:graphic>
      </p:graphicFrame>
    </p:spTree>
    <p:extLst>
      <p:ext uri="{BB962C8B-B14F-4D97-AF65-F5344CB8AC3E}">
        <p14:creationId xmlns:p14="http://schemas.microsoft.com/office/powerpoint/2010/main" val="3121557062"/>
      </p:ext>
    </p:extLst>
  </p:cSld>
  <p:clrMapOvr>
    <a:masterClrMapping/>
  </p:clrMapOvr>
  <p:transition advTm="300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F76EC0EC-59FE-4EDC-B647-556BA5DB249B}"/>
              </a:ext>
            </a:extLst>
          </p:cNvPr>
          <p:cNvSpPr/>
          <p:nvPr/>
        </p:nvSpPr>
        <p:spPr>
          <a:xfrm>
            <a:off x="152400" y="222667"/>
            <a:ext cx="11887200" cy="6412667"/>
          </a:xfrm>
          <a:prstGeom prst="roundRect">
            <a:avLst>
              <a:gd name="adj" fmla="val 12649"/>
            </a:avLst>
          </a:prstGeom>
          <a:solidFill>
            <a:schemeClr val="bg1"/>
          </a:solidFill>
          <a:ln w="190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2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F0502020204030204"/>
              <a:cs typeface="+mn-cs"/>
            </a:endParaRPr>
          </a:p>
        </p:txBody>
      </p:sp>
      <p:graphicFrame>
        <p:nvGraphicFramePr>
          <p:cNvPr id="7" name="Table 6">
            <a:extLst>
              <a:ext uri="{FF2B5EF4-FFF2-40B4-BE49-F238E27FC236}">
                <a16:creationId xmlns:a16="http://schemas.microsoft.com/office/drawing/2014/main" id="{50D57A23-37ED-5CD7-5231-55B25352AE3B}"/>
              </a:ext>
            </a:extLst>
          </p:cNvPr>
          <p:cNvGraphicFramePr>
            <a:graphicFrameLocks noGrp="1"/>
          </p:cNvGraphicFramePr>
          <p:nvPr>
            <p:extLst>
              <p:ext uri="{D42A27DB-BD31-4B8C-83A1-F6EECF244321}">
                <p14:modId xmlns:p14="http://schemas.microsoft.com/office/powerpoint/2010/main" val="1289253541"/>
              </p:ext>
            </p:extLst>
          </p:nvPr>
        </p:nvGraphicFramePr>
        <p:xfrm>
          <a:off x="380999" y="561975"/>
          <a:ext cx="11287125" cy="5753100"/>
        </p:xfrm>
        <a:graphic>
          <a:graphicData uri="http://schemas.openxmlformats.org/drawingml/2006/table">
            <a:tbl>
              <a:tblPr firstRow="1" firstCol="1" lastRow="1" lastCol="1" bandRow="1" bandCol="1">
                <a:tableStyleId>{5C22544A-7EE6-4342-B048-85BDC9FD1C3A}</a:tableStyleId>
              </a:tblPr>
              <a:tblGrid>
                <a:gridCol w="7137744">
                  <a:extLst>
                    <a:ext uri="{9D8B030D-6E8A-4147-A177-3AD203B41FA5}">
                      <a16:colId xmlns:a16="http://schemas.microsoft.com/office/drawing/2014/main" val="1599383346"/>
                    </a:ext>
                  </a:extLst>
                </a:gridCol>
                <a:gridCol w="4149381">
                  <a:extLst>
                    <a:ext uri="{9D8B030D-6E8A-4147-A177-3AD203B41FA5}">
                      <a16:colId xmlns:a16="http://schemas.microsoft.com/office/drawing/2014/main" val="3184159045"/>
                    </a:ext>
                  </a:extLst>
                </a:gridCol>
              </a:tblGrid>
              <a:tr h="1342101">
                <a:tc gridSpan="2">
                  <a:txBody>
                    <a:bodyPr/>
                    <a:lstStyle/>
                    <a:p>
                      <a:pPr marL="0" marR="0" algn="ctr">
                        <a:lnSpc>
                          <a:spcPct val="120000"/>
                        </a:lnSpc>
                        <a:spcBef>
                          <a:spcPts val="0"/>
                        </a:spcBef>
                        <a:spcAft>
                          <a:spcPts val="0"/>
                        </a:spcAft>
                      </a:pPr>
                      <a:r>
                        <a:rPr lang="en-US" sz="2400" b="1" dirty="0">
                          <a:solidFill>
                            <a:srgbClr val="002060"/>
                          </a:solidFill>
                          <a:effectLst/>
                          <a:latin typeface="Calibri" panose="020F0502020204030204" pitchFamily="34" charset="0"/>
                          <a:cs typeface="Calibri" panose="020F0502020204030204" pitchFamily="34" charset="0"/>
                        </a:rPr>
                        <a:t>PHIẾU HỌC TẬP</a:t>
                      </a:r>
                    </a:p>
                    <a:p>
                      <a:pPr marL="0" marR="0" algn="ctr">
                        <a:lnSpc>
                          <a:spcPct val="120000"/>
                        </a:lnSpc>
                        <a:spcBef>
                          <a:spcPts val="0"/>
                        </a:spcBef>
                        <a:spcAft>
                          <a:spcPts val="0"/>
                        </a:spcAft>
                      </a:pPr>
                      <a:r>
                        <a:rPr lang="en-US" sz="2400" b="1" dirty="0">
                          <a:solidFill>
                            <a:srgbClr val="002060"/>
                          </a:solidFill>
                          <a:effectLst/>
                          <a:latin typeface="Calibri" panose="020F0502020204030204" pitchFamily="34" charset="0"/>
                          <a:cs typeface="Calibri" panose="020F0502020204030204" pitchFamily="34" charset="0"/>
                        </a:rPr>
                        <a:t>ẢNH HƯỞNG CỦA MÔI TRƯỜNG THIÊN NHIÊN ĐẾN SẢN XUẤT VÀ SINH HOẠT CỦA NGƯỜI DÂN Ở VÙNG ĐỒNG BẰNG NAM BỘ</a:t>
                      </a:r>
                      <a:endParaRPr lang="en-US" sz="2400" b="1" dirty="0">
                        <a:solidFill>
                          <a:srgbClr val="00206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hMerge="1">
                  <a:txBody>
                    <a:bodyPr/>
                    <a:lstStyle/>
                    <a:p>
                      <a:endParaRPr lang="en-US"/>
                    </a:p>
                  </a:txBody>
                  <a:tcPr/>
                </a:tc>
                <a:extLst>
                  <a:ext uri="{0D108BD9-81ED-4DB2-BD59-A6C34878D82A}">
                    <a16:rowId xmlns:a16="http://schemas.microsoft.com/office/drawing/2014/main" val="3459741744"/>
                  </a:ext>
                </a:extLst>
              </a:tr>
              <a:tr h="4410999">
                <a:tc>
                  <a:txBody>
                    <a:bodyPr/>
                    <a:lstStyle/>
                    <a:p>
                      <a:pPr marL="0" marR="0" algn="ctr">
                        <a:lnSpc>
                          <a:spcPct val="120000"/>
                        </a:lnSpc>
                        <a:spcBef>
                          <a:spcPts val="0"/>
                        </a:spcBef>
                        <a:spcAft>
                          <a:spcPts val="0"/>
                        </a:spcAft>
                      </a:pPr>
                      <a:r>
                        <a:rPr lang="en-US" sz="2400" b="1" dirty="0">
                          <a:solidFill>
                            <a:srgbClr val="002060"/>
                          </a:solidFill>
                          <a:effectLst/>
                          <a:latin typeface="Calibri" panose="020F0502020204030204" pitchFamily="34" charset="0"/>
                          <a:cs typeface="Calibri" panose="020F0502020204030204" pitchFamily="34" charset="0"/>
                        </a:rPr>
                        <a:t>THUẬN LỢI</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20000"/>
                        </a:lnSpc>
                        <a:spcBef>
                          <a:spcPts val="0"/>
                        </a:spcBef>
                        <a:spcAft>
                          <a:spcPts val="0"/>
                        </a:spcAft>
                      </a:pPr>
                      <a:r>
                        <a:rPr lang="en-US" sz="2400" b="1" dirty="0">
                          <a:solidFill>
                            <a:srgbClr val="002060"/>
                          </a:solidFill>
                          <a:effectLst/>
                          <a:latin typeface="Calibri" panose="020F0502020204030204" pitchFamily="34" charset="0"/>
                          <a:cs typeface="Calibri" panose="020F0502020204030204" pitchFamily="34" charset="0"/>
                        </a:rPr>
                        <a:t>KHÓ KHĂN</a:t>
                      </a:r>
                    </a:p>
                    <a:p>
                      <a:pPr marL="0" marR="0" algn="ctr">
                        <a:lnSpc>
                          <a:spcPct val="120000"/>
                        </a:lnSpc>
                        <a:spcBef>
                          <a:spcPts val="0"/>
                        </a:spcBef>
                        <a:spcAft>
                          <a:spcPts val="0"/>
                        </a:spcAft>
                      </a:pPr>
                      <a:r>
                        <a:rPr lang="en-US" sz="2400" b="1" dirty="0">
                          <a:solidFill>
                            <a:srgbClr val="002060"/>
                          </a:solidFill>
                          <a:effectLst/>
                          <a:latin typeface="Calibri" panose="020F0502020204030204" pitchFamily="34" charset="0"/>
                          <a:cs typeface="Calibri" panose="020F0502020204030204" pitchFamily="34" charset="0"/>
                        </a:rPr>
                        <a:t> </a:t>
                      </a:r>
                    </a:p>
                    <a:p>
                      <a:pPr marL="0" marR="0">
                        <a:lnSpc>
                          <a:spcPct val="120000"/>
                        </a:lnSpc>
                        <a:spcBef>
                          <a:spcPts val="0"/>
                        </a:spcBef>
                        <a:spcAft>
                          <a:spcPts val="0"/>
                        </a:spcAft>
                      </a:pPr>
                      <a:r>
                        <a:rPr lang="en-US" sz="2400" b="1" dirty="0">
                          <a:solidFill>
                            <a:srgbClr val="002060"/>
                          </a:solidFill>
                          <a:effectLst/>
                          <a:latin typeface="Calibri" panose="020F0502020204030204" pitchFamily="34" charset="0"/>
                          <a:cs typeface="Calibri" panose="020F0502020204030204" pitchFamily="34" charset="0"/>
                        </a:rPr>
                        <a:t> </a:t>
                      </a:r>
                    </a:p>
                    <a:p>
                      <a:pPr marL="0" marR="0">
                        <a:lnSpc>
                          <a:spcPct val="120000"/>
                        </a:lnSpc>
                        <a:spcBef>
                          <a:spcPts val="0"/>
                        </a:spcBef>
                        <a:spcAft>
                          <a:spcPts val="0"/>
                        </a:spcAft>
                      </a:pPr>
                      <a:r>
                        <a:rPr lang="en-US" sz="2400" b="1" dirty="0">
                          <a:solidFill>
                            <a:srgbClr val="002060"/>
                          </a:solidFill>
                          <a:effectLst/>
                          <a:latin typeface="Calibri" panose="020F0502020204030204" pitchFamily="34" charset="0"/>
                          <a:cs typeface="Calibri" panose="020F0502020204030204" pitchFamily="34" charset="0"/>
                        </a:rPr>
                        <a:t> </a:t>
                      </a:r>
                    </a:p>
                    <a:p>
                      <a:pPr marL="0" marR="0">
                        <a:lnSpc>
                          <a:spcPct val="120000"/>
                        </a:lnSpc>
                        <a:spcBef>
                          <a:spcPts val="0"/>
                        </a:spcBef>
                        <a:spcAft>
                          <a:spcPts val="0"/>
                        </a:spcAft>
                      </a:pPr>
                      <a:r>
                        <a:rPr lang="en-US" sz="2400" b="1" dirty="0">
                          <a:solidFill>
                            <a:srgbClr val="002060"/>
                          </a:solidFill>
                          <a:effectLst/>
                          <a:latin typeface="Calibri" panose="020F0502020204030204" pitchFamily="34" charset="0"/>
                          <a:cs typeface="Calibri" panose="020F0502020204030204" pitchFamily="34" charset="0"/>
                        </a:rPr>
                        <a:t> </a:t>
                      </a:r>
                      <a:endParaRPr lang="en-US" sz="2400" b="1" dirty="0">
                        <a:solidFill>
                          <a:srgbClr val="00206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49498527"/>
                  </a:ext>
                </a:extLst>
              </a:tr>
            </a:tbl>
          </a:graphicData>
        </a:graphic>
      </p:graphicFrame>
      <p:sp>
        <p:nvSpPr>
          <p:cNvPr id="4" name="TextBox 3">
            <a:extLst>
              <a:ext uri="{FF2B5EF4-FFF2-40B4-BE49-F238E27FC236}">
                <a16:creationId xmlns:a16="http://schemas.microsoft.com/office/drawing/2014/main" id="{1C7BE2F2-4D36-42D9-2B6C-F99EDEAF49CE}"/>
              </a:ext>
            </a:extLst>
          </p:cNvPr>
          <p:cNvSpPr txBox="1"/>
          <p:nvPr/>
        </p:nvSpPr>
        <p:spPr>
          <a:xfrm>
            <a:off x="419100" y="2219325"/>
            <a:ext cx="6772275" cy="830997"/>
          </a:xfrm>
          <a:prstGeom prst="rect">
            <a:avLst/>
          </a:prstGeom>
          <a:noFill/>
        </p:spPr>
        <p:txBody>
          <a:bodyPr wrap="square" rtlCol="0">
            <a:spAutoFit/>
          </a:bodyPr>
          <a:lstStyle/>
          <a:p>
            <a:pPr marL="342900" indent="-342900" algn="just">
              <a:buFont typeface="Arial" panose="020B0604020202020204" pitchFamily="34" charset="0"/>
              <a:buChar char="•"/>
            </a:pPr>
            <a:r>
              <a:rPr lang="en-US" sz="2400" b="1" dirty="0" err="1">
                <a:solidFill>
                  <a:srgbClr val="FF0000"/>
                </a:solidFill>
                <a:effectLst/>
                <a:latin typeface="Calibri" panose="020F0502020204030204" pitchFamily="34" charset="0"/>
                <a:ea typeface="Calibri" panose="020F0502020204030204" pitchFamily="34" charset="0"/>
                <a:cs typeface="Calibri" panose="020F0502020204030204" pitchFamily="34" charset="0"/>
              </a:rPr>
              <a:t>Địa</a:t>
            </a:r>
            <a:r>
              <a:rPr lang="en-US" sz="2400" b="1"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 </a:t>
            </a:r>
            <a:r>
              <a:rPr lang="en-US" sz="2400" b="1" dirty="0" err="1">
                <a:solidFill>
                  <a:srgbClr val="FF0000"/>
                </a:solidFill>
                <a:effectLst/>
                <a:latin typeface="Calibri" panose="020F0502020204030204" pitchFamily="34" charset="0"/>
                <a:ea typeface="Calibri" panose="020F0502020204030204" pitchFamily="34" charset="0"/>
                <a:cs typeface="Calibri" panose="020F0502020204030204" pitchFamily="34" charset="0"/>
              </a:rPr>
              <a:t>hình</a:t>
            </a:r>
            <a:r>
              <a:rPr lang="en-US" sz="2400" b="1"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 </a:t>
            </a:r>
            <a:r>
              <a:rPr lang="en-US" sz="2400" b="1" dirty="0" err="1">
                <a:solidFill>
                  <a:srgbClr val="FF0000"/>
                </a:solidFill>
                <a:effectLst/>
                <a:latin typeface="Calibri" panose="020F0502020204030204" pitchFamily="34" charset="0"/>
                <a:ea typeface="Calibri" panose="020F0502020204030204" pitchFamily="34" charset="0"/>
                <a:cs typeface="Calibri" panose="020F0502020204030204" pitchFamily="34" charset="0"/>
              </a:rPr>
              <a:t>bằng</a:t>
            </a:r>
            <a:r>
              <a:rPr lang="en-US" sz="2400" b="1"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 </a:t>
            </a:r>
            <a:r>
              <a:rPr lang="en-US" sz="2400" b="1" dirty="0" err="1">
                <a:solidFill>
                  <a:srgbClr val="FF0000"/>
                </a:solidFill>
                <a:effectLst/>
                <a:latin typeface="Calibri" panose="020F0502020204030204" pitchFamily="34" charset="0"/>
                <a:ea typeface="Calibri" panose="020F0502020204030204" pitchFamily="34" charset="0"/>
                <a:cs typeface="Calibri" panose="020F0502020204030204" pitchFamily="34" charset="0"/>
              </a:rPr>
              <a:t>phẳng</a:t>
            </a:r>
            <a:r>
              <a:rPr lang="en-US" sz="2400" b="1"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 </a:t>
            </a:r>
            <a:r>
              <a:rPr lang="en-US" sz="2400" b="1" dirty="0" err="1">
                <a:solidFill>
                  <a:srgbClr val="FF0000"/>
                </a:solidFill>
                <a:effectLst/>
                <a:latin typeface="Calibri" panose="020F0502020204030204" pitchFamily="34" charset="0"/>
                <a:ea typeface="Calibri" panose="020F0502020204030204" pitchFamily="34" charset="0"/>
                <a:cs typeface="Calibri" panose="020F0502020204030204" pitchFamily="34" charset="0"/>
              </a:rPr>
              <a:t>thuận</a:t>
            </a:r>
            <a:r>
              <a:rPr lang="en-US" sz="2400" b="1"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 </a:t>
            </a:r>
            <a:r>
              <a:rPr lang="en-US" sz="2400" b="1" dirty="0" err="1">
                <a:solidFill>
                  <a:srgbClr val="FF0000"/>
                </a:solidFill>
                <a:effectLst/>
                <a:latin typeface="Calibri" panose="020F0502020204030204" pitchFamily="34" charset="0"/>
                <a:ea typeface="Calibri" panose="020F0502020204030204" pitchFamily="34" charset="0"/>
                <a:cs typeface="Calibri" panose="020F0502020204030204" pitchFamily="34" charset="0"/>
              </a:rPr>
              <a:t>lợi</a:t>
            </a:r>
            <a:r>
              <a:rPr lang="en-US" sz="2400" b="1"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 </a:t>
            </a:r>
            <a:r>
              <a:rPr lang="en-US" sz="2400" b="1" dirty="0" err="1">
                <a:solidFill>
                  <a:srgbClr val="FF0000"/>
                </a:solidFill>
                <a:effectLst/>
                <a:latin typeface="Calibri" panose="020F0502020204030204" pitchFamily="34" charset="0"/>
                <a:ea typeface="Calibri" panose="020F0502020204030204" pitchFamily="34" charset="0"/>
                <a:cs typeface="Calibri" panose="020F0502020204030204" pitchFamily="34" charset="0"/>
              </a:rPr>
              <a:t>cho</a:t>
            </a:r>
            <a:r>
              <a:rPr lang="en-US" sz="2400" b="1"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 </a:t>
            </a:r>
            <a:r>
              <a:rPr lang="en-US" sz="2400" b="1" dirty="0" err="1">
                <a:solidFill>
                  <a:srgbClr val="FF0000"/>
                </a:solidFill>
                <a:effectLst/>
                <a:latin typeface="Calibri" panose="020F0502020204030204" pitchFamily="34" charset="0"/>
                <a:ea typeface="Calibri" panose="020F0502020204030204" pitchFamily="34" charset="0"/>
                <a:cs typeface="Calibri" panose="020F0502020204030204" pitchFamily="34" charset="0"/>
              </a:rPr>
              <a:t>việc</a:t>
            </a:r>
            <a:r>
              <a:rPr lang="en-US" sz="2400" b="1"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 </a:t>
            </a:r>
            <a:r>
              <a:rPr lang="en-US" sz="2400" b="1" dirty="0" err="1">
                <a:solidFill>
                  <a:srgbClr val="FF0000"/>
                </a:solidFill>
                <a:effectLst/>
                <a:latin typeface="Calibri" panose="020F0502020204030204" pitchFamily="34" charset="0"/>
                <a:ea typeface="Calibri" panose="020F0502020204030204" pitchFamily="34" charset="0"/>
                <a:cs typeface="Calibri" panose="020F0502020204030204" pitchFamily="34" charset="0"/>
              </a:rPr>
              <a:t>sản</a:t>
            </a:r>
            <a:r>
              <a:rPr lang="en-US" sz="2400" b="1"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 </a:t>
            </a:r>
            <a:r>
              <a:rPr lang="en-US" sz="2400" b="1" dirty="0" err="1">
                <a:solidFill>
                  <a:srgbClr val="FF0000"/>
                </a:solidFill>
                <a:effectLst/>
                <a:latin typeface="Calibri" panose="020F0502020204030204" pitchFamily="34" charset="0"/>
                <a:ea typeface="Calibri" panose="020F0502020204030204" pitchFamily="34" charset="0"/>
                <a:cs typeface="Calibri" panose="020F0502020204030204" pitchFamily="34" charset="0"/>
              </a:rPr>
              <a:t>xuất</a:t>
            </a:r>
            <a:r>
              <a:rPr lang="en-US" sz="2400" b="1"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 </a:t>
            </a:r>
            <a:r>
              <a:rPr lang="en-US" sz="2400" b="1" dirty="0" err="1">
                <a:solidFill>
                  <a:srgbClr val="FF0000"/>
                </a:solidFill>
                <a:effectLst/>
                <a:latin typeface="Calibri" panose="020F0502020204030204" pitchFamily="34" charset="0"/>
                <a:ea typeface="Calibri" panose="020F0502020204030204" pitchFamily="34" charset="0"/>
                <a:cs typeface="Calibri" panose="020F0502020204030204" pitchFamily="34" charset="0"/>
              </a:rPr>
              <a:t>và</a:t>
            </a:r>
            <a:r>
              <a:rPr lang="en-US" sz="2400" b="1"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 </a:t>
            </a:r>
            <a:r>
              <a:rPr lang="en-US" sz="2400" b="1" dirty="0" err="1">
                <a:solidFill>
                  <a:srgbClr val="FF0000"/>
                </a:solidFill>
                <a:effectLst/>
                <a:latin typeface="Calibri" panose="020F0502020204030204" pitchFamily="34" charset="0"/>
                <a:ea typeface="Calibri" panose="020F0502020204030204" pitchFamily="34" charset="0"/>
                <a:cs typeface="Calibri" panose="020F0502020204030204" pitchFamily="34" charset="0"/>
              </a:rPr>
              <a:t>lưu</a:t>
            </a:r>
            <a:r>
              <a:rPr lang="en-US" sz="2400" b="1"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 </a:t>
            </a:r>
            <a:r>
              <a:rPr lang="en-US" sz="2400" b="1" dirty="0" err="1">
                <a:solidFill>
                  <a:srgbClr val="FF0000"/>
                </a:solidFill>
                <a:effectLst/>
                <a:latin typeface="Calibri" panose="020F0502020204030204" pitchFamily="34" charset="0"/>
                <a:ea typeface="Calibri" panose="020F0502020204030204" pitchFamily="34" charset="0"/>
                <a:cs typeface="Calibri" panose="020F0502020204030204" pitchFamily="34" charset="0"/>
              </a:rPr>
              <a:t>trú</a:t>
            </a:r>
            <a:r>
              <a:rPr lang="en-US" sz="2400" b="1"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 </a:t>
            </a:r>
            <a:r>
              <a:rPr lang="en-US" sz="2400" b="1" dirty="0" err="1">
                <a:solidFill>
                  <a:srgbClr val="FF0000"/>
                </a:solidFill>
                <a:effectLst/>
                <a:latin typeface="Calibri" panose="020F0502020204030204" pitchFamily="34" charset="0"/>
                <a:ea typeface="Calibri" panose="020F0502020204030204" pitchFamily="34" charset="0"/>
                <a:cs typeface="Calibri" panose="020F0502020204030204" pitchFamily="34" charset="0"/>
              </a:rPr>
              <a:t>của</a:t>
            </a:r>
            <a:r>
              <a:rPr lang="en-US" sz="2400" b="1"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 con </a:t>
            </a:r>
            <a:r>
              <a:rPr lang="en-US" sz="2400" b="1" dirty="0" err="1">
                <a:solidFill>
                  <a:srgbClr val="FF0000"/>
                </a:solidFill>
                <a:effectLst/>
                <a:latin typeface="Calibri" panose="020F0502020204030204" pitchFamily="34" charset="0"/>
                <a:ea typeface="Calibri" panose="020F0502020204030204" pitchFamily="34" charset="0"/>
                <a:cs typeface="Calibri" panose="020F0502020204030204" pitchFamily="34" charset="0"/>
              </a:rPr>
              <a:t>người</a:t>
            </a:r>
            <a:r>
              <a:rPr lang="en-US" sz="2400" b="1"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  </a:t>
            </a:r>
            <a:endParaRPr lang="en-US" sz="2400" dirty="0">
              <a:solidFill>
                <a:srgbClr val="FF000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5" name="TextBox 4">
            <a:extLst>
              <a:ext uri="{FF2B5EF4-FFF2-40B4-BE49-F238E27FC236}">
                <a16:creationId xmlns:a16="http://schemas.microsoft.com/office/drawing/2014/main" id="{AD060309-EA6E-7A96-B07B-6F07527519C4}"/>
              </a:ext>
            </a:extLst>
          </p:cNvPr>
          <p:cNvSpPr txBox="1"/>
          <p:nvPr/>
        </p:nvSpPr>
        <p:spPr>
          <a:xfrm>
            <a:off x="400051" y="3095625"/>
            <a:ext cx="7077074" cy="1569660"/>
          </a:xfrm>
          <a:prstGeom prst="rect">
            <a:avLst/>
          </a:prstGeom>
          <a:noFill/>
        </p:spPr>
        <p:txBody>
          <a:bodyPr wrap="square" rtlCol="0">
            <a:spAutoFit/>
          </a:bodyPr>
          <a:lstStyle/>
          <a:p>
            <a:pPr marL="342900" indent="-342900" algn="just">
              <a:buFont typeface="Arial" panose="020B0604020202020204" pitchFamily="34" charset="0"/>
              <a:buChar char="•"/>
            </a:pPr>
            <a:r>
              <a:rPr lang="vi-VN" sz="2400" b="1" dirty="0">
                <a:solidFill>
                  <a:srgbClr val="FF0000"/>
                </a:solidFill>
                <a:latin typeface="Calibri" panose="020F0502020204030204" pitchFamily="34" charset="0"/>
                <a:ea typeface="Calibri" panose="020F0502020204030204" pitchFamily="34" charset="0"/>
                <a:cs typeface="Calibri" panose="020F0502020204030204" pitchFamily="34" charset="0"/>
              </a:rPr>
              <a:t>Khu vực Đông Nam Bộ có đất xám và đất ba zan thuận lợi cho trồng cây công nghiệp, khu vực đồng bằng có đất phù sa thuận lợi cho trồng cây lương thực.</a:t>
            </a:r>
            <a:endParaRPr lang="en-US" sz="2400" dirty="0">
              <a:solidFill>
                <a:srgbClr val="FF000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6" name="TextBox 5">
            <a:extLst>
              <a:ext uri="{FF2B5EF4-FFF2-40B4-BE49-F238E27FC236}">
                <a16:creationId xmlns:a16="http://schemas.microsoft.com/office/drawing/2014/main" id="{A579211A-C828-0383-BF4E-61ECF4AC8DFA}"/>
              </a:ext>
            </a:extLst>
          </p:cNvPr>
          <p:cNvSpPr txBox="1"/>
          <p:nvPr/>
        </p:nvSpPr>
        <p:spPr>
          <a:xfrm>
            <a:off x="438151" y="4562475"/>
            <a:ext cx="7077074" cy="830997"/>
          </a:xfrm>
          <a:prstGeom prst="rect">
            <a:avLst/>
          </a:prstGeom>
          <a:noFill/>
        </p:spPr>
        <p:txBody>
          <a:bodyPr wrap="square" rtlCol="0">
            <a:spAutoFit/>
          </a:bodyPr>
          <a:lstStyle/>
          <a:p>
            <a:pPr marL="342900" indent="-342900" algn="just">
              <a:buFont typeface="Arial" panose="020B0604020202020204" pitchFamily="34" charset="0"/>
              <a:buChar char="•"/>
            </a:pPr>
            <a:r>
              <a:rPr lang="vi-VN" sz="2400" b="1" dirty="0">
                <a:solidFill>
                  <a:srgbClr val="FF0000"/>
                </a:solidFill>
                <a:latin typeface="Calibri" panose="020F0502020204030204" pitchFamily="34" charset="0"/>
                <a:ea typeface="Calibri" panose="020F0502020204030204" pitchFamily="34" charset="0"/>
                <a:cs typeface="Calibri" panose="020F0502020204030204" pitchFamily="34" charset="0"/>
              </a:rPr>
              <a:t>Khí hậu phân mùa thuận lợi cho việc sản xuất nông nghiệp và đời sống của nhân dân </a:t>
            </a:r>
            <a:endParaRPr lang="en-US" sz="2400" dirty="0">
              <a:solidFill>
                <a:srgbClr val="FF000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8" name="TextBox 7">
            <a:extLst>
              <a:ext uri="{FF2B5EF4-FFF2-40B4-BE49-F238E27FC236}">
                <a16:creationId xmlns:a16="http://schemas.microsoft.com/office/drawing/2014/main" id="{20803BC0-C0D2-4CD4-7BDC-E5BB8545A0E6}"/>
              </a:ext>
            </a:extLst>
          </p:cNvPr>
          <p:cNvSpPr txBox="1"/>
          <p:nvPr/>
        </p:nvSpPr>
        <p:spPr>
          <a:xfrm>
            <a:off x="428626" y="5524500"/>
            <a:ext cx="7077074" cy="830997"/>
          </a:xfrm>
          <a:prstGeom prst="rect">
            <a:avLst/>
          </a:prstGeom>
          <a:noFill/>
        </p:spPr>
        <p:txBody>
          <a:bodyPr wrap="square" rtlCol="0">
            <a:spAutoFit/>
          </a:bodyPr>
          <a:lstStyle/>
          <a:p>
            <a:pPr marL="342900" indent="-342900" algn="just">
              <a:buFont typeface="Arial" panose="020B0604020202020204" pitchFamily="34" charset="0"/>
              <a:buChar char="•"/>
            </a:pPr>
            <a:r>
              <a:rPr lang="vi-VN" sz="2400" b="1" dirty="0">
                <a:solidFill>
                  <a:srgbClr val="FF0000"/>
                </a:solidFill>
                <a:latin typeface="Calibri" panose="020F0502020204030204" pitchFamily="34" charset="0"/>
                <a:ea typeface="Calibri" panose="020F0502020204030204" pitchFamily="34" charset="0"/>
                <a:cs typeface="Calibri" panose="020F0502020204030204" pitchFamily="34" charset="0"/>
              </a:rPr>
              <a:t>Sông ngòi kênh rạch chằng chịt giúp phát triển giao thông đường thủy, nuôi trồng thủy sản. </a:t>
            </a:r>
            <a:endParaRPr lang="en-US" sz="2400" dirty="0">
              <a:solidFill>
                <a:srgbClr val="FF000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9" name="TextBox 8">
            <a:extLst>
              <a:ext uri="{FF2B5EF4-FFF2-40B4-BE49-F238E27FC236}">
                <a16:creationId xmlns:a16="http://schemas.microsoft.com/office/drawing/2014/main" id="{6B28125F-2FB9-D835-EB98-11B29FC1B6AD}"/>
              </a:ext>
            </a:extLst>
          </p:cNvPr>
          <p:cNvSpPr txBox="1"/>
          <p:nvPr/>
        </p:nvSpPr>
        <p:spPr>
          <a:xfrm>
            <a:off x="7572375" y="2447925"/>
            <a:ext cx="3790951" cy="2308324"/>
          </a:xfrm>
          <a:prstGeom prst="rect">
            <a:avLst/>
          </a:prstGeom>
          <a:noFill/>
        </p:spPr>
        <p:txBody>
          <a:bodyPr wrap="square" rtlCol="0">
            <a:spAutoFit/>
          </a:bodyPr>
          <a:lstStyle/>
          <a:p>
            <a:pPr marL="342900" indent="-342900" algn="just">
              <a:buFont typeface="Arial" panose="020B0604020202020204" pitchFamily="34" charset="0"/>
              <a:buChar char="•"/>
            </a:pPr>
            <a:r>
              <a:rPr lang="vi-VN" sz="2400" b="1" dirty="0">
                <a:solidFill>
                  <a:srgbClr val="FF0000"/>
                </a:solidFill>
                <a:latin typeface="Calibri" panose="020F0502020204030204" pitchFamily="34" charset="0"/>
                <a:ea typeface="Calibri" panose="020F0502020204030204" pitchFamily="34" charset="0"/>
                <a:cs typeface="Calibri" panose="020F0502020204030204" pitchFamily="34" charset="0"/>
              </a:rPr>
              <a:t>Các hiện tượng như: lũ lụt; sạt lở đất ven sông, ven biển; đất bị nhiễm mặn; thiếu nước vào mùa khô;... gây nhiều khó khăn cho người dân.</a:t>
            </a:r>
            <a:endParaRPr lang="en-US" sz="2400" dirty="0">
              <a:solidFill>
                <a:srgbClr val="FF0000"/>
              </a:solidFill>
              <a:effectLst/>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179045679"/>
      </p:ext>
    </p:extLst>
  </p:cSld>
  <p:clrMapOvr>
    <a:masterClrMapping/>
  </p:clrMapOvr>
  <p:transition advTm="300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down)">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down)">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down)">
                                      <p:cBhvr>
                                        <p:cTn id="2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8" grpId="0"/>
      <p:bldP spid="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58D2EE82-82C7-42C5-B3E2-415F62EF5B5C}"/>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rot="12778890">
            <a:off x="228123" y="5929948"/>
            <a:ext cx="999185" cy="713588"/>
          </a:xfrm>
          <a:prstGeom prst="rect">
            <a:avLst/>
          </a:prstGeom>
        </p:spPr>
      </p:pic>
      <p:pic>
        <p:nvPicPr>
          <p:cNvPr id="16" name="图片 15">
            <a:extLst>
              <a:ext uri="{FF2B5EF4-FFF2-40B4-BE49-F238E27FC236}">
                <a16:creationId xmlns:a16="http://schemas.microsoft.com/office/drawing/2014/main" id="{F4D0E638-5C69-4EAF-9BBE-6606C8F6D489}"/>
              </a:ext>
            </a:extLst>
          </p:cNvPr>
          <p:cNvPicPr>
            <a:picLocks noChangeAspect="1"/>
          </p:cNvPicPr>
          <p:nvPr/>
        </p:nvPicPr>
        <p:blipFill rotWithShape="1">
          <a:blip r:embed="rId4" cstate="hqprint">
            <a:extLst>
              <a:ext uri="{28A0092B-C50C-407E-A947-70E740481C1C}">
                <a14:useLocalDpi xmlns:a14="http://schemas.microsoft.com/office/drawing/2010/main" val="0"/>
              </a:ext>
            </a:extLst>
          </a:blip>
          <a:srcRect t="52270"/>
          <a:stretch/>
        </p:blipFill>
        <p:spPr>
          <a:xfrm>
            <a:off x="8441749" y="4138753"/>
            <a:ext cx="3988032" cy="2855521"/>
          </a:xfrm>
          <a:prstGeom prst="rect">
            <a:avLst/>
          </a:prstGeom>
        </p:spPr>
      </p:pic>
      <p:pic>
        <p:nvPicPr>
          <p:cNvPr id="19" name="图片 18">
            <a:extLst>
              <a:ext uri="{FF2B5EF4-FFF2-40B4-BE49-F238E27FC236}">
                <a16:creationId xmlns:a16="http://schemas.microsoft.com/office/drawing/2014/main" id="{39222BC0-B751-422A-B58A-153BAA1433E1}"/>
              </a:ext>
            </a:extLst>
          </p:cNvPr>
          <p:cNvPicPr>
            <a:picLocks noChangeAspect="1"/>
          </p:cNvPicPr>
          <p:nvPr/>
        </p:nvPicPr>
        <p:blipFill rotWithShape="1">
          <a:blip r:embed="rId4">
            <a:extLst>
              <a:ext uri="{28A0092B-C50C-407E-A947-70E740481C1C}">
                <a14:useLocalDpi xmlns:a14="http://schemas.microsoft.com/office/drawing/2010/main" val="0"/>
              </a:ext>
            </a:extLst>
          </a:blip>
          <a:srcRect l="67243" b="82011"/>
          <a:stretch/>
        </p:blipFill>
        <p:spPr>
          <a:xfrm>
            <a:off x="11146420" y="-171155"/>
            <a:ext cx="1497496" cy="1233689"/>
          </a:xfrm>
          <a:prstGeom prst="rect">
            <a:avLst/>
          </a:prstGeom>
        </p:spPr>
      </p:pic>
      <p:pic>
        <p:nvPicPr>
          <p:cNvPr id="18" name="图片 26">
            <a:extLst>
              <a:ext uri="{FF2B5EF4-FFF2-40B4-BE49-F238E27FC236}">
                <a16:creationId xmlns:a16="http://schemas.microsoft.com/office/drawing/2014/main" id="{DE91924B-015D-433C-83FC-106FD597D8A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69800" y="313934"/>
            <a:ext cx="1970001" cy="1497200"/>
          </a:xfrm>
          <a:prstGeom prst="rect">
            <a:avLst/>
          </a:prstGeom>
        </p:spPr>
      </p:pic>
      <p:pic>
        <p:nvPicPr>
          <p:cNvPr id="9" name="Picture 8" descr="A beach with palm trees and a starfish&#10;&#10;Description automatically generated">
            <a:extLst>
              <a:ext uri="{FF2B5EF4-FFF2-40B4-BE49-F238E27FC236}">
                <a16:creationId xmlns:a16="http://schemas.microsoft.com/office/drawing/2014/main" id="{86D3A46E-5780-43B8-A8F3-D698236D104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589085"/>
            <a:ext cx="12191999" cy="7999127"/>
          </a:xfrm>
          <a:prstGeom prst="rect">
            <a:avLst/>
          </a:prstGeom>
        </p:spPr>
      </p:pic>
      <p:pic>
        <p:nvPicPr>
          <p:cNvPr id="10" name="Picture 9">
            <a:extLst>
              <a:ext uri="{FF2B5EF4-FFF2-40B4-BE49-F238E27FC236}">
                <a16:creationId xmlns:a16="http://schemas.microsoft.com/office/drawing/2014/main" id="{8D61F786-BCE7-CAF2-FB55-ACE3F9834F27}"/>
              </a:ext>
            </a:extLst>
          </p:cNvPr>
          <p:cNvPicPr>
            <a:picLocks noChangeAspect="1"/>
          </p:cNvPicPr>
          <p:nvPr/>
        </p:nvPicPr>
        <p:blipFill>
          <a:blip r:embed="rId7"/>
          <a:stretch>
            <a:fillRect/>
          </a:stretch>
        </p:blipFill>
        <p:spPr>
          <a:xfrm>
            <a:off x="2857500" y="321436"/>
            <a:ext cx="6394633" cy="4817725"/>
          </a:xfrm>
          <a:prstGeom prst="rect">
            <a:avLst/>
          </a:prstGeom>
        </p:spPr>
      </p:pic>
    </p:spTree>
    <p:extLst>
      <p:ext uri="{BB962C8B-B14F-4D97-AF65-F5344CB8AC3E}">
        <p14:creationId xmlns:p14="http://schemas.microsoft.com/office/powerpoint/2010/main" val="212254244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45"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animEffect transition="in" filter="fade">
                                      <p:cBhvr>
                                        <p:cTn id="9" dur="2000"/>
                                        <p:tgtEl>
                                          <p:spTgt spid="7"/>
                                        </p:tgtEl>
                                      </p:cBhvr>
                                    </p:animEffect>
                                    <p:anim calcmode="lin" valueType="num">
                                      <p:cBhvr>
                                        <p:cTn id="10" dur="2000" fill="hold"/>
                                        <p:tgtEl>
                                          <p:spTgt spid="7"/>
                                        </p:tgtEl>
                                        <p:attrNameLst>
                                          <p:attrName>ppt_w</p:attrName>
                                        </p:attrNameLst>
                                      </p:cBhvr>
                                      <p:tavLst>
                                        <p:tav tm="0" fmla="#ppt_w*sin(2.5*pi*$)">
                                          <p:val>
                                            <p:fltVal val="0"/>
                                          </p:val>
                                        </p:tav>
                                        <p:tav tm="100000">
                                          <p:val>
                                            <p:fltVal val="1"/>
                                          </p:val>
                                        </p:tav>
                                      </p:tavLst>
                                    </p:anim>
                                    <p:anim calcmode="lin" valueType="num">
                                      <p:cBhvr>
                                        <p:cTn id="11" dur="2000" fill="hold"/>
                                        <p:tgtEl>
                                          <p:spTgt spid="7"/>
                                        </p:tgtEl>
                                        <p:attrNameLst>
                                          <p:attrName>ppt_h</p:attrName>
                                        </p:attrNameLst>
                                      </p:cBhvr>
                                      <p:tavLst>
                                        <p:tav tm="0">
                                          <p:val>
                                            <p:strVal val="#ppt_h"/>
                                          </p:val>
                                        </p:tav>
                                        <p:tav tm="100000">
                                          <p:val>
                                            <p:strVal val="#ppt_h"/>
                                          </p:val>
                                        </p:tav>
                                      </p:tavLst>
                                    </p:anim>
                                  </p:childTnLst>
                                </p:cTn>
                              </p:par>
                              <p:par>
                                <p:cTn id="12" presetID="42" presetClass="entr" presetSubtype="0" fill="hold" nodeType="with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fade">
                                      <p:cBhvr>
                                        <p:cTn id="14" dur="1000"/>
                                        <p:tgtEl>
                                          <p:spTgt spid="18"/>
                                        </p:tgtEl>
                                      </p:cBhvr>
                                    </p:animEffect>
                                    <p:anim calcmode="lin" valueType="num">
                                      <p:cBhvr>
                                        <p:cTn id="15" dur="1000" fill="hold"/>
                                        <p:tgtEl>
                                          <p:spTgt spid="18"/>
                                        </p:tgtEl>
                                        <p:attrNameLst>
                                          <p:attrName>ppt_x</p:attrName>
                                        </p:attrNameLst>
                                      </p:cBhvr>
                                      <p:tavLst>
                                        <p:tav tm="0">
                                          <p:val>
                                            <p:strVal val="#ppt_x"/>
                                          </p:val>
                                        </p:tav>
                                        <p:tav tm="100000">
                                          <p:val>
                                            <p:strVal val="#ppt_x"/>
                                          </p:val>
                                        </p:tav>
                                      </p:tavLst>
                                    </p:anim>
                                    <p:anim calcmode="lin" valueType="num">
                                      <p:cBhvr>
                                        <p:cTn id="16"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nodeType="click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wipe(down)">
                                      <p:cBhvr>
                                        <p:cTn id="2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Free Vector | Natural landscape - background for video conferencing">
            <a:extLst>
              <a:ext uri="{FF2B5EF4-FFF2-40B4-BE49-F238E27FC236}">
                <a16:creationId xmlns:a16="http://schemas.microsoft.com/office/drawing/2014/main" id="{60F2E054-0A79-4554-B1FD-87BE833A525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37707"/>
            <a:ext cx="12240523" cy="719570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A picture containing light&#10;&#10;Description automatically generated">
            <a:extLst>
              <a:ext uri="{FF2B5EF4-FFF2-40B4-BE49-F238E27FC236}">
                <a16:creationId xmlns:a16="http://schemas.microsoft.com/office/drawing/2014/main" id="{DAB8D26E-933D-2FAC-99A4-0E83250C5BE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177" t="34147" r="6177" b="50000"/>
          <a:stretch/>
        </p:blipFill>
        <p:spPr>
          <a:xfrm flipH="1">
            <a:off x="823996" y="-492736"/>
            <a:ext cx="13007602" cy="4924425"/>
          </a:xfrm>
          <a:prstGeom prst="rect">
            <a:avLst/>
          </a:prstGeom>
        </p:spPr>
      </p:pic>
      <p:sp>
        <p:nvSpPr>
          <p:cNvPr id="6" name="TextBox 5">
            <a:extLst>
              <a:ext uri="{FF2B5EF4-FFF2-40B4-BE49-F238E27FC236}">
                <a16:creationId xmlns:a16="http://schemas.microsoft.com/office/drawing/2014/main" id="{416F7830-903F-3426-BB9B-7E8FFF7F0199}"/>
              </a:ext>
            </a:extLst>
          </p:cNvPr>
          <p:cNvSpPr txBox="1"/>
          <p:nvPr/>
        </p:nvSpPr>
        <p:spPr>
          <a:xfrm>
            <a:off x="2549135" y="322880"/>
            <a:ext cx="7362727" cy="3170099"/>
          </a:xfrm>
          <a:prstGeom prst="rect">
            <a:avLst/>
          </a:prstGeom>
          <a:noFill/>
        </p:spPr>
        <p:txBody>
          <a:bodyPr wrap="square" rtlCol="0">
            <a:spAutoFit/>
          </a:bodyPr>
          <a:lstStyle/>
          <a:p>
            <a:pPr algn="ctr" defTabSz="609630">
              <a:defRPr/>
            </a:pPr>
            <a:r>
              <a:rPr lang="vi-VN" sz="4000" b="1" dirty="0">
                <a:solidFill>
                  <a:prstClr val="black"/>
                </a:solidFill>
                <a:latin typeface="Calibri"/>
              </a:rPr>
              <a:t>Hoạt động 2:  Một số biện pháp khắc phục khó khăn của môi trường thiên nhiên đối với sản xuất và sinh hoạt của người dân vùng Nam Bộ</a:t>
            </a:r>
            <a:endParaRPr lang="en-US" altLang="zh-CN" sz="8800" b="1" dirty="0">
              <a:ln w="28575">
                <a:solidFill>
                  <a:prstClr val="white"/>
                </a:solidFill>
              </a:ln>
              <a:solidFill>
                <a:srgbClr val="28692E"/>
              </a:solidFill>
              <a:effectLst>
                <a:outerShdw blurRad="12700" dist="101600" dir="240000" algn="t" rotWithShape="0">
                  <a:srgbClr val="B8DEF3"/>
                </a:outerShdw>
              </a:effectLst>
              <a:latin typeface="UTM Showcard" panose="02040603050506020204" pitchFamily="18" charset="0"/>
              <a:ea typeface="方正卡通简体" pitchFamily="65" charset="-122"/>
              <a:cs typeface="Arial" pitchFamily="34" charset="0"/>
            </a:endParaRPr>
          </a:p>
        </p:txBody>
      </p:sp>
    </p:spTree>
    <p:extLst>
      <p:ext uri="{BB962C8B-B14F-4D97-AF65-F5344CB8AC3E}">
        <p14:creationId xmlns:p14="http://schemas.microsoft.com/office/powerpoint/2010/main" val="268782182"/>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4" presetClass="emph" presetSubtype="0" fill="hold" grpId="0" nodeType="afterEffect">
                                  <p:stCondLst>
                                    <p:cond delay="0"/>
                                  </p:stCondLst>
                                  <p:iterate type="lt">
                                    <p:tmPct val="10000"/>
                                  </p:iterate>
                                  <p:childTnLst>
                                    <p:animMotion origin="layout" path="M -1.875E-6 -1.48148E-6 L -1.875E-6 -0.07199 " pathEditMode="relative" rAng="0" ptsTypes="AA">
                                      <p:cBhvr>
                                        <p:cTn id="6" dur="250" accel="50000" decel="50000" autoRev="1" fill="hold">
                                          <p:stCondLst>
                                            <p:cond delay="0"/>
                                          </p:stCondLst>
                                        </p:cTn>
                                        <p:tgtEl>
                                          <p:spTgt spid="6"/>
                                        </p:tgtEl>
                                        <p:attrNameLst>
                                          <p:attrName>ppt_x</p:attrName>
                                          <p:attrName>ppt_y</p:attrName>
                                        </p:attrNameLst>
                                      </p:cBhvr>
                                      <p:rCtr x="0" y="-3611"/>
                                    </p:animMotion>
                                    <p:animRot by="1500000">
                                      <p:cBhvr>
                                        <p:cTn id="7" dur="125" fill="hold">
                                          <p:stCondLst>
                                            <p:cond delay="0"/>
                                          </p:stCondLst>
                                        </p:cTn>
                                        <p:tgtEl>
                                          <p:spTgt spid="6"/>
                                        </p:tgtEl>
                                        <p:attrNameLst>
                                          <p:attrName>r</p:attrName>
                                        </p:attrNameLst>
                                      </p:cBhvr>
                                    </p:animRot>
                                    <p:animRot by="-1500000">
                                      <p:cBhvr>
                                        <p:cTn id="8" dur="125" fill="hold">
                                          <p:stCondLst>
                                            <p:cond delay="125"/>
                                          </p:stCondLst>
                                        </p:cTn>
                                        <p:tgtEl>
                                          <p:spTgt spid="6"/>
                                        </p:tgtEl>
                                        <p:attrNameLst>
                                          <p:attrName>r</p:attrName>
                                        </p:attrNameLst>
                                      </p:cBhvr>
                                    </p:animRot>
                                    <p:animRot by="-1500000">
                                      <p:cBhvr>
                                        <p:cTn id="9" dur="125" fill="hold">
                                          <p:stCondLst>
                                            <p:cond delay="250"/>
                                          </p:stCondLst>
                                        </p:cTn>
                                        <p:tgtEl>
                                          <p:spTgt spid="6"/>
                                        </p:tgtEl>
                                        <p:attrNameLst>
                                          <p:attrName>r</p:attrName>
                                        </p:attrNameLst>
                                      </p:cBhvr>
                                    </p:animRot>
                                    <p:animRot by="1500000">
                                      <p:cBhvr>
                                        <p:cTn id="10" dur="125" fill="hold">
                                          <p:stCondLst>
                                            <p:cond delay="375"/>
                                          </p:stCondLst>
                                        </p:cTn>
                                        <p:tgtEl>
                                          <p:spTgt spid="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12266020-F092-4A38-AF04-E77F4B264782}"/>
              </a:ext>
            </a:extLst>
          </p:cNvPr>
          <p:cNvSpPr/>
          <p:nvPr/>
        </p:nvSpPr>
        <p:spPr>
          <a:xfrm>
            <a:off x="135467" y="259644"/>
            <a:ext cx="11842044" cy="6512631"/>
          </a:xfrm>
          <a:prstGeom prst="roundRect">
            <a:avLst/>
          </a:prstGeom>
          <a:solidFill>
            <a:sysClr val="window" lastClr="FFFFFF"/>
          </a:solidFill>
          <a:ln w="12700" cap="flat" cmpd="sng" algn="ctr">
            <a:solidFill>
              <a:srgbClr val="4472C4">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4" name="Picture 3" descr="A beach with a chair and umbrella&#10;&#10;Description automatically generated">
            <a:extLst>
              <a:ext uri="{FF2B5EF4-FFF2-40B4-BE49-F238E27FC236}">
                <a16:creationId xmlns:a16="http://schemas.microsoft.com/office/drawing/2014/main" id="{ADA71238-3880-4799-A39D-133F953050A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70339"/>
            <a:ext cx="12192000" cy="6858000"/>
          </a:xfrm>
          <a:prstGeom prst="rect">
            <a:avLst/>
          </a:prstGeom>
        </p:spPr>
      </p:pic>
      <p:sp>
        <p:nvSpPr>
          <p:cNvPr id="5" name="Rectangle: Rounded Corners 9">
            <a:extLst>
              <a:ext uri="{FF2B5EF4-FFF2-40B4-BE49-F238E27FC236}">
                <a16:creationId xmlns:a16="http://schemas.microsoft.com/office/drawing/2014/main" id="{21E4489A-C3A4-4FD0-B4B6-F1448B9401DB}"/>
              </a:ext>
            </a:extLst>
          </p:cNvPr>
          <p:cNvSpPr/>
          <p:nvPr/>
        </p:nvSpPr>
        <p:spPr>
          <a:xfrm>
            <a:off x="577362" y="394189"/>
            <a:ext cx="8505825" cy="2705100"/>
          </a:xfrm>
          <a:prstGeom prst="roundRect">
            <a:avLst>
              <a:gd name="adj" fmla="val 21029"/>
            </a:avLst>
          </a:prstGeom>
          <a:solidFill>
            <a:srgbClr val="ECFFD9"/>
          </a:solidFill>
          <a:ln w="88900" cap="rnd" cmpd="thinThick" algn="ctr">
            <a:solidFill>
              <a:srgbClr val="0070C0"/>
            </a:solidFill>
            <a:prstDash val="solid"/>
            <a:round/>
            <a:extLst>
              <a:ext uri="{C807C97D-BFC1-408E-A445-0C87EB9F89A2}">
                <ask:lineSketchStyleProps xmlns="" xmlns:ask="http://schemas.microsoft.com/office/drawing/2018/sketchyshapes" sd="1219033472">
                  <a:custGeom>
                    <a:avLst/>
                    <a:gdLst>
                      <a:gd name="connsiteX0" fmla="*/ 0 w 5400000"/>
                      <a:gd name="connsiteY0" fmla="*/ 450000 h 900000"/>
                      <a:gd name="connsiteX1" fmla="*/ 450000 w 5400000"/>
                      <a:gd name="connsiteY1" fmla="*/ 0 h 900000"/>
                      <a:gd name="connsiteX2" fmla="*/ 4950000 w 5400000"/>
                      <a:gd name="connsiteY2" fmla="*/ 0 h 900000"/>
                      <a:gd name="connsiteX3" fmla="*/ 5400000 w 5400000"/>
                      <a:gd name="connsiteY3" fmla="*/ 450000 h 900000"/>
                      <a:gd name="connsiteX4" fmla="*/ 5400000 w 5400000"/>
                      <a:gd name="connsiteY4" fmla="*/ 450000 h 900000"/>
                      <a:gd name="connsiteX5" fmla="*/ 4950000 w 5400000"/>
                      <a:gd name="connsiteY5" fmla="*/ 900000 h 900000"/>
                      <a:gd name="connsiteX6" fmla="*/ 450000 w 5400000"/>
                      <a:gd name="connsiteY6" fmla="*/ 900000 h 900000"/>
                      <a:gd name="connsiteX7" fmla="*/ 0 w 5400000"/>
                      <a:gd name="connsiteY7" fmla="*/ 450000 h 9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00000" h="900000" fill="none" extrusionOk="0">
                        <a:moveTo>
                          <a:pt x="0" y="450000"/>
                        </a:moveTo>
                        <a:cubicBezTo>
                          <a:pt x="-4340" y="160086"/>
                          <a:pt x="176732" y="34382"/>
                          <a:pt x="450000" y="0"/>
                        </a:cubicBezTo>
                        <a:cubicBezTo>
                          <a:pt x="1617756" y="-38581"/>
                          <a:pt x="3766908" y="63341"/>
                          <a:pt x="4950000" y="0"/>
                        </a:cubicBezTo>
                        <a:cubicBezTo>
                          <a:pt x="5152685" y="-7415"/>
                          <a:pt x="5418014" y="216204"/>
                          <a:pt x="5400000" y="450000"/>
                        </a:cubicBezTo>
                        <a:lnTo>
                          <a:pt x="5400000" y="450000"/>
                        </a:lnTo>
                        <a:cubicBezTo>
                          <a:pt x="5420681" y="729313"/>
                          <a:pt x="5198924" y="904103"/>
                          <a:pt x="4950000" y="900000"/>
                        </a:cubicBezTo>
                        <a:cubicBezTo>
                          <a:pt x="4498390" y="980982"/>
                          <a:pt x="2415186" y="972255"/>
                          <a:pt x="450000" y="900000"/>
                        </a:cubicBezTo>
                        <a:cubicBezTo>
                          <a:pt x="219287" y="884402"/>
                          <a:pt x="2991" y="684461"/>
                          <a:pt x="0" y="450000"/>
                        </a:cubicBezTo>
                        <a:close/>
                      </a:path>
                      <a:path w="5400000" h="900000" stroke="0" extrusionOk="0">
                        <a:moveTo>
                          <a:pt x="0" y="450000"/>
                        </a:moveTo>
                        <a:cubicBezTo>
                          <a:pt x="-7819" y="196649"/>
                          <a:pt x="197363" y="1542"/>
                          <a:pt x="450000" y="0"/>
                        </a:cubicBezTo>
                        <a:cubicBezTo>
                          <a:pt x="1972026" y="132882"/>
                          <a:pt x="3161765" y="-84951"/>
                          <a:pt x="4950000" y="0"/>
                        </a:cubicBezTo>
                        <a:cubicBezTo>
                          <a:pt x="5177572" y="20464"/>
                          <a:pt x="5394754" y="230466"/>
                          <a:pt x="5400000" y="450000"/>
                        </a:cubicBezTo>
                        <a:lnTo>
                          <a:pt x="5400000" y="450000"/>
                        </a:lnTo>
                        <a:cubicBezTo>
                          <a:pt x="5366583" y="680245"/>
                          <a:pt x="5218585" y="909583"/>
                          <a:pt x="4950000" y="900000"/>
                        </a:cubicBezTo>
                        <a:cubicBezTo>
                          <a:pt x="3884479" y="949533"/>
                          <a:pt x="2061751" y="914809"/>
                          <a:pt x="450000" y="900000"/>
                        </a:cubicBezTo>
                        <a:cubicBezTo>
                          <a:pt x="168972" y="895023"/>
                          <a:pt x="-15307" y="712940"/>
                          <a:pt x="0" y="450000"/>
                        </a:cubicBezTo>
                        <a:close/>
                      </a:path>
                    </a:pathLst>
                  </a:custGeom>
                  <ask:type>
                    <ask:lineSketchNone/>
                  </ask:type>
                </ask:lineSketchStyleProps>
              </a:ext>
            </a:extLst>
          </a:ln>
          <a:effectLst>
            <a:softEdge rad="0"/>
          </a:effectLst>
        </p:spPr>
        <p:txBody>
          <a:bodyPr rtlCol="0" anchor="ct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vi-VN" sz="4000" b="1" i="0" u="none" strike="noStrike" kern="0" cap="none" spc="0" normalizeH="0" baseline="0" noProof="0" dirty="0" smtClean="0">
                <a:ln>
                  <a:noFill/>
                </a:ln>
                <a:solidFill>
                  <a:srgbClr val="002060"/>
                </a:solidFill>
                <a:effectLst/>
                <a:uLnTx/>
                <a:uFillTx/>
                <a:latin typeface="Calibri" panose="020F0502020204030204"/>
                <a:ea typeface="+mn-ea"/>
                <a:cs typeface="+mn-cs"/>
              </a:rPr>
              <a:t>Đề xuất một số biện pháp khắc phục khó khăn của môi trường thiên nhiên đối với sản xuất và sinh hoạt của người dân vùng Nam Bộ.</a:t>
            </a:r>
          </a:p>
        </p:txBody>
      </p:sp>
    </p:spTree>
    <p:extLst>
      <p:ext uri="{BB962C8B-B14F-4D97-AF65-F5344CB8AC3E}">
        <p14:creationId xmlns:p14="http://schemas.microsoft.com/office/powerpoint/2010/main" val="830887090"/>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12266020-F092-4A38-AF04-E77F4B264782}"/>
              </a:ext>
            </a:extLst>
          </p:cNvPr>
          <p:cNvSpPr/>
          <p:nvPr/>
        </p:nvSpPr>
        <p:spPr>
          <a:xfrm>
            <a:off x="135467" y="259644"/>
            <a:ext cx="11842044" cy="6512631"/>
          </a:xfrm>
          <a:prstGeom prst="roundRect">
            <a:avLst/>
          </a:prstGeom>
          <a:solidFill>
            <a:sysClr val="window" lastClr="FFFFFF"/>
          </a:solidFill>
          <a:ln w="12700" cap="flat" cmpd="sng" algn="ctr">
            <a:solidFill>
              <a:srgbClr val="4472C4">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4" name="Rectangle: Rounded Corners 3">
            <a:extLst>
              <a:ext uri="{FF2B5EF4-FFF2-40B4-BE49-F238E27FC236}">
                <a16:creationId xmlns:a16="http://schemas.microsoft.com/office/drawing/2014/main" id="{264B7797-7C88-4E78-B59E-8A6E507F4A48}"/>
              </a:ext>
            </a:extLst>
          </p:cNvPr>
          <p:cNvSpPr/>
          <p:nvPr/>
        </p:nvSpPr>
        <p:spPr>
          <a:xfrm>
            <a:off x="304800" y="2105024"/>
            <a:ext cx="3190875" cy="2486025"/>
          </a:xfrm>
          <a:prstGeom prst="roundRect">
            <a:avLst>
              <a:gd name="adj" fmla="val 21029"/>
            </a:avLst>
          </a:prstGeom>
          <a:solidFill>
            <a:srgbClr val="ECFFD9"/>
          </a:solidFill>
          <a:ln w="88900" cap="rnd" cmpd="thinThick" algn="ctr">
            <a:solidFill>
              <a:srgbClr val="0070C0"/>
            </a:solidFill>
            <a:prstDash val="solid"/>
            <a:round/>
            <a:extLst>
              <a:ext uri="{C807C97D-BFC1-408E-A445-0C87EB9F89A2}">
                <ask:lineSketchStyleProps xmlns="" xmlns:ask="http://schemas.microsoft.com/office/drawing/2018/sketchyshapes" sd="1219033472">
                  <a:custGeom>
                    <a:avLst/>
                    <a:gdLst>
                      <a:gd name="connsiteX0" fmla="*/ 0 w 5400000"/>
                      <a:gd name="connsiteY0" fmla="*/ 450000 h 900000"/>
                      <a:gd name="connsiteX1" fmla="*/ 450000 w 5400000"/>
                      <a:gd name="connsiteY1" fmla="*/ 0 h 900000"/>
                      <a:gd name="connsiteX2" fmla="*/ 4950000 w 5400000"/>
                      <a:gd name="connsiteY2" fmla="*/ 0 h 900000"/>
                      <a:gd name="connsiteX3" fmla="*/ 5400000 w 5400000"/>
                      <a:gd name="connsiteY3" fmla="*/ 450000 h 900000"/>
                      <a:gd name="connsiteX4" fmla="*/ 5400000 w 5400000"/>
                      <a:gd name="connsiteY4" fmla="*/ 450000 h 900000"/>
                      <a:gd name="connsiteX5" fmla="*/ 4950000 w 5400000"/>
                      <a:gd name="connsiteY5" fmla="*/ 900000 h 900000"/>
                      <a:gd name="connsiteX6" fmla="*/ 450000 w 5400000"/>
                      <a:gd name="connsiteY6" fmla="*/ 900000 h 900000"/>
                      <a:gd name="connsiteX7" fmla="*/ 0 w 5400000"/>
                      <a:gd name="connsiteY7" fmla="*/ 450000 h 9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00000" h="900000" fill="none" extrusionOk="0">
                        <a:moveTo>
                          <a:pt x="0" y="450000"/>
                        </a:moveTo>
                        <a:cubicBezTo>
                          <a:pt x="-4340" y="160086"/>
                          <a:pt x="176732" y="34382"/>
                          <a:pt x="450000" y="0"/>
                        </a:cubicBezTo>
                        <a:cubicBezTo>
                          <a:pt x="1617756" y="-38581"/>
                          <a:pt x="3766908" y="63341"/>
                          <a:pt x="4950000" y="0"/>
                        </a:cubicBezTo>
                        <a:cubicBezTo>
                          <a:pt x="5152685" y="-7415"/>
                          <a:pt x="5418014" y="216204"/>
                          <a:pt x="5400000" y="450000"/>
                        </a:cubicBezTo>
                        <a:lnTo>
                          <a:pt x="5400000" y="450000"/>
                        </a:lnTo>
                        <a:cubicBezTo>
                          <a:pt x="5420681" y="729313"/>
                          <a:pt x="5198924" y="904103"/>
                          <a:pt x="4950000" y="900000"/>
                        </a:cubicBezTo>
                        <a:cubicBezTo>
                          <a:pt x="4498390" y="980982"/>
                          <a:pt x="2415186" y="972255"/>
                          <a:pt x="450000" y="900000"/>
                        </a:cubicBezTo>
                        <a:cubicBezTo>
                          <a:pt x="219287" y="884402"/>
                          <a:pt x="2991" y="684461"/>
                          <a:pt x="0" y="450000"/>
                        </a:cubicBezTo>
                        <a:close/>
                      </a:path>
                      <a:path w="5400000" h="900000" stroke="0" extrusionOk="0">
                        <a:moveTo>
                          <a:pt x="0" y="450000"/>
                        </a:moveTo>
                        <a:cubicBezTo>
                          <a:pt x="-7819" y="196649"/>
                          <a:pt x="197363" y="1542"/>
                          <a:pt x="450000" y="0"/>
                        </a:cubicBezTo>
                        <a:cubicBezTo>
                          <a:pt x="1972026" y="132882"/>
                          <a:pt x="3161765" y="-84951"/>
                          <a:pt x="4950000" y="0"/>
                        </a:cubicBezTo>
                        <a:cubicBezTo>
                          <a:pt x="5177572" y="20464"/>
                          <a:pt x="5394754" y="230466"/>
                          <a:pt x="5400000" y="450000"/>
                        </a:cubicBezTo>
                        <a:lnTo>
                          <a:pt x="5400000" y="450000"/>
                        </a:lnTo>
                        <a:cubicBezTo>
                          <a:pt x="5366583" y="680245"/>
                          <a:pt x="5218585" y="909583"/>
                          <a:pt x="4950000" y="900000"/>
                        </a:cubicBezTo>
                        <a:cubicBezTo>
                          <a:pt x="3884479" y="949533"/>
                          <a:pt x="2061751" y="914809"/>
                          <a:pt x="450000" y="900000"/>
                        </a:cubicBezTo>
                        <a:cubicBezTo>
                          <a:pt x="168972" y="895023"/>
                          <a:pt x="-15307" y="712940"/>
                          <a:pt x="0" y="450000"/>
                        </a:cubicBezTo>
                        <a:close/>
                      </a:path>
                    </a:pathLst>
                  </a:custGeom>
                  <ask:type>
                    <ask:lineSketchNone/>
                  </ask:type>
                </ask:lineSketchStyleProps>
              </a:ext>
            </a:extLst>
          </a:ln>
          <a:effectLst>
            <a:softEdge rad="0"/>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002060"/>
                </a:solidFill>
                <a:effectLst/>
                <a:uLnTx/>
                <a:uFillTx/>
                <a:latin typeface="Calibri" panose="020F0502020204030204"/>
                <a:ea typeface="+mn-ea"/>
                <a:cs typeface="+mn-cs"/>
              </a:rPr>
              <a:t>Bi</a:t>
            </a:r>
            <a:r>
              <a:rPr kumimoji="0" lang="vi-VN" sz="2400" b="1" i="0" u="none" strike="noStrike" kern="0" cap="none" spc="0" normalizeH="0" baseline="0" noProof="0" dirty="0">
                <a:ln>
                  <a:noFill/>
                </a:ln>
                <a:solidFill>
                  <a:srgbClr val="002060"/>
                </a:solidFill>
                <a:effectLst/>
                <a:uLnTx/>
                <a:uFillTx/>
                <a:latin typeface="Calibri" panose="020F0502020204030204"/>
                <a:ea typeface="+mn-ea"/>
                <a:cs typeface="+mn-cs"/>
              </a:rPr>
              <a:t>ện pháp khắc phục khó khăn của môi trường thiên nhiên đối với sản xuất và sinh hoạt của người dân vùng Nam Bộ</a:t>
            </a:r>
          </a:p>
        </p:txBody>
      </p:sp>
      <p:cxnSp>
        <p:nvCxnSpPr>
          <p:cNvPr id="5" name="Straight Arrow Connector 4">
            <a:extLst>
              <a:ext uri="{FF2B5EF4-FFF2-40B4-BE49-F238E27FC236}">
                <a16:creationId xmlns:a16="http://schemas.microsoft.com/office/drawing/2014/main" id="{B39E2E0B-CF2A-3670-8242-9609CAAE7EFA}"/>
              </a:ext>
            </a:extLst>
          </p:cNvPr>
          <p:cNvCxnSpPr>
            <a:cxnSpLocks/>
          </p:cNvCxnSpPr>
          <p:nvPr/>
        </p:nvCxnSpPr>
        <p:spPr>
          <a:xfrm flipV="1">
            <a:off x="3543300" y="2809875"/>
            <a:ext cx="1190625" cy="600075"/>
          </a:xfrm>
          <a:prstGeom prst="straightConnector1">
            <a:avLst/>
          </a:prstGeom>
          <a:noFill/>
          <a:ln w="38100" cap="flat" cmpd="sng" algn="ctr">
            <a:solidFill>
              <a:srgbClr val="4472C4"/>
            </a:solidFill>
            <a:prstDash val="solid"/>
            <a:miter lim="800000"/>
            <a:tailEnd type="triangle"/>
          </a:ln>
          <a:effectLst/>
        </p:spPr>
      </p:cxnSp>
      <p:cxnSp>
        <p:nvCxnSpPr>
          <p:cNvPr id="6" name="Straight Arrow Connector 5">
            <a:extLst>
              <a:ext uri="{FF2B5EF4-FFF2-40B4-BE49-F238E27FC236}">
                <a16:creationId xmlns:a16="http://schemas.microsoft.com/office/drawing/2014/main" id="{E05A8CDE-9EF7-29FC-55F2-14119C318937}"/>
              </a:ext>
            </a:extLst>
          </p:cNvPr>
          <p:cNvCxnSpPr>
            <a:cxnSpLocks/>
          </p:cNvCxnSpPr>
          <p:nvPr/>
        </p:nvCxnSpPr>
        <p:spPr>
          <a:xfrm>
            <a:off x="3467100" y="3533775"/>
            <a:ext cx="1333500" cy="962025"/>
          </a:xfrm>
          <a:prstGeom prst="straightConnector1">
            <a:avLst/>
          </a:prstGeom>
          <a:noFill/>
          <a:ln w="38100" cap="flat" cmpd="sng" algn="ctr">
            <a:solidFill>
              <a:srgbClr val="4472C4"/>
            </a:solidFill>
            <a:prstDash val="solid"/>
            <a:miter lim="800000"/>
            <a:tailEnd type="triangle"/>
          </a:ln>
          <a:effectLst/>
        </p:spPr>
      </p:cxnSp>
      <p:cxnSp>
        <p:nvCxnSpPr>
          <p:cNvPr id="7" name="Straight Arrow Connector 6">
            <a:extLst>
              <a:ext uri="{FF2B5EF4-FFF2-40B4-BE49-F238E27FC236}">
                <a16:creationId xmlns:a16="http://schemas.microsoft.com/office/drawing/2014/main" id="{D82EED15-B040-4806-EF76-8D616FBD229E}"/>
              </a:ext>
            </a:extLst>
          </p:cNvPr>
          <p:cNvCxnSpPr>
            <a:cxnSpLocks/>
          </p:cNvCxnSpPr>
          <p:nvPr/>
        </p:nvCxnSpPr>
        <p:spPr>
          <a:xfrm>
            <a:off x="3486150" y="3638550"/>
            <a:ext cx="1438275" cy="2324100"/>
          </a:xfrm>
          <a:prstGeom prst="straightConnector1">
            <a:avLst/>
          </a:prstGeom>
          <a:noFill/>
          <a:ln w="38100" cap="flat" cmpd="sng" algn="ctr">
            <a:solidFill>
              <a:srgbClr val="4472C4"/>
            </a:solidFill>
            <a:prstDash val="solid"/>
            <a:miter lim="800000"/>
            <a:tailEnd type="triangle"/>
          </a:ln>
          <a:effectLst/>
        </p:spPr>
      </p:cxnSp>
      <p:cxnSp>
        <p:nvCxnSpPr>
          <p:cNvPr id="8" name="Straight Arrow Connector 7">
            <a:extLst>
              <a:ext uri="{FF2B5EF4-FFF2-40B4-BE49-F238E27FC236}">
                <a16:creationId xmlns:a16="http://schemas.microsoft.com/office/drawing/2014/main" id="{1D3151C9-6CDC-4B85-27E5-43D6F7B48BA6}"/>
              </a:ext>
            </a:extLst>
          </p:cNvPr>
          <p:cNvCxnSpPr>
            <a:cxnSpLocks/>
          </p:cNvCxnSpPr>
          <p:nvPr/>
        </p:nvCxnSpPr>
        <p:spPr>
          <a:xfrm flipV="1">
            <a:off x="3495675" y="1496157"/>
            <a:ext cx="923925" cy="1843087"/>
          </a:xfrm>
          <a:prstGeom prst="straightConnector1">
            <a:avLst/>
          </a:prstGeom>
          <a:noFill/>
          <a:ln w="38100" cap="flat" cmpd="sng" algn="ctr">
            <a:solidFill>
              <a:srgbClr val="4472C4"/>
            </a:solidFill>
            <a:prstDash val="solid"/>
            <a:miter lim="800000"/>
            <a:tailEnd type="triangle"/>
          </a:ln>
          <a:effectLst/>
        </p:spPr>
      </p:cxnSp>
      <p:sp>
        <p:nvSpPr>
          <p:cNvPr id="9" name="Rectangle: Rounded Corners 11">
            <a:extLst>
              <a:ext uri="{FF2B5EF4-FFF2-40B4-BE49-F238E27FC236}">
                <a16:creationId xmlns:a16="http://schemas.microsoft.com/office/drawing/2014/main" id="{8CAF51B1-8FA1-7BE5-93AD-67BFF7ED2003}"/>
              </a:ext>
            </a:extLst>
          </p:cNvPr>
          <p:cNvSpPr/>
          <p:nvPr/>
        </p:nvSpPr>
        <p:spPr>
          <a:xfrm>
            <a:off x="4419600" y="1019175"/>
            <a:ext cx="6477000" cy="971550"/>
          </a:xfrm>
          <a:prstGeom prst="roundRect">
            <a:avLst/>
          </a:prstGeom>
          <a:solidFill>
            <a:sysClr val="window" lastClr="FFFFFF"/>
          </a:solidFill>
          <a:ln w="38100" cap="flat" cmpd="sng" algn="ctr">
            <a:solidFill>
              <a:srgbClr val="70AD47"/>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vi-VN" sz="2800" b="0" i="0" u="none" strike="noStrike" kern="0" cap="none" spc="0" normalizeH="0" baseline="0" noProof="0" dirty="0" smtClean="0">
                <a:ln>
                  <a:noFill/>
                </a:ln>
                <a:solidFill>
                  <a:prstClr val="black"/>
                </a:solidFill>
                <a:effectLst/>
                <a:uLnTx/>
                <a:uFillTx/>
                <a:latin typeface="Calibri" panose="020F0502020204030204"/>
                <a:ea typeface="+mn-ea"/>
                <a:cs typeface="+mn-cs"/>
              </a:rPr>
              <a:t>Dẫn nước ngọt vào ruộng để thau chua, rửa mặn (đối với vùng đất bị nhiễm mặn).</a:t>
            </a:r>
            <a:endParaRPr kumimoji="0" lang="en-US" sz="2800" b="0" i="0" u="none" strike="noStrike" kern="0" cap="none" spc="0" normalizeH="0" baseline="0" noProof="0" dirty="0" smtClean="0">
              <a:ln>
                <a:noFill/>
              </a:ln>
              <a:solidFill>
                <a:prstClr val="black"/>
              </a:solidFill>
              <a:effectLst/>
              <a:uLnTx/>
              <a:uFillTx/>
              <a:latin typeface="Calibri" panose="020F0502020204030204"/>
              <a:ea typeface="+mn-ea"/>
              <a:cs typeface="+mn-cs"/>
            </a:endParaRPr>
          </a:p>
        </p:txBody>
      </p:sp>
      <p:sp>
        <p:nvSpPr>
          <p:cNvPr id="10" name="Rectangle: Rounded Corners 13">
            <a:extLst>
              <a:ext uri="{FF2B5EF4-FFF2-40B4-BE49-F238E27FC236}">
                <a16:creationId xmlns:a16="http://schemas.microsoft.com/office/drawing/2014/main" id="{3992251C-D7EB-1A53-EAB3-101F1A1AA5FF}"/>
              </a:ext>
            </a:extLst>
          </p:cNvPr>
          <p:cNvSpPr/>
          <p:nvPr/>
        </p:nvSpPr>
        <p:spPr>
          <a:xfrm>
            <a:off x="4733925" y="2314575"/>
            <a:ext cx="6229349" cy="990600"/>
          </a:xfrm>
          <a:prstGeom prst="roundRect">
            <a:avLst/>
          </a:prstGeom>
          <a:solidFill>
            <a:sysClr val="window" lastClr="FFFFFF"/>
          </a:solidFill>
          <a:ln w="38100" cap="flat" cmpd="sng" algn="ctr">
            <a:solidFill>
              <a:srgbClr val="70AD47"/>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err="1" smtClean="0">
                <a:ln>
                  <a:noFill/>
                </a:ln>
                <a:solidFill>
                  <a:prstClr val="black"/>
                </a:solidFill>
                <a:effectLst/>
                <a:uLnTx/>
                <a:uFillTx/>
                <a:latin typeface="Calibri" panose="020F0502020204030204"/>
                <a:ea typeface="+mn-ea"/>
                <a:cs typeface="+mn-cs"/>
              </a:rPr>
              <a:t>Lựa</a:t>
            </a:r>
            <a:r>
              <a:rPr kumimoji="0" lang="en-US" sz="2800" b="0" i="0" u="none" strike="noStrike" kern="0" cap="none" spc="0" normalizeH="0" baseline="0" noProof="0" dirty="0" smtClean="0">
                <a:ln>
                  <a:noFill/>
                </a:ln>
                <a:solidFill>
                  <a:prstClr val="black"/>
                </a:solidFill>
                <a:effectLst/>
                <a:uLnTx/>
                <a:uFillTx/>
                <a:latin typeface="Calibri" panose="020F0502020204030204"/>
                <a:ea typeface="+mn-ea"/>
                <a:cs typeface="+mn-cs"/>
              </a:rPr>
              <a:t> </a:t>
            </a:r>
            <a:r>
              <a:rPr kumimoji="0" lang="en-US" sz="2800" b="0" i="0" u="none" strike="noStrike" kern="0" cap="none" spc="0" normalizeH="0" baseline="0" noProof="0" dirty="0" err="1" smtClean="0">
                <a:ln>
                  <a:noFill/>
                </a:ln>
                <a:solidFill>
                  <a:prstClr val="black"/>
                </a:solidFill>
                <a:effectLst/>
                <a:uLnTx/>
                <a:uFillTx/>
                <a:latin typeface="Calibri" panose="020F0502020204030204"/>
                <a:ea typeface="+mn-ea"/>
                <a:cs typeface="+mn-cs"/>
              </a:rPr>
              <a:t>chọn</a:t>
            </a:r>
            <a:r>
              <a:rPr kumimoji="0" lang="en-US" sz="2800" b="0" i="0" u="none" strike="noStrike" kern="0" cap="none" spc="0" normalizeH="0" baseline="0" noProof="0" dirty="0" smtClean="0">
                <a:ln>
                  <a:noFill/>
                </a:ln>
                <a:solidFill>
                  <a:prstClr val="black"/>
                </a:solidFill>
                <a:effectLst/>
                <a:uLnTx/>
                <a:uFillTx/>
                <a:latin typeface="Calibri" panose="020F0502020204030204"/>
                <a:ea typeface="+mn-ea"/>
                <a:cs typeface="+mn-cs"/>
              </a:rPr>
              <a:t> </a:t>
            </a:r>
            <a:r>
              <a:rPr kumimoji="0" lang="en-US" sz="2800" b="0" i="0" u="none" strike="noStrike" kern="0" cap="none" spc="0" normalizeH="0" baseline="0" noProof="0" dirty="0" err="1" smtClean="0">
                <a:ln>
                  <a:noFill/>
                </a:ln>
                <a:solidFill>
                  <a:prstClr val="black"/>
                </a:solidFill>
                <a:effectLst/>
                <a:uLnTx/>
                <a:uFillTx/>
                <a:latin typeface="Calibri" panose="020F0502020204030204"/>
                <a:ea typeface="+mn-ea"/>
                <a:cs typeface="+mn-cs"/>
              </a:rPr>
              <a:t>và</a:t>
            </a:r>
            <a:r>
              <a:rPr kumimoji="0" lang="en-US" sz="2800" b="0" i="0" u="none" strike="noStrike" kern="0" cap="none" spc="0" normalizeH="0" baseline="0" noProof="0" dirty="0" smtClean="0">
                <a:ln>
                  <a:noFill/>
                </a:ln>
                <a:solidFill>
                  <a:prstClr val="black"/>
                </a:solidFill>
                <a:effectLst/>
                <a:uLnTx/>
                <a:uFillTx/>
                <a:latin typeface="Calibri" panose="020F0502020204030204"/>
                <a:ea typeface="+mn-ea"/>
                <a:cs typeface="+mn-cs"/>
              </a:rPr>
              <a:t> </a:t>
            </a:r>
            <a:r>
              <a:rPr kumimoji="0" lang="en-US" sz="2800" b="0" i="0" u="none" strike="noStrike" kern="0" cap="none" spc="0" normalizeH="0" baseline="0" noProof="0" dirty="0" err="1" smtClean="0">
                <a:ln>
                  <a:noFill/>
                </a:ln>
                <a:solidFill>
                  <a:prstClr val="black"/>
                </a:solidFill>
                <a:effectLst/>
                <a:uLnTx/>
                <a:uFillTx/>
                <a:latin typeface="Calibri" panose="020F0502020204030204"/>
                <a:ea typeface="+mn-ea"/>
                <a:cs typeface="+mn-cs"/>
              </a:rPr>
              <a:t>trồng</a:t>
            </a:r>
            <a:r>
              <a:rPr kumimoji="0" lang="en-US" sz="2800" b="0" i="0" u="none" strike="noStrike" kern="0" cap="none" spc="0" normalizeH="0" baseline="0" noProof="0" dirty="0" smtClean="0">
                <a:ln>
                  <a:noFill/>
                </a:ln>
                <a:solidFill>
                  <a:prstClr val="black"/>
                </a:solidFill>
                <a:effectLst/>
                <a:uLnTx/>
                <a:uFillTx/>
                <a:latin typeface="Calibri" panose="020F0502020204030204"/>
                <a:ea typeface="+mn-ea"/>
                <a:cs typeface="+mn-cs"/>
              </a:rPr>
              <a:t> </a:t>
            </a:r>
            <a:r>
              <a:rPr kumimoji="0" lang="en-US" sz="2800" b="0" i="0" u="none" strike="noStrike" kern="0" cap="none" spc="0" normalizeH="0" baseline="0" noProof="0" dirty="0" err="1" smtClean="0">
                <a:ln>
                  <a:noFill/>
                </a:ln>
                <a:solidFill>
                  <a:prstClr val="black"/>
                </a:solidFill>
                <a:effectLst/>
                <a:uLnTx/>
                <a:uFillTx/>
                <a:latin typeface="Calibri" panose="020F0502020204030204"/>
                <a:ea typeface="+mn-ea"/>
                <a:cs typeface="+mn-cs"/>
              </a:rPr>
              <a:t>những</a:t>
            </a:r>
            <a:r>
              <a:rPr kumimoji="0" lang="en-US" sz="2800" b="0" i="0" u="none" strike="noStrike" kern="0" cap="none" spc="0" normalizeH="0" baseline="0" noProof="0" dirty="0" smtClean="0">
                <a:ln>
                  <a:noFill/>
                </a:ln>
                <a:solidFill>
                  <a:prstClr val="black"/>
                </a:solidFill>
                <a:effectLst/>
                <a:uLnTx/>
                <a:uFillTx/>
                <a:latin typeface="Calibri" panose="020F0502020204030204"/>
                <a:ea typeface="+mn-ea"/>
                <a:cs typeface="+mn-cs"/>
              </a:rPr>
              <a:t> </a:t>
            </a:r>
            <a:r>
              <a:rPr kumimoji="0" lang="en-US" sz="2800" b="0" i="0" u="none" strike="noStrike" kern="0" cap="none" spc="0" normalizeH="0" baseline="0" noProof="0" dirty="0" err="1" smtClean="0">
                <a:ln>
                  <a:noFill/>
                </a:ln>
                <a:solidFill>
                  <a:prstClr val="black"/>
                </a:solidFill>
                <a:effectLst/>
                <a:uLnTx/>
                <a:uFillTx/>
                <a:latin typeface="Calibri" panose="020F0502020204030204"/>
                <a:ea typeface="+mn-ea"/>
                <a:cs typeface="+mn-cs"/>
              </a:rPr>
              <a:t>giống</a:t>
            </a:r>
            <a:r>
              <a:rPr kumimoji="0" lang="en-US" sz="2800" b="0" i="0" u="none" strike="noStrike" kern="0" cap="none" spc="0" normalizeH="0" baseline="0" noProof="0" dirty="0" smtClean="0">
                <a:ln>
                  <a:noFill/>
                </a:ln>
                <a:solidFill>
                  <a:prstClr val="black"/>
                </a:solidFill>
                <a:effectLst/>
                <a:uLnTx/>
                <a:uFillTx/>
                <a:latin typeface="Calibri" panose="020F0502020204030204"/>
                <a:ea typeface="+mn-ea"/>
                <a:cs typeface="+mn-cs"/>
              </a:rPr>
              <a:t> </a:t>
            </a:r>
            <a:r>
              <a:rPr kumimoji="0" lang="en-US" sz="2800" b="0" i="0" u="none" strike="noStrike" kern="0" cap="none" spc="0" normalizeH="0" baseline="0" noProof="0" dirty="0" err="1" smtClean="0">
                <a:ln>
                  <a:noFill/>
                </a:ln>
                <a:solidFill>
                  <a:prstClr val="black"/>
                </a:solidFill>
                <a:effectLst/>
                <a:uLnTx/>
                <a:uFillTx/>
                <a:latin typeface="Calibri" panose="020F0502020204030204"/>
                <a:ea typeface="+mn-ea"/>
                <a:cs typeface="+mn-cs"/>
              </a:rPr>
              <a:t>cây</a:t>
            </a:r>
            <a:r>
              <a:rPr kumimoji="0" lang="en-US" sz="2800" b="0" i="0" u="none" strike="noStrike" kern="0" cap="none" spc="0" normalizeH="0" baseline="0" noProof="0" dirty="0" smtClean="0">
                <a:ln>
                  <a:noFill/>
                </a:ln>
                <a:solidFill>
                  <a:prstClr val="black"/>
                </a:solidFill>
                <a:effectLst/>
                <a:uLnTx/>
                <a:uFillTx/>
                <a:latin typeface="Calibri" panose="020F0502020204030204"/>
                <a:ea typeface="+mn-ea"/>
                <a:cs typeface="+mn-cs"/>
              </a:rPr>
              <a:t> </a:t>
            </a:r>
            <a:r>
              <a:rPr kumimoji="0" lang="en-US" sz="2800" b="0" i="0" u="none" strike="noStrike" kern="0" cap="none" spc="0" normalizeH="0" baseline="0" noProof="0" dirty="0" err="1" smtClean="0">
                <a:ln>
                  <a:noFill/>
                </a:ln>
                <a:solidFill>
                  <a:prstClr val="black"/>
                </a:solidFill>
                <a:effectLst/>
                <a:uLnTx/>
                <a:uFillTx/>
                <a:latin typeface="Calibri" panose="020F0502020204030204"/>
                <a:ea typeface="+mn-ea"/>
                <a:cs typeface="+mn-cs"/>
              </a:rPr>
              <a:t>chịu</a:t>
            </a:r>
            <a:r>
              <a:rPr kumimoji="0" lang="en-US" sz="2800" b="0" i="0" u="none" strike="noStrike" kern="0" cap="none" spc="0" normalizeH="0" baseline="0" noProof="0" dirty="0" smtClean="0">
                <a:ln>
                  <a:noFill/>
                </a:ln>
                <a:solidFill>
                  <a:prstClr val="black"/>
                </a:solidFill>
                <a:effectLst/>
                <a:uLnTx/>
                <a:uFillTx/>
                <a:latin typeface="Calibri" panose="020F0502020204030204"/>
                <a:ea typeface="+mn-ea"/>
                <a:cs typeface="+mn-cs"/>
              </a:rPr>
              <a:t> </a:t>
            </a:r>
            <a:r>
              <a:rPr kumimoji="0" lang="en-US" sz="2800" b="0" i="0" u="none" strike="noStrike" kern="0" cap="none" spc="0" normalizeH="0" baseline="0" noProof="0" dirty="0" err="1" smtClean="0">
                <a:ln>
                  <a:noFill/>
                </a:ln>
                <a:solidFill>
                  <a:prstClr val="black"/>
                </a:solidFill>
                <a:effectLst/>
                <a:uLnTx/>
                <a:uFillTx/>
                <a:latin typeface="Calibri" panose="020F0502020204030204"/>
                <a:ea typeface="+mn-ea"/>
                <a:cs typeface="+mn-cs"/>
              </a:rPr>
              <a:t>mặn</a:t>
            </a:r>
            <a:r>
              <a:rPr kumimoji="0" lang="en-US" sz="2800" b="0" i="0" u="none" strike="noStrike" kern="0" cap="none" spc="0" normalizeH="0" baseline="0" noProof="0" dirty="0" smtClean="0">
                <a:ln>
                  <a:noFill/>
                </a:ln>
                <a:solidFill>
                  <a:prstClr val="black"/>
                </a:solidFill>
                <a:effectLst/>
                <a:uLnTx/>
                <a:uFillTx/>
                <a:latin typeface="Calibri" panose="020F0502020204030204"/>
                <a:ea typeface="+mn-ea"/>
                <a:cs typeface="+mn-cs"/>
              </a:rPr>
              <a:t> </a:t>
            </a:r>
            <a:r>
              <a:rPr kumimoji="0" lang="en-US" sz="2800" b="0" i="0" u="none" strike="noStrike" kern="0" cap="none" spc="0" normalizeH="0" baseline="0" noProof="0" dirty="0" err="1" smtClean="0">
                <a:ln>
                  <a:noFill/>
                </a:ln>
                <a:solidFill>
                  <a:prstClr val="black"/>
                </a:solidFill>
                <a:effectLst/>
                <a:uLnTx/>
                <a:uFillTx/>
                <a:latin typeface="Calibri" panose="020F0502020204030204"/>
                <a:ea typeface="+mn-ea"/>
                <a:cs typeface="+mn-cs"/>
              </a:rPr>
              <a:t>phù</a:t>
            </a:r>
            <a:r>
              <a:rPr kumimoji="0" lang="en-US" sz="2800" b="0" i="0" u="none" strike="noStrike" kern="0" cap="none" spc="0" normalizeH="0" baseline="0" noProof="0" dirty="0" smtClean="0">
                <a:ln>
                  <a:noFill/>
                </a:ln>
                <a:solidFill>
                  <a:prstClr val="black"/>
                </a:solidFill>
                <a:effectLst/>
                <a:uLnTx/>
                <a:uFillTx/>
                <a:latin typeface="Calibri" panose="020F0502020204030204"/>
                <a:ea typeface="+mn-ea"/>
                <a:cs typeface="+mn-cs"/>
              </a:rPr>
              <a:t> </a:t>
            </a:r>
            <a:r>
              <a:rPr kumimoji="0" lang="en-US" sz="2800" b="0" i="0" u="none" strike="noStrike" kern="0" cap="none" spc="0" normalizeH="0" baseline="0" noProof="0" dirty="0" err="1" smtClean="0">
                <a:ln>
                  <a:noFill/>
                </a:ln>
                <a:solidFill>
                  <a:prstClr val="black"/>
                </a:solidFill>
                <a:effectLst/>
                <a:uLnTx/>
                <a:uFillTx/>
                <a:latin typeface="Calibri" panose="020F0502020204030204"/>
                <a:ea typeface="+mn-ea"/>
                <a:cs typeface="+mn-cs"/>
              </a:rPr>
              <a:t>hợp</a:t>
            </a:r>
            <a:r>
              <a:rPr kumimoji="0" lang="en-US" sz="2800" b="0" i="0" u="none" strike="noStrike" kern="0" cap="none" spc="0" normalizeH="0" baseline="0" noProof="0" dirty="0" smtClean="0">
                <a:ln>
                  <a:noFill/>
                </a:ln>
                <a:solidFill>
                  <a:prstClr val="black"/>
                </a:solidFill>
                <a:effectLst/>
                <a:uLnTx/>
                <a:uFillTx/>
                <a:latin typeface="Calibri" panose="020F0502020204030204"/>
                <a:ea typeface="+mn-ea"/>
                <a:cs typeface="+mn-cs"/>
              </a:rPr>
              <a:t> </a:t>
            </a:r>
            <a:r>
              <a:rPr kumimoji="0" lang="en-US" sz="2800" b="0" i="0" u="none" strike="noStrike" kern="0" cap="none" spc="0" normalizeH="0" baseline="0" noProof="0" dirty="0" err="1" smtClean="0">
                <a:ln>
                  <a:noFill/>
                </a:ln>
                <a:solidFill>
                  <a:prstClr val="black"/>
                </a:solidFill>
                <a:effectLst/>
                <a:uLnTx/>
                <a:uFillTx/>
                <a:latin typeface="Calibri" panose="020F0502020204030204"/>
                <a:ea typeface="+mn-ea"/>
                <a:cs typeface="+mn-cs"/>
              </a:rPr>
              <a:t>với</a:t>
            </a:r>
            <a:r>
              <a:rPr kumimoji="0" lang="en-US" sz="2800" b="0" i="0" u="none" strike="noStrike" kern="0" cap="none" spc="0" normalizeH="0" baseline="0" noProof="0" dirty="0" smtClean="0">
                <a:ln>
                  <a:noFill/>
                </a:ln>
                <a:solidFill>
                  <a:prstClr val="black"/>
                </a:solidFill>
                <a:effectLst/>
                <a:uLnTx/>
                <a:uFillTx/>
                <a:latin typeface="Calibri" panose="020F0502020204030204"/>
                <a:ea typeface="+mn-ea"/>
                <a:cs typeface="+mn-cs"/>
              </a:rPr>
              <a:t> </a:t>
            </a:r>
            <a:r>
              <a:rPr kumimoji="0" lang="en-US" sz="2800" b="0" i="0" u="none" strike="noStrike" kern="0" cap="none" spc="0" normalizeH="0" baseline="0" noProof="0" dirty="0" err="1" smtClean="0">
                <a:ln>
                  <a:noFill/>
                </a:ln>
                <a:solidFill>
                  <a:prstClr val="black"/>
                </a:solidFill>
                <a:effectLst/>
                <a:uLnTx/>
                <a:uFillTx/>
                <a:latin typeface="Calibri" panose="020F0502020204030204"/>
                <a:ea typeface="+mn-ea"/>
                <a:cs typeface="+mn-cs"/>
              </a:rPr>
              <a:t>tình</a:t>
            </a:r>
            <a:r>
              <a:rPr kumimoji="0" lang="en-US" sz="2800" b="0" i="0" u="none" strike="noStrike" kern="0" cap="none" spc="0" normalizeH="0" baseline="0" noProof="0" dirty="0" smtClean="0">
                <a:ln>
                  <a:noFill/>
                </a:ln>
                <a:solidFill>
                  <a:prstClr val="black"/>
                </a:solidFill>
                <a:effectLst/>
                <a:uLnTx/>
                <a:uFillTx/>
                <a:latin typeface="Calibri" panose="020F0502020204030204"/>
                <a:ea typeface="+mn-ea"/>
                <a:cs typeface="+mn-cs"/>
              </a:rPr>
              <a:t> </a:t>
            </a:r>
            <a:r>
              <a:rPr kumimoji="0" lang="en-US" sz="2800" b="0" i="0" u="none" strike="noStrike" kern="0" cap="none" spc="0" normalizeH="0" baseline="0" noProof="0" dirty="0" err="1" smtClean="0">
                <a:ln>
                  <a:noFill/>
                </a:ln>
                <a:solidFill>
                  <a:prstClr val="black"/>
                </a:solidFill>
                <a:effectLst/>
                <a:uLnTx/>
                <a:uFillTx/>
                <a:latin typeface="Calibri" panose="020F0502020204030204"/>
                <a:ea typeface="+mn-ea"/>
                <a:cs typeface="+mn-cs"/>
              </a:rPr>
              <a:t>trạng</a:t>
            </a:r>
            <a:r>
              <a:rPr kumimoji="0" lang="en-US" sz="2800" b="0" i="0" u="none" strike="noStrike" kern="0" cap="none" spc="0" normalizeH="0" baseline="0" noProof="0" dirty="0" smtClean="0">
                <a:ln>
                  <a:noFill/>
                </a:ln>
                <a:solidFill>
                  <a:prstClr val="black"/>
                </a:solidFill>
                <a:effectLst/>
                <a:uLnTx/>
                <a:uFillTx/>
                <a:latin typeface="Calibri" panose="020F0502020204030204"/>
                <a:ea typeface="+mn-ea"/>
                <a:cs typeface="+mn-cs"/>
              </a:rPr>
              <a:t> </a:t>
            </a:r>
            <a:r>
              <a:rPr kumimoji="0" lang="en-US" sz="2800" b="0" i="0" u="none" strike="noStrike" kern="0" cap="none" spc="0" normalizeH="0" baseline="0" noProof="0" dirty="0" err="1" smtClean="0">
                <a:ln>
                  <a:noFill/>
                </a:ln>
                <a:solidFill>
                  <a:prstClr val="black"/>
                </a:solidFill>
                <a:effectLst/>
                <a:uLnTx/>
                <a:uFillTx/>
                <a:latin typeface="Calibri" panose="020F0502020204030204"/>
                <a:ea typeface="+mn-ea"/>
                <a:cs typeface="+mn-cs"/>
              </a:rPr>
              <a:t>mặn</a:t>
            </a:r>
            <a:r>
              <a:rPr kumimoji="0" lang="en-US" sz="2800" b="0" i="0" u="none" strike="noStrike" kern="0" cap="none" spc="0" normalizeH="0" baseline="0" noProof="0" dirty="0" smtClean="0">
                <a:ln>
                  <a:noFill/>
                </a:ln>
                <a:solidFill>
                  <a:prstClr val="black"/>
                </a:solidFill>
                <a:effectLst/>
                <a:uLnTx/>
                <a:uFillTx/>
                <a:latin typeface="Calibri" panose="020F0502020204030204"/>
                <a:ea typeface="+mn-ea"/>
                <a:cs typeface="+mn-cs"/>
              </a:rPr>
              <a:t> </a:t>
            </a:r>
            <a:r>
              <a:rPr kumimoji="0" lang="en-US" sz="2800" b="0" i="0" u="none" strike="noStrike" kern="0" cap="none" spc="0" normalizeH="0" baseline="0" noProof="0" dirty="0" err="1" smtClean="0">
                <a:ln>
                  <a:noFill/>
                </a:ln>
                <a:solidFill>
                  <a:prstClr val="black"/>
                </a:solidFill>
                <a:effectLst/>
                <a:uLnTx/>
                <a:uFillTx/>
                <a:latin typeface="Calibri" panose="020F0502020204030204"/>
                <a:ea typeface="+mn-ea"/>
                <a:cs typeface="+mn-cs"/>
              </a:rPr>
              <a:t>của</a:t>
            </a:r>
            <a:r>
              <a:rPr kumimoji="0" lang="en-US" sz="2800" b="0" i="0" u="none" strike="noStrike" kern="0" cap="none" spc="0" normalizeH="0" baseline="0" noProof="0" dirty="0" smtClean="0">
                <a:ln>
                  <a:noFill/>
                </a:ln>
                <a:solidFill>
                  <a:prstClr val="black"/>
                </a:solidFill>
                <a:effectLst/>
                <a:uLnTx/>
                <a:uFillTx/>
                <a:latin typeface="Calibri" panose="020F0502020204030204"/>
                <a:ea typeface="+mn-ea"/>
                <a:cs typeface="+mn-cs"/>
              </a:rPr>
              <a:t> </a:t>
            </a:r>
            <a:r>
              <a:rPr kumimoji="0" lang="en-US" sz="2800" b="0" i="0" u="none" strike="noStrike" kern="0" cap="none" spc="0" normalizeH="0" baseline="0" noProof="0" dirty="0" err="1" smtClean="0">
                <a:ln>
                  <a:noFill/>
                </a:ln>
                <a:solidFill>
                  <a:prstClr val="black"/>
                </a:solidFill>
                <a:effectLst/>
                <a:uLnTx/>
                <a:uFillTx/>
                <a:latin typeface="Calibri" panose="020F0502020204030204"/>
                <a:ea typeface="+mn-ea"/>
                <a:cs typeface="+mn-cs"/>
              </a:rPr>
              <a:t>đất</a:t>
            </a:r>
            <a:r>
              <a:rPr kumimoji="0" lang="en-US" sz="2800" b="0" i="0" u="none" strike="noStrike" kern="0" cap="none" spc="0" normalizeH="0" baseline="0" noProof="0" dirty="0" smtClean="0">
                <a:ln>
                  <a:noFill/>
                </a:ln>
                <a:solidFill>
                  <a:prstClr val="black"/>
                </a:solidFill>
                <a:effectLst/>
                <a:uLnTx/>
                <a:uFillTx/>
                <a:latin typeface="Calibri" panose="020F0502020204030204"/>
                <a:ea typeface="+mn-ea"/>
                <a:cs typeface="+mn-cs"/>
              </a:rPr>
              <a:t>.</a:t>
            </a:r>
          </a:p>
        </p:txBody>
      </p:sp>
      <p:sp>
        <p:nvSpPr>
          <p:cNvPr id="11" name="Rectangle: Rounded Corners 21">
            <a:extLst>
              <a:ext uri="{FF2B5EF4-FFF2-40B4-BE49-F238E27FC236}">
                <a16:creationId xmlns:a16="http://schemas.microsoft.com/office/drawing/2014/main" id="{E19C0BA4-4E5E-6A42-7A46-C318E89233C0}"/>
              </a:ext>
            </a:extLst>
          </p:cNvPr>
          <p:cNvSpPr/>
          <p:nvPr/>
        </p:nvSpPr>
        <p:spPr>
          <a:xfrm>
            <a:off x="4762500" y="3990975"/>
            <a:ext cx="6534150" cy="1266825"/>
          </a:xfrm>
          <a:prstGeom prst="roundRect">
            <a:avLst/>
          </a:prstGeom>
          <a:solidFill>
            <a:sysClr val="window" lastClr="FFFFFF"/>
          </a:solidFill>
          <a:ln w="38100" cap="flat" cmpd="sng" algn="ctr">
            <a:solidFill>
              <a:srgbClr val="70AD47"/>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vi-VN" sz="2400" b="0" i="0" u="none" strike="noStrike" kern="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Tuyên truyền, giáo dục để nâng cao ý thức trách nhiệm của người dân trong việc bảo vệ môi trường, ứng phó tích cực với biến đổi khí hậu.</a:t>
            </a:r>
            <a:endParaRPr kumimoji="0" lang="en-US" sz="2400" b="0" i="0" u="none" strike="noStrike" kern="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2" name="Rectangle: Rounded Corners 26">
            <a:extLst>
              <a:ext uri="{FF2B5EF4-FFF2-40B4-BE49-F238E27FC236}">
                <a16:creationId xmlns:a16="http://schemas.microsoft.com/office/drawing/2014/main" id="{FF70E4B4-97D5-11A3-CD55-B748F8CA1773}"/>
              </a:ext>
            </a:extLst>
          </p:cNvPr>
          <p:cNvSpPr/>
          <p:nvPr/>
        </p:nvSpPr>
        <p:spPr>
          <a:xfrm>
            <a:off x="4933950" y="5562600"/>
            <a:ext cx="6534150" cy="923925"/>
          </a:xfrm>
          <a:prstGeom prst="roundRect">
            <a:avLst/>
          </a:prstGeom>
          <a:solidFill>
            <a:sysClr val="window" lastClr="FFFFFF"/>
          </a:solidFill>
          <a:ln w="38100" cap="flat" cmpd="sng" algn="ctr">
            <a:solidFill>
              <a:srgbClr val="70AD47"/>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vi-VN" sz="2400" b="0" i="0" u="none" strike="noStrike" kern="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Khai thác hợp lý và bền vững các tài nguyên thiên nhiên (đất, nước, khoáng sản,…)</a:t>
            </a:r>
            <a:endParaRPr kumimoji="0" lang="en-US" sz="2400" b="0" i="0" u="none" strike="noStrike" kern="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3028946494"/>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down)">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down)">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down)">
                                      <p:cBhvr>
                                        <p:cTn id="27" dur="500"/>
                                        <p:tgtEl>
                                          <p:spTgt spid="8"/>
                                        </p:tgtEl>
                                      </p:cBhvr>
                                    </p:animEffect>
                                  </p:childTnLst>
                                </p:cTn>
                              </p:par>
                              <p:par>
                                <p:cTn id="28" presetID="22" presetClass="entr" presetSubtype="4" fill="hold" grpId="0" nodeType="with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wipe(down)">
                                      <p:cBhvr>
                                        <p:cTn id="30" dur="500"/>
                                        <p:tgtEl>
                                          <p:spTgt spid="9"/>
                                        </p:tgtEl>
                                      </p:cBhvr>
                                    </p:animEffect>
                                  </p:childTnLst>
                                </p:cTn>
                              </p:par>
                              <p:par>
                                <p:cTn id="31" presetID="22" presetClass="entr" presetSubtype="4" fill="hold" grpId="0" nodeType="with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wipe(down)">
                                      <p:cBhvr>
                                        <p:cTn id="33" dur="500"/>
                                        <p:tgtEl>
                                          <p:spTgt spid="10"/>
                                        </p:tgtEl>
                                      </p:cBhvr>
                                    </p:animEffect>
                                  </p:childTnLst>
                                </p:cTn>
                              </p:par>
                              <p:par>
                                <p:cTn id="34" presetID="22" presetClass="entr" presetSubtype="4" fill="hold" grpId="0" nodeType="withEffect">
                                  <p:stCondLst>
                                    <p:cond delay="0"/>
                                  </p:stCondLst>
                                  <p:childTnLst>
                                    <p:set>
                                      <p:cBhvr>
                                        <p:cTn id="35" dur="1" fill="hold">
                                          <p:stCondLst>
                                            <p:cond delay="0"/>
                                          </p:stCondLst>
                                        </p:cTn>
                                        <p:tgtEl>
                                          <p:spTgt spid="11"/>
                                        </p:tgtEl>
                                        <p:attrNameLst>
                                          <p:attrName>style.visibility</p:attrName>
                                        </p:attrNameLst>
                                      </p:cBhvr>
                                      <p:to>
                                        <p:strVal val="visible"/>
                                      </p:to>
                                    </p:set>
                                    <p:animEffect transition="in" filter="wipe(down)">
                                      <p:cBhvr>
                                        <p:cTn id="36" dur="500"/>
                                        <p:tgtEl>
                                          <p:spTgt spid="11"/>
                                        </p:tgtEl>
                                      </p:cBhvr>
                                    </p:animEffect>
                                  </p:childTnLst>
                                </p:cTn>
                              </p:par>
                              <p:par>
                                <p:cTn id="37" presetID="22" presetClass="entr" presetSubtype="4" fill="hold" grpId="0" nodeType="with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wipe(down)">
                                      <p:cBhvr>
                                        <p:cTn id="3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9" grpId="0" animBg="1"/>
      <p:bldP spid="10" grpId="0" animBg="1"/>
      <p:bldP spid="11" grpId="0" animBg="1"/>
      <p:bldP spid="1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extLst>
              <a:ext uri="{BEBA8EAE-BF5A-486C-A8C5-ECC9F3942E4B}">
                <a14:imgProps xmlns:a14="http://schemas.microsoft.com/office/drawing/2010/main">
                  <a14:imgLayer r:embed="rId3">
                    <a14:imgEffect>
                      <a14:saturation sat="150000"/>
                    </a14:imgEffect>
                  </a14:imgLayer>
                </a14:imgProps>
              </a:ext>
            </a:extLst>
          </a:blip>
          <a:srcRect/>
          <a:stretch>
            <a:fillRect/>
          </a:stretch>
        </a:blip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00656158-8310-A359-40FF-704B3238D383}"/>
              </a:ext>
            </a:extLst>
          </p:cNvPr>
          <p:cNvPicPr>
            <a:picLocks noChangeAspect="1"/>
          </p:cNvPicPr>
          <p:nvPr/>
        </p:nvPicPr>
        <p:blipFill>
          <a:blip r:embed="rId4"/>
          <a:stretch>
            <a:fillRect/>
          </a:stretch>
        </p:blipFill>
        <p:spPr>
          <a:xfrm>
            <a:off x="7688621" y="1875452"/>
            <a:ext cx="2635271" cy="3895801"/>
          </a:xfrm>
          <a:prstGeom prst="rect">
            <a:avLst/>
          </a:prstGeom>
        </p:spPr>
      </p:pic>
      <p:pic>
        <p:nvPicPr>
          <p:cNvPr id="2" name="Picture 1">
            <a:extLst>
              <a:ext uri="{FF2B5EF4-FFF2-40B4-BE49-F238E27FC236}">
                <a16:creationId xmlns:a16="http://schemas.microsoft.com/office/drawing/2014/main" id="{70E57FA3-8D93-6E41-AB9C-49FBBD41877B}"/>
              </a:ext>
            </a:extLst>
          </p:cNvPr>
          <p:cNvPicPr>
            <a:picLocks noChangeAspect="1"/>
          </p:cNvPicPr>
          <p:nvPr/>
        </p:nvPicPr>
        <p:blipFill>
          <a:blip r:embed="rId5"/>
          <a:stretch>
            <a:fillRect/>
          </a:stretch>
        </p:blipFill>
        <p:spPr>
          <a:xfrm>
            <a:off x="1639963" y="1223263"/>
            <a:ext cx="5578323" cy="2944623"/>
          </a:xfrm>
          <a:prstGeom prst="rect">
            <a:avLst/>
          </a:prstGeom>
        </p:spPr>
      </p:pic>
    </p:spTree>
    <p:extLst>
      <p:ext uri="{BB962C8B-B14F-4D97-AF65-F5344CB8AC3E}">
        <p14:creationId xmlns:p14="http://schemas.microsoft.com/office/powerpoint/2010/main" val="36467509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emp">
      <a:majorFont>
        <a:latin typeface="Arial" panose="020F0302020204030204"/>
        <a:ea typeface="思源黑体 CN Regular"/>
        <a:cs typeface=""/>
      </a:majorFont>
      <a:minorFont>
        <a:latin typeface="Arial" panose="020F0502020204030204"/>
        <a:ea typeface="思源黑体 CN Regular"/>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1_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2cxreb2x">
      <a:majorFont>
        <a:latin typeface="字魂107号-萌趣欢乐体" panose="020F0302020204030204"/>
        <a:ea typeface="字魂107号-萌趣欢乐体"/>
        <a:cs typeface=""/>
      </a:majorFont>
      <a:minorFont>
        <a:latin typeface="字魂107号-萌趣欢乐体" panose="020F0502020204030204"/>
        <a:ea typeface="字魂107号-萌趣欢乐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57</TotalTime>
  <Words>497</Words>
  <Application>Microsoft Office PowerPoint</Application>
  <PresentationFormat>Widescreen</PresentationFormat>
  <Paragraphs>46</Paragraphs>
  <Slides>16</Slides>
  <Notes>6</Notes>
  <HiddenSlides>0</HiddenSlides>
  <MMClips>2</MMClips>
  <ScaleCrop>false</ScaleCrop>
  <HeadingPairs>
    <vt:vector size="6" baseType="variant">
      <vt:variant>
        <vt:lpstr>Fonts Used</vt:lpstr>
      </vt:variant>
      <vt:variant>
        <vt:i4>10</vt:i4>
      </vt:variant>
      <vt:variant>
        <vt:lpstr>Theme</vt:lpstr>
      </vt:variant>
      <vt:variant>
        <vt:i4>6</vt:i4>
      </vt:variant>
      <vt:variant>
        <vt:lpstr>Slide Titles</vt:lpstr>
      </vt:variant>
      <vt:variant>
        <vt:i4>16</vt:i4>
      </vt:variant>
    </vt:vector>
  </HeadingPairs>
  <TitlesOfParts>
    <vt:vector size="32" baseType="lpstr">
      <vt:lpstr>Arial</vt:lpstr>
      <vt:lpstr>Calibri</vt:lpstr>
      <vt:lpstr>Calibri Light</vt:lpstr>
      <vt:lpstr>等线</vt:lpstr>
      <vt:lpstr>Times New Roman</vt:lpstr>
      <vt:lpstr>UTM Showcard</vt:lpstr>
      <vt:lpstr>字魂107号-萌趣欢乐体</vt:lpstr>
      <vt:lpstr>字魂59号-创粗黑</vt:lpstr>
      <vt:lpstr>思源黑体 CN Regular</vt:lpstr>
      <vt:lpstr>方正卡通简体</vt:lpstr>
      <vt:lpstr>Office 主题​​</vt:lpstr>
      <vt:lpstr>Custom Design</vt:lpstr>
      <vt:lpstr>2_Custom Design</vt:lpstr>
      <vt:lpstr>1_Custom Design</vt:lpstr>
      <vt:lpstr>3_Custom Design</vt:lpstr>
      <vt:lpstr>1_Office 主题​​</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Thao Tran</dc:creator>
  <cp:lastModifiedBy>hong</cp:lastModifiedBy>
  <cp:revision>20</cp:revision>
  <dcterms:created xsi:type="dcterms:W3CDTF">2024-01-23T02:14:45Z</dcterms:created>
  <dcterms:modified xsi:type="dcterms:W3CDTF">2024-03-12T07:48:44Z</dcterms:modified>
</cp:coreProperties>
</file>