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78" r:id="rId3"/>
    <p:sldId id="257" r:id="rId4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</p:sldIdLst>
  <p:sldSz cx="12192000" cy="6858000"/>
  <p:notesSz cx="7103745" cy="1023429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1" d="100"/>
          <a:sy n="41" d="100"/>
        </p:scale>
        <p:origin x="1794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4" name="Google Shape;1444;g99f2f57a71_0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5" name="Google Shape;1445;g99f2f57a71_0_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4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73" name="Google Shape;14273;gb8b30863f4_0_1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74" name="Google Shape;14274;gb8b30863f4_0_11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6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08" name="Google Shape;16008;gb9126897ec_0_160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09" name="Google Shape;16009;gb9126897ec_0_160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hộp</a:t>
            </a:r>
            <a:r>
              <a:rPr lang="en-US" dirty="0"/>
              <a:t> </a:t>
            </a:r>
            <a:r>
              <a:rPr lang="en-US" dirty="0" err="1"/>
              <a:t>màu</a:t>
            </a:r>
            <a:r>
              <a:rPr lang="en-US" dirty="0"/>
              <a:t> </a:t>
            </a:r>
            <a:r>
              <a:rPr lang="en-US" dirty="0" err="1"/>
              <a:t>nâu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lại</a:t>
            </a: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6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08" name="Google Shape;16008;gb9126897ec_0_160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09" name="Google Shape;16009;gb9126897ec_0_160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hộp</a:t>
            </a:r>
            <a:r>
              <a:rPr lang="en-US" dirty="0"/>
              <a:t> </a:t>
            </a:r>
            <a:r>
              <a:rPr lang="en-US" dirty="0" err="1"/>
              <a:t>màu</a:t>
            </a:r>
            <a:r>
              <a:rPr lang="en-US" dirty="0"/>
              <a:t> </a:t>
            </a:r>
            <a:r>
              <a:rPr lang="en-US" dirty="0" err="1"/>
              <a:t>nâu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lại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6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08" name="Google Shape;16008;gb9126897ec_0_160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09" name="Google Shape;16009;gb9126897ec_0_160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hộp</a:t>
            </a:r>
            <a:r>
              <a:rPr lang="en-US" dirty="0"/>
              <a:t> </a:t>
            </a:r>
            <a:r>
              <a:rPr lang="en-US" dirty="0" err="1"/>
              <a:t>màu</a:t>
            </a:r>
            <a:r>
              <a:rPr lang="en-US" dirty="0"/>
              <a:t> </a:t>
            </a:r>
            <a:r>
              <a:rPr lang="en-US" dirty="0" err="1"/>
              <a:t>nâu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lại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6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08" name="Google Shape;16008;gb9126897ec_0_160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09" name="Google Shape;16009;gb9126897ec_0_160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hộp</a:t>
            </a:r>
            <a:r>
              <a:rPr lang="en-US" dirty="0"/>
              <a:t> </a:t>
            </a:r>
            <a:r>
              <a:rPr lang="en-US" dirty="0" err="1"/>
              <a:t>màu</a:t>
            </a:r>
            <a:r>
              <a:rPr lang="en-US" dirty="0"/>
              <a:t> </a:t>
            </a:r>
            <a:r>
              <a:rPr lang="en-US" dirty="0" err="1"/>
              <a:t>nâu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lại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5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80" name="Google Shape;15680;gb9126897ec_0_140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81" name="Google Shape;15681;gb9126897ec_0_140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9" name="Google Shape;1329;g1121b005d8a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0" name="Google Shape;1330;g1121b005d8a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4" name="Google Shape;1444;g99f2f57a71_0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5" name="Google Shape;1445;g99f2f57a71_0_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8" name="Google Shape;1478;g99f2f57a71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9" name="Google Shape;1479;g99f2f57a71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1" name="Google Shape;2511;g105189d2428_0_194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2" name="Google Shape;2512;g105189d2428_0_194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1" name="Google Shape;2511;g105189d2428_0_194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2" name="Google Shape;2512;g105189d2428_0_194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8" name="Google Shape;1478;g99f2f57a71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9" name="Google Shape;1479;g99f2f57a71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8" name="Google Shape;1478;g99f2f57a71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9" name="Google Shape;1479;g99f2f57a71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8" name="Google Shape;1478;g99f2f57a71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9" name="Google Shape;1479;g99f2f57a71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8" name="Google Shape;1478;g99f2f57a71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9" name="Google Shape;1479;g99f2f57a71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4" name="Google Shape;1444;g99f2f57a71_0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5" name="Google Shape;1445;g99f2f57a71_0_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8" name="Google Shape;1478;g99f2f57a71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9" name="Google Shape;1479;g99f2f57a71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9" name="Google Shape;1329;g1121b005d8a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0" name="Google Shape;1330;g1121b005d8a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 matchingName="Title slid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201889" y="6015299"/>
            <a:ext cx="12595777" cy="1515996"/>
            <a:chOff x="7" y="4511474"/>
            <a:chExt cx="9446833" cy="1136997"/>
          </a:xfrm>
        </p:grpSpPr>
        <p:grpSp>
          <p:nvGrpSpPr>
            <p:cNvPr id="10" name="Google Shape;10;p2"/>
            <p:cNvGrpSpPr/>
            <p:nvPr/>
          </p:nvGrpSpPr>
          <p:grpSpPr>
            <a:xfrm>
              <a:off x="7" y="4511474"/>
              <a:ext cx="1049633" cy="1136997"/>
              <a:chOff x="2130300" y="2121375"/>
              <a:chExt cx="212000" cy="229650"/>
            </a:xfrm>
          </p:grpSpPr>
          <p:sp>
            <p:nvSpPr>
              <p:cNvPr id="11" name="Google Shape;11;p2"/>
              <p:cNvSpPr/>
              <p:nvPr/>
            </p:nvSpPr>
            <p:spPr>
              <a:xfrm>
                <a:off x="2130300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" name="Google Shape;12;p2"/>
              <p:cNvSpPr/>
              <p:nvPr/>
            </p:nvSpPr>
            <p:spPr>
              <a:xfrm>
                <a:off x="2165550" y="2121375"/>
                <a:ext cx="17675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7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2253725" y="2121375"/>
                <a:ext cx="180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21" y="706"/>
                    </a:lnTo>
                    <a:lnTo>
                      <a:pt x="72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>
                <a:off x="21655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2200825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2236100" y="2139025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22717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2130300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21655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2200825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2236100" y="21742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22717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2130300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21655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1" y="1"/>
                    </a:moveTo>
                    <a:lnTo>
                      <a:pt x="1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2200825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2236100" y="2209550"/>
                <a:ext cx="356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26" y="1427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22717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2130300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>
                <a:off x="21655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" name="Google Shape;30;p2"/>
              <p:cNvSpPr/>
              <p:nvPr/>
            </p:nvSpPr>
            <p:spPr>
              <a:xfrm>
                <a:off x="2200825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2236100" y="2245200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22717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2130300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21655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>
                <a:off x="2200825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>
                <a:off x="2236100" y="22804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>
                <a:off x="22717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>
                <a:off x="2130300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21655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" name="Google Shape;40;p2"/>
              <p:cNvSpPr/>
              <p:nvPr/>
            </p:nvSpPr>
            <p:spPr>
              <a:xfrm>
                <a:off x="2200825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>
                <a:off x="2236100" y="2315750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" name="Google Shape;42;p2"/>
              <p:cNvSpPr/>
              <p:nvPr/>
            </p:nvSpPr>
            <p:spPr>
              <a:xfrm>
                <a:off x="22717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>
                <a:off x="2307025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>
                <a:off x="2307025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" name="Google Shape;45;p2"/>
              <p:cNvSpPr/>
              <p:nvPr/>
            </p:nvSpPr>
            <p:spPr>
              <a:xfrm>
                <a:off x="2307025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" name="Google Shape;46;p2"/>
              <p:cNvSpPr/>
              <p:nvPr/>
            </p:nvSpPr>
            <p:spPr>
              <a:xfrm>
                <a:off x="2307025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" name="Google Shape;47;p2"/>
              <p:cNvSpPr/>
              <p:nvPr/>
            </p:nvSpPr>
            <p:spPr>
              <a:xfrm>
                <a:off x="2307025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" name="Google Shape;48;p2"/>
              <p:cNvSpPr/>
              <p:nvPr/>
            </p:nvSpPr>
            <p:spPr>
              <a:xfrm>
                <a:off x="2307025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" name="Google Shape;49;p2"/>
              <p:cNvSpPr/>
              <p:nvPr/>
            </p:nvSpPr>
            <p:spPr>
              <a:xfrm>
                <a:off x="2307025" y="212137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1"/>
                    </a:lnTo>
                    <a:close/>
                  </a:path>
                </a:pathLst>
              </a:custGeom>
              <a:solidFill>
                <a:srgbClr val="80A1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0" name="Google Shape;50;p2"/>
              <p:cNvSpPr/>
              <p:nvPr/>
            </p:nvSpPr>
            <p:spPr>
              <a:xfrm>
                <a:off x="2236100" y="2262850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0" y="0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" name="Google Shape;51;p2"/>
              <p:cNvSpPr/>
              <p:nvPr/>
            </p:nvSpPr>
            <p:spPr>
              <a:xfrm>
                <a:off x="2298000" y="2271475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1" y="0"/>
                    </a:moveTo>
                    <a:lnTo>
                      <a:pt x="1" y="705"/>
                    </a:lnTo>
                    <a:lnTo>
                      <a:pt x="706" y="705"/>
                    </a:lnTo>
                    <a:lnTo>
                      <a:pt x="70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" name="Google Shape;52;p2"/>
              <p:cNvSpPr/>
              <p:nvPr/>
            </p:nvSpPr>
            <p:spPr>
              <a:xfrm>
                <a:off x="2192200" y="220092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>
                <a:off x="2156550" y="2271475"/>
                <a:ext cx="180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6" extrusionOk="0">
                    <a:moveTo>
                      <a:pt x="0" y="0"/>
                    </a:moveTo>
                    <a:lnTo>
                      <a:pt x="0" y="705"/>
                    </a:lnTo>
                    <a:lnTo>
                      <a:pt x="721" y="705"/>
                    </a:lnTo>
                    <a:lnTo>
                      <a:pt x="72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54" name="Google Shape;54;p2"/>
            <p:cNvGrpSpPr/>
            <p:nvPr/>
          </p:nvGrpSpPr>
          <p:grpSpPr>
            <a:xfrm>
              <a:off x="1049657" y="4511474"/>
              <a:ext cx="1049633" cy="1136997"/>
              <a:chOff x="2130300" y="2121375"/>
              <a:chExt cx="212000" cy="229650"/>
            </a:xfrm>
          </p:grpSpPr>
          <p:sp>
            <p:nvSpPr>
              <p:cNvPr id="55" name="Google Shape;55;p2"/>
              <p:cNvSpPr/>
              <p:nvPr/>
            </p:nvSpPr>
            <p:spPr>
              <a:xfrm>
                <a:off x="2130300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" name="Google Shape;56;p2"/>
              <p:cNvSpPr/>
              <p:nvPr/>
            </p:nvSpPr>
            <p:spPr>
              <a:xfrm>
                <a:off x="2165550" y="2121375"/>
                <a:ext cx="17675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7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" name="Google Shape;57;p2"/>
              <p:cNvSpPr/>
              <p:nvPr/>
            </p:nvSpPr>
            <p:spPr>
              <a:xfrm>
                <a:off x="2253725" y="2121375"/>
                <a:ext cx="180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21" y="706"/>
                    </a:lnTo>
                    <a:lnTo>
                      <a:pt x="72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" name="Google Shape;58;p2"/>
              <p:cNvSpPr/>
              <p:nvPr/>
            </p:nvSpPr>
            <p:spPr>
              <a:xfrm>
                <a:off x="21655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" name="Google Shape;59;p2"/>
              <p:cNvSpPr/>
              <p:nvPr/>
            </p:nvSpPr>
            <p:spPr>
              <a:xfrm>
                <a:off x="2200825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0" name="Google Shape;60;p2"/>
              <p:cNvSpPr/>
              <p:nvPr/>
            </p:nvSpPr>
            <p:spPr>
              <a:xfrm>
                <a:off x="2236100" y="2139025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1" name="Google Shape;61;p2"/>
              <p:cNvSpPr/>
              <p:nvPr/>
            </p:nvSpPr>
            <p:spPr>
              <a:xfrm>
                <a:off x="22717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2" name="Google Shape;62;p2"/>
              <p:cNvSpPr/>
              <p:nvPr/>
            </p:nvSpPr>
            <p:spPr>
              <a:xfrm>
                <a:off x="2130300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" name="Google Shape;63;p2"/>
              <p:cNvSpPr/>
              <p:nvPr/>
            </p:nvSpPr>
            <p:spPr>
              <a:xfrm>
                <a:off x="21655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" name="Google Shape;64;p2"/>
              <p:cNvSpPr/>
              <p:nvPr/>
            </p:nvSpPr>
            <p:spPr>
              <a:xfrm>
                <a:off x="2200825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" name="Google Shape;65;p2"/>
              <p:cNvSpPr/>
              <p:nvPr/>
            </p:nvSpPr>
            <p:spPr>
              <a:xfrm>
                <a:off x="2236100" y="21742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" name="Google Shape;66;p2"/>
              <p:cNvSpPr/>
              <p:nvPr/>
            </p:nvSpPr>
            <p:spPr>
              <a:xfrm>
                <a:off x="22717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" name="Google Shape;67;p2"/>
              <p:cNvSpPr/>
              <p:nvPr/>
            </p:nvSpPr>
            <p:spPr>
              <a:xfrm>
                <a:off x="2130300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" name="Google Shape;68;p2"/>
              <p:cNvSpPr/>
              <p:nvPr/>
            </p:nvSpPr>
            <p:spPr>
              <a:xfrm>
                <a:off x="21655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1" y="1"/>
                    </a:moveTo>
                    <a:lnTo>
                      <a:pt x="1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9" name="Google Shape;69;p2"/>
              <p:cNvSpPr/>
              <p:nvPr/>
            </p:nvSpPr>
            <p:spPr>
              <a:xfrm>
                <a:off x="2200825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0" name="Google Shape;70;p2"/>
              <p:cNvSpPr/>
              <p:nvPr/>
            </p:nvSpPr>
            <p:spPr>
              <a:xfrm>
                <a:off x="2236100" y="2209550"/>
                <a:ext cx="356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26" y="1427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1" name="Google Shape;71;p2"/>
              <p:cNvSpPr/>
              <p:nvPr/>
            </p:nvSpPr>
            <p:spPr>
              <a:xfrm>
                <a:off x="22717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>
                <a:off x="2130300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>
                <a:off x="21655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4" name="Google Shape;74;p2"/>
              <p:cNvSpPr/>
              <p:nvPr/>
            </p:nvSpPr>
            <p:spPr>
              <a:xfrm>
                <a:off x="2200825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5" name="Google Shape;75;p2"/>
              <p:cNvSpPr/>
              <p:nvPr/>
            </p:nvSpPr>
            <p:spPr>
              <a:xfrm>
                <a:off x="2236100" y="2245200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22717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7" name="Google Shape;77;p2"/>
              <p:cNvSpPr/>
              <p:nvPr/>
            </p:nvSpPr>
            <p:spPr>
              <a:xfrm>
                <a:off x="2130300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8" name="Google Shape;78;p2"/>
              <p:cNvSpPr/>
              <p:nvPr/>
            </p:nvSpPr>
            <p:spPr>
              <a:xfrm>
                <a:off x="21655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>
                <a:off x="2200825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2236100" y="22804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22717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>
                <a:off x="2130300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>
                <a:off x="21655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>
                <a:off x="2200825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>
                <a:off x="2236100" y="2315750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>
                <a:off x="22717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7" name="Google Shape;87;p2"/>
              <p:cNvSpPr/>
              <p:nvPr/>
            </p:nvSpPr>
            <p:spPr>
              <a:xfrm>
                <a:off x="2307025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8" name="Google Shape;88;p2"/>
              <p:cNvSpPr/>
              <p:nvPr/>
            </p:nvSpPr>
            <p:spPr>
              <a:xfrm>
                <a:off x="2307025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9" name="Google Shape;89;p2"/>
              <p:cNvSpPr/>
              <p:nvPr/>
            </p:nvSpPr>
            <p:spPr>
              <a:xfrm>
                <a:off x="2307025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0" name="Google Shape;90;p2"/>
              <p:cNvSpPr/>
              <p:nvPr/>
            </p:nvSpPr>
            <p:spPr>
              <a:xfrm>
                <a:off x="2307025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1" name="Google Shape;91;p2"/>
              <p:cNvSpPr/>
              <p:nvPr/>
            </p:nvSpPr>
            <p:spPr>
              <a:xfrm>
                <a:off x="2307025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2" name="Google Shape;92;p2"/>
              <p:cNvSpPr/>
              <p:nvPr/>
            </p:nvSpPr>
            <p:spPr>
              <a:xfrm>
                <a:off x="2307025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3" name="Google Shape;93;p2"/>
              <p:cNvSpPr/>
              <p:nvPr/>
            </p:nvSpPr>
            <p:spPr>
              <a:xfrm>
                <a:off x="2307025" y="212137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1"/>
                    </a:lnTo>
                    <a:close/>
                  </a:path>
                </a:pathLst>
              </a:custGeom>
              <a:solidFill>
                <a:srgbClr val="80A1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4" name="Google Shape;94;p2"/>
              <p:cNvSpPr/>
              <p:nvPr/>
            </p:nvSpPr>
            <p:spPr>
              <a:xfrm>
                <a:off x="2236100" y="2262850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0" y="0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5" name="Google Shape;95;p2"/>
              <p:cNvSpPr/>
              <p:nvPr/>
            </p:nvSpPr>
            <p:spPr>
              <a:xfrm>
                <a:off x="2298000" y="2271475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1" y="0"/>
                    </a:moveTo>
                    <a:lnTo>
                      <a:pt x="1" y="705"/>
                    </a:lnTo>
                    <a:lnTo>
                      <a:pt x="706" y="705"/>
                    </a:lnTo>
                    <a:lnTo>
                      <a:pt x="70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>
                <a:off x="2192200" y="220092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7" name="Google Shape;97;p2"/>
              <p:cNvSpPr/>
              <p:nvPr/>
            </p:nvSpPr>
            <p:spPr>
              <a:xfrm>
                <a:off x="2156550" y="2271475"/>
                <a:ext cx="180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6" extrusionOk="0">
                    <a:moveTo>
                      <a:pt x="0" y="0"/>
                    </a:moveTo>
                    <a:lnTo>
                      <a:pt x="0" y="705"/>
                    </a:lnTo>
                    <a:lnTo>
                      <a:pt x="721" y="705"/>
                    </a:lnTo>
                    <a:lnTo>
                      <a:pt x="72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98" name="Google Shape;98;p2"/>
            <p:cNvGrpSpPr/>
            <p:nvPr/>
          </p:nvGrpSpPr>
          <p:grpSpPr>
            <a:xfrm>
              <a:off x="2099307" y="4511474"/>
              <a:ext cx="1049633" cy="1136997"/>
              <a:chOff x="2130300" y="2121375"/>
              <a:chExt cx="212000" cy="229650"/>
            </a:xfrm>
          </p:grpSpPr>
          <p:sp>
            <p:nvSpPr>
              <p:cNvPr id="99" name="Google Shape;99;p2"/>
              <p:cNvSpPr/>
              <p:nvPr/>
            </p:nvSpPr>
            <p:spPr>
              <a:xfrm>
                <a:off x="2130300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0" name="Google Shape;100;p2"/>
              <p:cNvSpPr/>
              <p:nvPr/>
            </p:nvSpPr>
            <p:spPr>
              <a:xfrm>
                <a:off x="2165550" y="2121375"/>
                <a:ext cx="17675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7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1" name="Google Shape;101;p2"/>
              <p:cNvSpPr/>
              <p:nvPr/>
            </p:nvSpPr>
            <p:spPr>
              <a:xfrm>
                <a:off x="2253725" y="2121375"/>
                <a:ext cx="180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21" y="706"/>
                    </a:lnTo>
                    <a:lnTo>
                      <a:pt x="72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2" name="Google Shape;102;p2"/>
              <p:cNvSpPr/>
              <p:nvPr/>
            </p:nvSpPr>
            <p:spPr>
              <a:xfrm>
                <a:off x="21655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3" name="Google Shape;103;p2"/>
              <p:cNvSpPr/>
              <p:nvPr/>
            </p:nvSpPr>
            <p:spPr>
              <a:xfrm>
                <a:off x="2200825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4" name="Google Shape;104;p2"/>
              <p:cNvSpPr/>
              <p:nvPr/>
            </p:nvSpPr>
            <p:spPr>
              <a:xfrm>
                <a:off x="2236100" y="2139025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5" name="Google Shape;105;p2"/>
              <p:cNvSpPr/>
              <p:nvPr/>
            </p:nvSpPr>
            <p:spPr>
              <a:xfrm>
                <a:off x="22717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6" name="Google Shape;106;p2"/>
              <p:cNvSpPr/>
              <p:nvPr/>
            </p:nvSpPr>
            <p:spPr>
              <a:xfrm>
                <a:off x="2130300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7" name="Google Shape;107;p2"/>
              <p:cNvSpPr/>
              <p:nvPr/>
            </p:nvSpPr>
            <p:spPr>
              <a:xfrm>
                <a:off x="21655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8" name="Google Shape;108;p2"/>
              <p:cNvSpPr/>
              <p:nvPr/>
            </p:nvSpPr>
            <p:spPr>
              <a:xfrm>
                <a:off x="2200825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9" name="Google Shape;109;p2"/>
              <p:cNvSpPr/>
              <p:nvPr/>
            </p:nvSpPr>
            <p:spPr>
              <a:xfrm>
                <a:off x="2236100" y="21742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0" name="Google Shape;110;p2"/>
              <p:cNvSpPr/>
              <p:nvPr/>
            </p:nvSpPr>
            <p:spPr>
              <a:xfrm>
                <a:off x="22717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1" name="Google Shape;111;p2"/>
              <p:cNvSpPr/>
              <p:nvPr/>
            </p:nvSpPr>
            <p:spPr>
              <a:xfrm>
                <a:off x="2130300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2" name="Google Shape;112;p2"/>
              <p:cNvSpPr/>
              <p:nvPr/>
            </p:nvSpPr>
            <p:spPr>
              <a:xfrm>
                <a:off x="21655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1" y="1"/>
                    </a:moveTo>
                    <a:lnTo>
                      <a:pt x="1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3" name="Google Shape;113;p2"/>
              <p:cNvSpPr/>
              <p:nvPr/>
            </p:nvSpPr>
            <p:spPr>
              <a:xfrm>
                <a:off x="2200825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4" name="Google Shape;114;p2"/>
              <p:cNvSpPr/>
              <p:nvPr/>
            </p:nvSpPr>
            <p:spPr>
              <a:xfrm>
                <a:off x="2236100" y="2209550"/>
                <a:ext cx="356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26" y="1427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5" name="Google Shape;115;p2"/>
              <p:cNvSpPr/>
              <p:nvPr/>
            </p:nvSpPr>
            <p:spPr>
              <a:xfrm>
                <a:off x="22717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6" name="Google Shape;116;p2"/>
              <p:cNvSpPr/>
              <p:nvPr/>
            </p:nvSpPr>
            <p:spPr>
              <a:xfrm>
                <a:off x="2130300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7" name="Google Shape;117;p2"/>
              <p:cNvSpPr/>
              <p:nvPr/>
            </p:nvSpPr>
            <p:spPr>
              <a:xfrm>
                <a:off x="21655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8" name="Google Shape;118;p2"/>
              <p:cNvSpPr/>
              <p:nvPr/>
            </p:nvSpPr>
            <p:spPr>
              <a:xfrm>
                <a:off x="2200825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9" name="Google Shape;119;p2"/>
              <p:cNvSpPr/>
              <p:nvPr/>
            </p:nvSpPr>
            <p:spPr>
              <a:xfrm>
                <a:off x="2236100" y="2245200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0" name="Google Shape;120;p2"/>
              <p:cNvSpPr/>
              <p:nvPr/>
            </p:nvSpPr>
            <p:spPr>
              <a:xfrm>
                <a:off x="22717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1" name="Google Shape;121;p2"/>
              <p:cNvSpPr/>
              <p:nvPr/>
            </p:nvSpPr>
            <p:spPr>
              <a:xfrm>
                <a:off x="2130300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2" name="Google Shape;122;p2"/>
              <p:cNvSpPr/>
              <p:nvPr/>
            </p:nvSpPr>
            <p:spPr>
              <a:xfrm>
                <a:off x="21655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3" name="Google Shape;123;p2"/>
              <p:cNvSpPr/>
              <p:nvPr/>
            </p:nvSpPr>
            <p:spPr>
              <a:xfrm>
                <a:off x="2200825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4" name="Google Shape;124;p2"/>
              <p:cNvSpPr/>
              <p:nvPr/>
            </p:nvSpPr>
            <p:spPr>
              <a:xfrm>
                <a:off x="2236100" y="22804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5" name="Google Shape;125;p2"/>
              <p:cNvSpPr/>
              <p:nvPr/>
            </p:nvSpPr>
            <p:spPr>
              <a:xfrm>
                <a:off x="22717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6" name="Google Shape;126;p2"/>
              <p:cNvSpPr/>
              <p:nvPr/>
            </p:nvSpPr>
            <p:spPr>
              <a:xfrm>
                <a:off x="2130300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7" name="Google Shape;127;p2"/>
              <p:cNvSpPr/>
              <p:nvPr/>
            </p:nvSpPr>
            <p:spPr>
              <a:xfrm>
                <a:off x="21655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8" name="Google Shape;128;p2"/>
              <p:cNvSpPr/>
              <p:nvPr/>
            </p:nvSpPr>
            <p:spPr>
              <a:xfrm>
                <a:off x="2200825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9" name="Google Shape;129;p2"/>
              <p:cNvSpPr/>
              <p:nvPr/>
            </p:nvSpPr>
            <p:spPr>
              <a:xfrm>
                <a:off x="2236100" y="2315750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0" name="Google Shape;130;p2"/>
              <p:cNvSpPr/>
              <p:nvPr/>
            </p:nvSpPr>
            <p:spPr>
              <a:xfrm>
                <a:off x="22717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1" name="Google Shape;131;p2"/>
              <p:cNvSpPr/>
              <p:nvPr/>
            </p:nvSpPr>
            <p:spPr>
              <a:xfrm>
                <a:off x="2307025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2" name="Google Shape;132;p2"/>
              <p:cNvSpPr/>
              <p:nvPr/>
            </p:nvSpPr>
            <p:spPr>
              <a:xfrm>
                <a:off x="2307025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3" name="Google Shape;133;p2"/>
              <p:cNvSpPr/>
              <p:nvPr/>
            </p:nvSpPr>
            <p:spPr>
              <a:xfrm>
                <a:off x="2307025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4" name="Google Shape;134;p2"/>
              <p:cNvSpPr/>
              <p:nvPr/>
            </p:nvSpPr>
            <p:spPr>
              <a:xfrm>
                <a:off x="2307025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5" name="Google Shape;135;p2"/>
              <p:cNvSpPr/>
              <p:nvPr/>
            </p:nvSpPr>
            <p:spPr>
              <a:xfrm>
                <a:off x="2307025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6" name="Google Shape;136;p2"/>
              <p:cNvSpPr/>
              <p:nvPr/>
            </p:nvSpPr>
            <p:spPr>
              <a:xfrm>
                <a:off x="2307025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7" name="Google Shape;137;p2"/>
              <p:cNvSpPr/>
              <p:nvPr/>
            </p:nvSpPr>
            <p:spPr>
              <a:xfrm>
                <a:off x="2307025" y="212137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1"/>
                    </a:lnTo>
                    <a:close/>
                  </a:path>
                </a:pathLst>
              </a:custGeom>
              <a:solidFill>
                <a:srgbClr val="80A1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8" name="Google Shape;138;p2"/>
              <p:cNvSpPr/>
              <p:nvPr/>
            </p:nvSpPr>
            <p:spPr>
              <a:xfrm>
                <a:off x="2236100" y="2262850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0" y="0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9" name="Google Shape;139;p2"/>
              <p:cNvSpPr/>
              <p:nvPr/>
            </p:nvSpPr>
            <p:spPr>
              <a:xfrm>
                <a:off x="2298000" y="2271475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1" y="0"/>
                    </a:moveTo>
                    <a:lnTo>
                      <a:pt x="1" y="705"/>
                    </a:lnTo>
                    <a:lnTo>
                      <a:pt x="706" y="705"/>
                    </a:lnTo>
                    <a:lnTo>
                      <a:pt x="70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0" name="Google Shape;140;p2"/>
              <p:cNvSpPr/>
              <p:nvPr/>
            </p:nvSpPr>
            <p:spPr>
              <a:xfrm>
                <a:off x="2192200" y="220092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1" name="Google Shape;141;p2"/>
              <p:cNvSpPr/>
              <p:nvPr/>
            </p:nvSpPr>
            <p:spPr>
              <a:xfrm>
                <a:off x="2156550" y="2271475"/>
                <a:ext cx="180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6" extrusionOk="0">
                    <a:moveTo>
                      <a:pt x="0" y="0"/>
                    </a:moveTo>
                    <a:lnTo>
                      <a:pt x="0" y="705"/>
                    </a:lnTo>
                    <a:lnTo>
                      <a:pt x="721" y="705"/>
                    </a:lnTo>
                    <a:lnTo>
                      <a:pt x="72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42" name="Google Shape;142;p2"/>
            <p:cNvGrpSpPr/>
            <p:nvPr/>
          </p:nvGrpSpPr>
          <p:grpSpPr>
            <a:xfrm>
              <a:off x="3148957" y="4511474"/>
              <a:ext cx="1049633" cy="1136997"/>
              <a:chOff x="2130300" y="2121375"/>
              <a:chExt cx="212000" cy="229650"/>
            </a:xfrm>
          </p:grpSpPr>
          <p:sp>
            <p:nvSpPr>
              <p:cNvPr id="143" name="Google Shape;143;p2"/>
              <p:cNvSpPr/>
              <p:nvPr/>
            </p:nvSpPr>
            <p:spPr>
              <a:xfrm>
                <a:off x="2130300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4" name="Google Shape;144;p2"/>
              <p:cNvSpPr/>
              <p:nvPr/>
            </p:nvSpPr>
            <p:spPr>
              <a:xfrm>
                <a:off x="2165550" y="2121375"/>
                <a:ext cx="17675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7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5" name="Google Shape;145;p2"/>
              <p:cNvSpPr/>
              <p:nvPr/>
            </p:nvSpPr>
            <p:spPr>
              <a:xfrm>
                <a:off x="2253725" y="2121375"/>
                <a:ext cx="180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21" y="706"/>
                    </a:lnTo>
                    <a:lnTo>
                      <a:pt x="72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6" name="Google Shape;146;p2"/>
              <p:cNvSpPr/>
              <p:nvPr/>
            </p:nvSpPr>
            <p:spPr>
              <a:xfrm>
                <a:off x="21655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7" name="Google Shape;147;p2"/>
              <p:cNvSpPr/>
              <p:nvPr/>
            </p:nvSpPr>
            <p:spPr>
              <a:xfrm>
                <a:off x="2200825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" name="Google Shape;148;p2"/>
              <p:cNvSpPr/>
              <p:nvPr/>
            </p:nvSpPr>
            <p:spPr>
              <a:xfrm>
                <a:off x="2236100" y="2139025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9" name="Google Shape;149;p2"/>
              <p:cNvSpPr/>
              <p:nvPr/>
            </p:nvSpPr>
            <p:spPr>
              <a:xfrm>
                <a:off x="22717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0" name="Google Shape;150;p2"/>
              <p:cNvSpPr/>
              <p:nvPr/>
            </p:nvSpPr>
            <p:spPr>
              <a:xfrm>
                <a:off x="2130300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1" name="Google Shape;151;p2"/>
              <p:cNvSpPr/>
              <p:nvPr/>
            </p:nvSpPr>
            <p:spPr>
              <a:xfrm>
                <a:off x="21655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2" name="Google Shape;152;p2"/>
              <p:cNvSpPr/>
              <p:nvPr/>
            </p:nvSpPr>
            <p:spPr>
              <a:xfrm>
                <a:off x="2200825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3" name="Google Shape;153;p2"/>
              <p:cNvSpPr/>
              <p:nvPr/>
            </p:nvSpPr>
            <p:spPr>
              <a:xfrm>
                <a:off x="2236100" y="21742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4" name="Google Shape;154;p2"/>
              <p:cNvSpPr/>
              <p:nvPr/>
            </p:nvSpPr>
            <p:spPr>
              <a:xfrm>
                <a:off x="22717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5" name="Google Shape;155;p2"/>
              <p:cNvSpPr/>
              <p:nvPr/>
            </p:nvSpPr>
            <p:spPr>
              <a:xfrm>
                <a:off x="2130300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6" name="Google Shape;156;p2"/>
              <p:cNvSpPr/>
              <p:nvPr/>
            </p:nvSpPr>
            <p:spPr>
              <a:xfrm>
                <a:off x="21655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1" y="1"/>
                    </a:moveTo>
                    <a:lnTo>
                      <a:pt x="1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7" name="Google Shape;157;p2"/>
              <p:cNvSpPr/>
              <p:nvPr/>
            </p:nvSpPr>
            <p:spPr>
              <a:xfrm>
                <a:off x="2200825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8" name="Google Shape;158;p2"/>
              <p:cNvSpPr/>
              <p:nvPr/>
            </p:nvSpPr>
            <p:spPr>
              <a:xfrm>
                <a:off x="2236100" y="2209550"/>
                <a:ext cx="356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26" y="1427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9" name="Google Shape;159;p2"/>
              <p:cNvSpPr/>
              <p:nvPr/>
            </p:nvSpPr>
            <p:spPr>
              <a:xfrm>
                <a:off x="22717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0" name="Google Shape;160;p2"/>
              <p:cNvSpPr/>
              <p:nvPr/>
            </p:nvSpPr>
            <p:spPr>
              <a:xfrm>
                <a:off x="2130300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1" name="Google Shape;161;p2"/>
              <p:cNvSpPr/>
              <p:nvPr/>
            </p:nvSpPr>
            <p:spPr>
              <a:xfrm>
                <a:off x="21655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2" name="Google Shape;162;p2"/>
              <p:cNvSpPr/>
              <p:nvPr/>
            </p:nvSpPr>
            <p:spPr>
              <a:xfrm>
                <a:off x="2200825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3" name="Google Shape;163;p2"/>
              <p:cNvSpPr/>
              <p:nvPr/>
            </p:nvSpPr>
            <p:spPr>
              <a:xfrm>
                <a:off x="2236100" y="2245200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4" name="Google Shape;164;p2"/>
              <p:cNvSpPr/>
              <p:nvPr/>
            </p:nvSpPr>
            <p:spPr>
              <a:xfrm>
                <a:off x="22717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5" name="Google Shape;165;p2"/>
              <p:cNvSpPr/>
              <p:nvPr/>
            </p:nvSpPr>
            <p:spPr>
              <a:xfrm>
                <a:off x="2130300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6" name="Google Shape;166;p2"/>
              <p:cNvSpPr/>
              <p:nvPr/>
            </p:nvSpPr>
            <p:spPr>
              <a:xfrm>
                <a:off x="21655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7" name="Google Shape;167;p2"/>
              <p:cNvSpPr/>
              <p:nvPr/>
            </p:nvSpPr>
            <p:spPr>
              <a:xfrm>
                <a:off x="2200825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8" name="Google Shape;168;p2"/>
              <p:cNvSpPr/>
              <p:nvPr/>
            </p:nvSpPr>
            <p:spPr>
              <a:xfrm>
                <a:off x="2236100" y="22804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9" name="Google Shape;169;p2"/>
              <p:cNvSpPr/>
              <p:nvPr/>
            </p:nvSpPr>
            <p:spPr>
              <a:xfrm>
                <a:off x="22717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0" name="Google Shape;170;p2"/>
              <p:cNvSpPr/>
              <p:nvPr/>
            </p:nvSpPr>
            <p:spPr>
              <a:xfrm>
                <a:off x="2130300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1" name="Google Shape;171;p2"/>
              <p:cNvSpPr/>
              <p:nvPr/>
            </p:nvSpPr>
            <p:spPr>
              <a:xfrm>
                <a:off x="21655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2" name="Google Shape;172;p2"/>
              <p:cNvSpPr/>
              <p:nvPr/>
            </p:nvSpPr>
            <p:spPr>
              <a:xfrm>
                <a:off x="2200825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3" name="Google Shape;173;p2"/>
              <p:cNvSpPr/>
              <p:nvPr/>
            </p:nvSpPr>
            <p:spPr>
              <a:xfrm>
                <a:off x="2236100" y="2315750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4" name="Google Shape;174;p2"/>
              <p:cNvSpPr/>
              <p:nvPr/>
            </p:nvSpPr>
            <p:spPr>
              <a:xfrm>
                <a:off x="22717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5" name="Google Shape;175;p2"/>
              <p:cNvSpPr/>
              <p:nvPr/>
            </p:nvSpPr>
            <p:spPr>
              <a:xfrm>
                <a:off x="2307025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6" name="Google Shape;176;p2"/>
              <p:cNvSpPr/>
              <p:nvPr/>
            </p:nvSpPr>
            <p:spPr>
              <a:xfrm>
                <a:off x="2307025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7" name="Google Shape;177;p2"/>
              <p:cNvSpPr/>
              <p:nvPr/>
            </p:nvSpPr>
            <p:spPr>
              <a:xfrm>
                <a:off x="2307025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8" name="Google Shape;178;p2"/>
              <p:cNvSpPr/>
              <p:nvPr/>
            </p:nvSpPr>
            <p:spPr>
              <a:xfrm>
                <a:off x="2307025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9" name="Google Shape;179;p2"/>
              <p:cNvSpPr/>
              <p:nvPr/>
            </p:nvSpPr>
            <p:spPr>
              <a:xfrm>
                <a:off x="2307025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0" name="Google Shape;180;p2"/>
              <p:cNvSpPr/>
              <p:nvPr/>
            </p:nvSpPr>
            <p:spPr>
              <a:xfrm>
                <a:off x="2307025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1" name="Google Shape;181;p2"/>
              <p:cNvSpPr/>
              <p:nvPr/>
            </p:nvSpPr>
            <p:spPr>
              <a:xfrm>
                <a:off x="2307025" y="212137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1"/>
                    </a:lnTo>
                    <a:close/>
                  </a:path>
                </a:pathLst>
              </a:custGeom>
              <a:solidFill>
                <a:srgbClr val="80A1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2" name="Google Shape;182;p2"/>
              <p:cNvSpPr/>
              <p:nvPr/>
            </p:nvSpPr>
            <p:spPr>
              <a:xfrm>
                <a:off x="2236100" y="2262850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0" y="0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3" name="Google Shape;183;p2"/>
              <p:cNvSpPr/>
              <p:nvPr/>
            </p:nvSpPr>
            <p:spPr>
              <a:xfrm>
                <a:off x="2298000" y="2271475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1" y="0"/>
                    </a:moveTo>
                    <a:lnTo>
                      <a:pt x="1" y="705"/>
                    </a:lnTo>
                    <a:lnTo>
                      <a:pt x="706" y="705"/>
                    </a:lnTo>
                    <a:lnTo>
                      <a:pt x="70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4" name="Google Shape;184;p2"/>
              <p:cNvSpPr/>
              <p:nvPr/>
            </p:nvSpPr>
            <p:spPr>
              <a:xfrm>
                <a:off x="2192200" y="220092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5" name="Google Shape;185;p2"/>
              <p:cNvSpPr/>
              <p:nvPr/>
            </p:nvSpPr>
            <p:spPr>
              <a:xfrm>
                <a:off x="2156550" y="2271475"/>
                <a:ext cx="180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6" extrusionOk="0">
                    <a:moveTo>
                      <a:pt x="0" y="0"/>
                    </a:moveTo>
                    <a:lnTo>
                      <a:pt x="0" y="705"/>
                    </a:lnTo>
                    <a:lnTo>
                      <a:pt x="721" y="705"/>
                    </a:lnTo>
                    <a:lnTo>
                      <a:pt x="72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86" name="Google Shape;186;p2"/>
            <p:cNvGrpSpPr/>
            <p:nvPr/>
          </p:nvGrpSpPr>
          <p:grpSpPr>
            <a:xfrm>
              <a:off x="4198607" y="4511474"/>
              <a:ext cx="1049633" cy="1136997"/>
              <a:chOff x="2130300" y="2121375"/>
              <a:chExt cx="212000" cy="229650"/>
            </a:xfrm>
          </p:grpSpPr>
          <p:sp>
            <p:nvSpPr>
              <p:cNvPr id="187" name="Google Shape;187;p2"/>
              <p:cNvSpPr/>
              <p:nvPr/>
            </p:nvSpPr>
            <p:spPr>
              <a:xfrm>
                <a:off x="2130300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8" name="Google Shape;188;p2"/>
              <p:cNvSpPr/>
              <p:nvPr/>
            </p:nvSpPr>
            <p:spPr>
              <a:xfrm>
                <a:off x="2165550" y="2121375"/>
                <a:ext cx="17675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7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9" name="Google Shape;189;p2"/>
              <p:cNvSpPr/>
              <p:nvPr/>
            </p:nvSpPr>
            <p:spPr>
              <a:xfrm>
                <a:off x="2253725" y="2121375"/>
                <a:ext cx="180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21" y="706"/>
                    </a:lnTo>
                    <a:lnTo>
                      <a:pt x="72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0" name="Google Shape;190;p2"/>
              <p:cNvSpPr/>
              <p:nvPr/>
            </p:nvSpPr>
            <p:spPr>
              <a:xfrm>
                <a:off x="21655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1" name="Google Shape;191;p2"/>
              <p:cNvSpPr/>
              <p:nvPr/>
            </p:nvSpPr>
            <p:spPr>
              <a:xfrm>
                <a:off x="2200825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2" name="Google Shape;192;p2"/>
              <p:cNvSpPr/>
              <p:nvPr/>
            </p:nvSpPr>
            <p:spPr>
              <a:xfrm>
                <a:off x="2236100" y="2139025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3" name="Google Shape;193;p2"/>
              <p:cNvSpPr/>
              <p:nvPr/>
            </p:nvSpPr>
            <p:spPr>
              <a:xfrm>
                <a:off x="22717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4" name="Google Shape;194;p2"/>
              <p:cNvSpPr/>
              <p:nvPr/>
            </p:nvSpPr>
            <p:spPr>
              <a:xfrm>
                <a:off x="2130300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5" name="Google Shape;195;p2"/>
              <p:cNvSpPr/>
              <p:nvPr/>
            </p:nvSpPr>
            <p:spPr>
              <a:xfrm>
                <a:off x="21655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6" name="Google Shape;196;p2"/>
              <p:cNvSpPr/>
              <p:nvPr/>
            </p:nvSpPr>
            <p:spPr>
              <a:xfrm>
                <a:off x="2200825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7" name="Google Shape;197;p2"/>
              <p:cNvSpPr/>
              <p:nvPr/>
            </p:nvSpPr>
            <p:spPr>
              <a:xfrm>
                <a:off x="2236100" y="21742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8" name="Google Shape;198;p2"/>
              <p:cNvSpPr/>
              <p:nvPr/>
            </p:nvSpPr>
            <p:spPr>
              <a:xfrm>
                <a:off x="22717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9" name="Google Shape;199;p2"/>
              <p:cNvSpPr/>
              <p:nvPr/>
            </p:nvSpPr>
            <p:spPr>
              <a:xfrm>
                <a:off x="2130300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0" name="Google Shape;200;p2"/>
              <p:cNvSpPr/>
              <p:nvPr/>
            </p:nvSpPr>
            <p:spPr>
              <a:xfrm>
                <a:off x="21655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1" y="1"/>
                    </a:moveTo>
                    <a:lnTo>
                      <a:pt x="1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1" name="Google Shape;201;p2"/>
              <p:cNvSpPr/>
              <p:nvPr/>
            </p:nvSpPr>
            <p:spPr>
              <a:xfrm>
                <a:off x="2200825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2" name="Google Shape;202;p2"/>
              <p:cNvSpPr/>
              <p:nvPr/>
            </p:nvSpPr>
            <p:spPr>
              <a:xfrm>
                <a:off x="2236100" y="2209550"/>
                <a:ext cx="356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26" y="1427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3" name="Google Shape;203;p2"/>
              <p:cNvSpPr/>
              <p:nvPr/>
            </p:nvSpPr>
            <p:spPr>
              <a:xfrm>
                <a:off x="22717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4" name="Google Shape;204;p2"/>
              <p:cNvSpPr/>
              <p:nvPr/>
            </p:nvSpPr>
            <p:spPr>
              <a:xfrm>
                <a:off x="2130300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5" name="Google Shape;205;p2"/>
              <p:cNvSpPr/>
              <p:nvPr/>
            </p:nvSpPr>
            <p:spPr>
              <a:xfrm>
                <a:off x="21655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6" name="Google Shape;206;p2"/>
              <p:cNvSpPr/>
              <p:nvPr/>
            </p:nvSpPr>
            <p:spPr>
              <a:xfrm>
                <a:off x="2200825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7" name="Google Shape;207;p2"/>
              <p:cNvSpPr/>
              <p:nvPr/>
            </p:nvSpPr>
            <p:spPr>
              <a:xfrm>
                <a:off x="2236100" y="2245200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8" name="Google Shape;208;p2"/>
              <p:cNvSpPr/>
              <p:nvPr/>
            </p:nvSpPr>
            <p:spPr>
              <a:xfrm>
                <a:off x="22717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9" name="Google Shape;209;p2"/>
              <p:cNvSpPr/>
              <p:nvPr/>
            </p:nvSpPr>
            <p:spPr>
              <a:xfrm>
                <a:off x="2130300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0" name="Google Shape;210;p2"/>
              <p:cNvSpPr/>
              <p:nvPr/>
            </p:nvSpPr>
            <p:spPr>
              <a:xfrm>
                <a:off x="21655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1" name="Google Shape;211;p2"/>
              <p:cNvSpPr/>
              <p:nvPr/>
            </p:nvSpPr>
            <p:spPr>
              <a:xfrm>
                <a:off x="2200825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2" name="Google Shape;212;p2"/>
              <p:cNvSpPr/>
              <p:nvPr/>
            </p:nvSpPr>
            <p:spPr>
              <a:xfrm>
                <a:off x="2236100" y="22804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3" name="Google Shape;213;p2"/>
              <p:cNvSpPr/>
              <p:nvPr/>
            </p:nvSpPr>
            <p:spPr>
              <a:xfrm>
                <a:off x="22717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4" name="Google Shape;214;p2"/>
              <p:cNvSpPr/>
              <p:nvPr/>
            </p:nvSpPr>
            <p:spPr>
              <a:xfrm>
                <a:off x="2130300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5" name="Google Shape;215;p2"/>
              <p:cNvSpPr/>
              <p:nvPr/>
            </p:nvSpPr>
            <p:spPr>
              <a:xfrm>
                <a:off x="21655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6" name="Google Shape;216;p2"/>
              <p:cNvSpPr/>
              <p:nvPr/>
            </p:nvSpPr>
            <p:spPr>
              <a:xfrm>
                <a:off x="2200825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7" name="Google Shape;217;p2"/>
              <p:cNvSpPr/>
              <p:nvPr/>
            </p:nvSpPr>
            <p:spPr>
              <a:xfrm>
                <a:off x="2236100" y="2315750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8" name="Google Shape;218;p2"/>
              <p:cNvSpPr/>
              <p:nvPr/>
            </p:nvSpPr>
            <p:spPr>
              <a:xfrm>
                <a:off x="22717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9" name="Google Shape;219;p2"/>
              <p:cNvSpPr/>
              <p:nvPr/>
            </p:nvSpPr>
            <p:spPr>
              <a:xfrm>
                <a:off x="2307025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0" name="Google Shape;220;p2"/>
              <p:cNvSpPr/>
              <p:nvPr/>
            </p:nvSpPr>
            <p:spPr>
              <a:xfrm>
                <a:off x="2307025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1" name="Google Shape;221;p2"/>
              <p:cNvSpPr/>
              <p:nvPr/>
            </p:nvSpPr>
            <p:spPr>
              <a:xfrm>
                <a:off x="2307025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2" name="Google Shape;222;p2"/>
              <p:cNvSpPr/>
              <p:nvPr/>
            </p:nvSpPr>
            <p:spPr>
              <a:xfrm>
                <a:off x="2307025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3" name="Google Shape;223;p2"/>
              <p:cNvSpPr/>
              <p:nvPr/>
            </p:nvSpPr>
            <p:spPr>
              <a:xfrm>
                <a:off x="2307025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4" name="Google Shape;224;p2"/>
              <p:cNvSpPr/>
              <p:nvPr/>
            </p:nvSpPr>
            <p:spPr>
              <a:xfrm>
                <a:off x="2307025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5" name="Google Shape;225;p2"/>
              <p:cNvSpPr/>
              <p:nvPr/>
            </p:nvSpPr>
            <p:spPr>
              <a:xfrm>
                <a:off x="2307025" y="212137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1"/>
                    </a:lnTo>
                    <a:close/>
                  </a:path>
                </a:pathLst>
              </a:custGeom>
              <a:solidFill>
                <a:srgbClr val="80A1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6" name="Google Shape;226;p2"/>
              <p:cNvSpPr/>
              <p:nvPr/>
            </p:nvSpPr>
            <p:spPr>
              <a:xfrm>
                <a:off x="2236100" y="2262850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0" y="0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7" name="Google Shape;227;p2"/>
              <p:cNvSpPr/>
              <p:nvPr/>
            </p:nvSpPr>
            <p:spPr>
              <a:xfrm>
                <a:off x="2298000" y="2271475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1" y="0"/>
                    </a:moveTo>
                    <a:lnTo>
                      <a:pt x="1" y="705"/>
                    </a:lnTo>
                    <a:lnTo>
                      <a:pt x="706" y="705"/>
                    </a:lnTo>
                    <a:lnTo>
                      <a:pt x="70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8" name="Google Shape;228;p2"/>
              <p:cNvSpPr/>
              <p:nvPr/>
            </p:nvSpPr>
            <p:spPr>
              <a:xfrm>
                <a:off x="2192200" y="220092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9" name="Google Shape;229;p2"/>
              <p:cNvSpPr/>
              <p:nvPr/>
            </p:nvSpPr>
            <p:spPr>
              <a:xfrm>
                <a:off x="2156550" y="2271475"/>
                <a:ext cx="180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6" extrusionOk="0">
                    <a:moveTo>
                      <a:pt x="0" y="0"/>
                    </a:moveTo>
                    <a:lnTo>
                      <a:pt x="0" y="705"/>
                    </a:lnTo>
                    <a:lnTo>
                      <a:pt x="721" y="705"/>
                    </a:lnTo>
                    <a:lnTo>
                      <a:pt x="72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30" name="Google Shape;230;p2"/>
            <p:cNvGrpSpPr/>
            <p:nvPr/>
          </p:nvGrpSpPr>
          <p:grpSpPr>
            <a:xfrm>
              <a:off x="5248257" y="4511474"/>
              <a:ext cx="1049633" cy="1136997"/>
              <a:chOff x="2130300" y="2121375"/>
              <a:chExt cx="212000" cy="229650"/>
            </a:xfrm>
          </p:grpSpPr>
          <p:sp>
            <p:nvSpPr>
              <p:cNvPr id="231" name="Google Shape;231;p2"/>
              <p:cNvSpPr/>
              <p:nvPr/>
            </p:nvSpPr>
            <p:spPr>
              <a:xfrm>
                <a:off x="2130300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2" name="Google Shape;232;p2"/>
              <p:cNvSpPr/>
              <p:nvPr/>
            </p:nvSpPr>
            <p:spPr>
              <a:xfrm>
                <a:off x="2165550" y="2121375"/>
                <a:ext cx="17675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7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3" name="Google Shape;233;p2"/>
              <p:cNvSpPr/>
              <p:nvPr/>
            </p:nvSpPr>
            <p:spPr>
              <a:xfrm>
                <a:off x="2253725" y="2121375"/>
                <a:ext cx="180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21" y="706"/>
                    </a:lnTo>
                    <a:lnTo>
                      <a:pt x="72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4" name="Google Shape;234;p2"/>
              <p:cNvSpPr/>
              <p:nvPr/>
            </p:nvSpPr>
            <p:spPr>
              <a:xfrm>
                <a:off x="21655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5" name="Google Shape;235;p2"/>
              <p:cNvSpPr/>
              <p:nvPr/>
            </p:nvSpPr>
            <p:spPr>
              <a:xfrm>
                <a:off x="2200825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6" name="Google Shape;236;p2"/>
              <p:cNvSpPr/>
              <p:nvPr/>
            </p:nvSpPr>
            <p:spPr>
              <a:xfrm>
                <a:off x="2236100" y="2139025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7" name="Google Shape;237;p2"/>
              <p:cNvSpPr/>
              <p:nvPr/>
            </p:nvSpPr>
            <p:spPr>
              <a:xfrm>
                <a:off x="22717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8" name="Google Shape;238;p2"/>
              <p:cNvSpPr/>
              <p:nvPr/>
            </p:nvSpPr>
            <p:spPr>
              <a:xfrm>
                <a:off x="2130300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9" name="Google Shape;239;p2"/>
              <p:cNvSpPr/>
              <p:nvPr/>
            </p:nvSpPr>
            <p:spPr>
              <a:xfrm>
                <a:off x="21655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0" name="Google Shape;240;p2"/>
              <p:cNvSpPr/>
              <p:nvPr/>
            </p:nvSpPr>
            <p:spPr>
              <a:xfrm>
                <a:off x="2200825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1" name="Google Shape;241;p2"/>
              <p:cNvSpPr/>
              <p:nvPr/>
            </p:nvSpPr>
            <p:spPr>
              <a:xfrm>
                <a:off x="2236100" y="21742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2" name="Google Shape;242;p2"/>
              <p:cNvSpPr/>
              <p:nvPr/>
            </p:nvSpPr>
            <p:spPr>
              <a:xfrm>
                <a:off x="22717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3" name="Google Shape;243;p2"/>
              <p:cNvSpPr/>
              <p:nvPr/>
            </p:nvSpPr>
            <p:spPr>
              <a:xfrm>
                <a:off x="2130300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4" name="Google Shape;244;p2"/>
              <p:cNvSpPr/>
              <p:nvPr/>
            </p:nvSpPr>
            <p:spPr>
              <a:xfrm>
                <a:off x="21655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1" y="1"/>
                    </a:moveTo>
                    <a:lnTo>
                      <a:pt x="1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5" name="Google Shape;245;p2"/>
              <p:cNvSpPr/>
              <p:nvPr/>
            </p:nvSpPr>
            <p:spPr>
              <a:xfrm>
                <a:off x="2200825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6" name="Google Shape;246;p2"/>
              <p:cNvSpPr/>
              <p:nvPr/>
            </p:nvSpPr>
            <p:spPr>
              <a:xfrm>
                <a:off x="2236100" y="2209550"/>
                <a:ext cx="356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26" y="1427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7" name="Google Shape;247;p2"/>
              <p:cNvSpPr/>
              <p:nvPr/>
            </p:nvSpPr>
            <p:spPr>
              <a:xfrm>
                <a:off x="22717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8" name="Google Shape;248;p2"/>
              <p:cNvSpPr/>
              <p:nvPr/>
            </p:nvSpPr>
            <p:spPr>
              <a:xfrm>
                <a:off x="2130300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9" name="Google Shape;249;p2"/>
              <p:cNvSpPr/>
              <p:nvPr/>
            </p:nvSpPr>
            <p:spPr>
              <a:xfrm>
                <a:off x="21655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0" name="Google Shape;250;p2"/>
              <p:cNvSpPr/>
              <p:nvPr/>
            </p:nvSpPr>
            <p:spPr>
              <a:xfrm>
                <a:off x="2200825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1" name="Google Shape;251;p2"/>
              <p:cNvSpPr/>
              <p:nvPr/>
            </p:nvSpPr>
            <p:spPr>
              <a:xfrm>
                <a:off x="2236100" y="2245200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2" name="Google Shape;252;p2"/>
              <p:cNvSpPr/>
              <p:nvPr/>
            </p:nvSpPr>
            <p:spPr>
              <a:xfrm>
                <a:off x="22717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3" name="Google Shape;253;p2"/>
              <p:cNvSpPr/>
              <p:nvPr/>
            </p:nvSpPr>
            <p:spPr>
              <a:xfrm>
                <a:off x="2130300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4" name="Google Shape;254;p2"/>
              <p:cNvSpPr/>
              <p:nvPr/>
            </p:nvSpPr>
            <p:spPr>
              <a:xfrm>
                <a:off x="21655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5" name="Google Shape;255;p2"/>
              <p:cNvSpPr/>
              <p:nvPr/>
            </p:nvSpPr>
            <p:spPr>
              <a:xfrm>
                <a:off x="2200825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6" name="Google Shape;256;p2"/>
              <p:cNvSpPr/>
              <p:nvPr/>
            </p:nvSpPr>
            <p:spPr>
              <a:xfrm>
                <a:off x="2236100" y="22804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7" name="Google Shape;257;p2"/>
              <p:cNvSpPr/>
              <p:nvPr/>
            </p:nvSpPr>
            <p:spPr>
              <a:xfrm>
                <a:off x="22717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8" name="Google Shape;258;p2"/>
              <p:cNvSpPr/>
              <p:nvPr/>
            </p:nvSpPr>
            <p:spPr>
              <a:xfrm>
                <a:off x="2130300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9" name="Google Shape;259;p2"/>
              <p:cNvSpPr/>
              <p:nvPr/>
            </p:nvSpPr>
            <p:spPr>
              <a:xfrm>
                <a:off x="21655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0" name="Google Shape;260;p2"/>
              <p:cNvSpPr/>
              <p:nvPr/>
            </p:nvSpPr>
            <p:spPr>
              <a:xfrm>
                <a:off x="2200825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1" name="Google Shape;261;p2"/>
              <p:cNvSpPr/>
              <p:nvPr/>
            </p:nvSpPr>
            <p:spPr>
              <a:xfrm>
                <a:off x="2236100" y="2315750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2" name="Google Shape;262;p2"/>
              <p:cNvSpPr/>
              <p:nvPr/>
            </p:nvSpPr>
            <p:spPr>
              <a:xfrm>
                <a:off x="22717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3" name="Google Shape;263;p2"/>
              <p:cNvSpPr/>
              <p:nvPr/>
            </p:nvSpPr>
            <p:spPr>
              <a:xfrm>
                <a:off x="2307025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4" name="Google Shape;264;p2"/>
              <p:cNvSpPr/>
              <p:nvPr/>
            </p:nvSpPr>
            <p:spPr>
              <a:xfrm>
                <a:off x="2307025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5" name="Google Shape;265;p2"/>
              <p:cNvSpPr/>
              <p:nvPr/>
            </p:nvSpPr>
            <p:spPr>
              <a:xfrm>
                <a:off x="2307025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6" name="Google Shape;266;p2"/>
              <p:cNvSpPr/>
              <p:nvPr/>
            </p:nvSpPr>
            <p:spPr>
              <a:xfrm>
                <a:off x="2307025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7" name="Google Shape;267;p2"/>
              <p:cNvSpPr/>
              <p:nvPr/>
            </p:nvSpPr>
            <p:spPr>
              <a:xfrm>
                <a:off x="2307025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8" name="Google Shape;268;p2"/>
              <p:cNvSpPr/>
              <p:nvPr/>
            </p:nvSpPr>
            <p:spPr>
              <a:xfrm>
                <a:off x="2307025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9" name="Google Shape;269;p2"/>
              <p:cNvSpPr/>
              <p:nvPr/>
            </p:nvSpPr>
            <p:spPr>
              <a:xfrm>
                <a:off x="2307025" y="212137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1"/>
                    </a:lnTo>
                    <a:close/>
                  </a:path>
                </a:pathLst>
              </a:custGeom>
              <a:solidFill>
                <a:srgbClr val="80A1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0" name="Google Shape;270;p2"/>
              <p:cNvSpPr/>
              <p:nvPr/>
            </p:nvSpPr>
            <p:spPr>
              <a:xfrm>
                <a:off x="2236100" y="2262850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0" y="0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1" name="Google Shape;271;p2"/>
              <p:cNvSpPr/>
              <p:nvPr/>
            </p:nvSpPr>
            <p:spPr>
              <a:xfrm>
                <a:off x="2298000" y="2271475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1" y="0"/>
                    </a:moveTo>
                    <a:lnTo>
                      <a:pt x="1" y="705"/>
                    </a:lnTo>
                    <a:lnTo>
                      <a:pt x="706" y="705"/>
                    </a:lnTo>
                    <a:lnTo>
                      <a:pt x="70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2" name="Google Shape;272;p2"/>
              <p:cNvSpPr/>
              <p:nvPr/>
            </p:nvSpPr>
            <p:spPr>
              <a:xfrm>
                <a:off x="2192200" y="220092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3" name="Google Shape;273;p2"/>
              <p:cNvSpPr/>
              <p:nvPr/>
            </p:nvSpPr>
            <p:spPr>
              <a:xfrm>
                <a:off x="2156550" y="2271475"/>
                <a:ext cx="180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6" extrusionOk="0">
                    <a:moveTo>
                      <a:pt x="0" y="0"/>
                    </a:moveTo>
                    <a:lnTo>
                      <a:pt x="0" y="705"/>
                    </a:lnTo>
                    <a:lnTo>
                      <a:pt x="721" y="705"/>
                    </a:lnTo>
                    <a:lnTo>
                      <a:pt x="72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74" name="Google Shape;274;p2"/>
            <p:cNvGrpSpPr/>
            <p:nvPr/>
          </p:nvGrpSpPr>
          <p:grpSpPr>
            <a:xfrm>
              <a:off x="6297907" y="4511474"/>
              <a:ext cx="1049633" cy="1136997"/>
              <a:chOff x="2130300" y="2121375"/>
              <a:chExt cx="212000" cy="229650"/>
            </a:xfrm>
          </p:grpSpPr>
          <p:sp>
            <p:nvSpPr>
              <p:cNvPr id="275" name="Google Shape;275;p2"/>
              <p:cNvSpPr/>
              <p:nvPr/>
            </p:nvSpPr>
            <p:spPr>
              <a:xfrm>
                <a:off x="2130300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6" name="Google Shape;276;p2"/>
              <p:cNvSpPr/>
              <p:nvPr/>
            </p:nvSpPr>
            <p:spPr>
              <a:xfrm>
                <a:off x="2165550" y="2121375"/>
                <a:ext cx="17675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7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7" name="Google Shape;277;p2"/>
              <p:cNvSpPr/>
              <p:nvPr/>
            </p:nvSpPr>
            <p:spPr>
              <a:xfrm>
                <a:off x="2253725" y="2121375"/>
                <a:ext cx="180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21" y="706"/>
                    </a:lnTo>
                    <a:lnTo>
                      <a:pt x="72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8" name="Google Shape;278;p2"/>
              <p:cNvSpPr/>
              <p:nvPr/>
            </p:nvSpPr>
            <p:spPr>
              <a:xfrm>
                <a:off x="21655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9" name="Google Shape;279;p2"/>
              <p:cNvSpPr/>
              <p:nvPr/>
            </p:nvSpPr>
            <p:spPr>
              <a:xfrm>
                <a:off x="2200825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0" name="Google Shape;280;p2"/>
              <p:cNvSpPr/>
              <p:nvPr/>
            </p:nvSpPr>
            <p:spPr>
              <a:xfrm>
                <a:off x="2236100" y="2139025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1" name="Google Shape;281;p2"/>
              <p:cNvSpPr/>
              <p:nvPr/>
            </p:nvSpPr>
            <p:spPr>
              <a:xfrm>
                <a:off x="22717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2" name="Google Shape;282;p2"/>
              <p:cNvSpPr/>
              <p:nvPr/>
            </p:nvSpPr>
            <p:spPr>
              <a:xfrm>
                <a:off x="2130300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3" name="Google Shape;283;p2"/>
              <p:cNvSpPr/>
              <p:nvPr/>
            </p:nvSpPr>
            <p:spPr>
              <a:xfrm>
                <a:off x="21655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4" name="Google Shape;284;p2"/>
              <p:cNvSpPr/>
              <p:nvPr/>
            </p:nvSpPr>
            <p:spPr>
              <a:xfrm>
                <a:off x="2200825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5" name="Google Shape;285;p2"/>
              <p:cNvSpPr/>
              <p:nvPr/>
            </p:nvSpPr>
            <p:spPr>
              <a:xfrm>
                <a:off x="2236100" y="21742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6" name="Google Shape;286;p2"/>
              <p:cNvSpPr/>
              <p:nvPr/>
            </p:nvSpPr>
            <p:spPr>
              <a:xfrm>
                <a:off x="22717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7" name="Google Shape;287;p2"/>
              <p:cNvSpPr/>
              <p:nvPr/>
            </p:nvSpPr>
            <p:spPr>
              <a:xfrm>
                <a:off x="2130300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8" name="Google Shape;288;p2"/>
              <p:cNvSpPr/>
              <p:nvPr/>
            </p:nvSpPr>
            <p:spPr>
              <a:xfrm>
                <a:off x="21655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1" y="1"/>
                    </a:moveTo>
                    <a:lnTo>
                      <a:pt x="1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9" name="Google Shape;289;p2"/>
              <p:cNvSpPr/>
              <p:nvPr/>
            </p:nvSpPr>
            <p:spPr>
              <a:xfrm>
                <a:off x="2200825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0" name="Google Shape;290;p2"/>
              <p:cNvSpPr/>
              <p:nvPr/>
            </p:nvSpPr>
            <p:spPr>
              <a:xfrm>
                <a:off x="2236100" y="2209550"/>
                <a:ext cx="356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26" y="1427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1" name="Google Shape;291;p2"/>
              <p:cNvSpPr/>
              <p:nvPr/>
            </p:nvSpPr>
            <p:spPr>
              <a:xfrm>
                <a:off x="22717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2" name="Google Shape;292;p2"/>
              <p:cNvSpPr/>
              <p:nvPr/>
            </p:nvSpPr>
            <p:spPr>
              <a:xfrm>
                <a:off x="2130300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3" name="Google Shape;293;p2"/>
              <p:cNvSpPr/>
              <p:nvPr/>
            </p:nvSpPr>
            <p:spPr>
              <a:xfrm>
                <a:off x="21655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4" name="Google Shape;294;p2"/>
              <p:cNvSpPr/>
              <p:nvPr/>
            </p:nvSpPr>
            <p:spPr>
              <a:xfrm>
                <a:off x="2200825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5" name="Google Shape;295;p2"/>
              <p:cNvSpPr/>
              <p:nvPr/>
            </p:nvSpPr>
            <p:spPr>
              <a:xfrm>
                <a:off x="2236100" y="2245200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6" name="Google Shape;296;p2"/>
              <p:cNvSpPr/>
              <p:nvPr/>
            </p:nvSpPr>
            <p:spPr>
              <a:xfrm>
                <a:off x="22717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7" name="Google Shape;297;p2"/>
              <p:cNvSpPr/>
              <p:nvPr/>
            </p:nvSpPr>
            <p:spPr>
              <a:xfrm>
                <a:off x="2130300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8" name="Google Shape;298;p2"/>
              <p:cNvSpPr/>
              <p:nvPr/>
            </p:nvSpPr>
            <p:spPr>
              <a:xfrm>
                <a:off x="21655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9" name="Google Shape;299;p2"/>
              <p:cNvSpPr/>
              <p:nvPr/>
            </p:nvSpPr>
            <p:spPr>
              <a:xfrm>
                <a:off x="2200825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0" name="Google Shape;300;p2"/>
              <p:cNvSpPr/>
              <p:nvPr/>
            </p:nvSpPr>
            <p:spPr>
              <a:xfrm>
                <a:off x="2236100" y="22804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1" name="Google Shape;301;p2"/>
              <p:cNvSpPr/>
              <p:nvPr/>
            </p:nvSpPr>
            <p:spPr>
              <a:xfrm>
                <a:off x="22717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2" name="Google Shape;302;p2"/>
              <p:cNvSpPr/>
              <p:nvPr/>
            </p:nvSpPr>
            <p:spPr>
              <a:xfrm>
                <a:off x="2130300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3" name="Google Shape;303;p2"/>
              <p:cNvSpPr/>
              <p:nvPr/>
            </p:nvSpPr>
            <p:spPr>
              <a:xfrm>
                <a:off x="21655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4" name="Google Shape;304;p2"/>
              <p:cNvSpPr/>
              <p:nvPr/>
            </p:nvSpPr>
            <p:spPr>
              <a:xfrm>
                <a:off x="2200825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5" name="Google Shape;305;p2"/>
              <p:cNvSpPr/>
              <p:nvPr/>
            </p:nvSpPr>
            <p:spPr>
              <a:xfrm>
                <a:off x="2236100" y="2315750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6" name="Google Shape;306;p2"/>
              <p:cNvSpPr/>
              <p:nvPr/>
            </p:nvSpPr>
            <p:spPr>
              <a:xfrm>
                <a:off x="22717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7" name="Google Shape;307;p2"/>
              <p:cNvSpPr/>
              <p:nvPr/>
            </p:nvSpPr>
            <p:spPr>
              <a:xfrm>
                <a:off x="2307025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8" name="Google Shape;308;p2"/>
              <p:cNvSpPr/>
              <p:nvPr/>
            </p:nvSpPr>
            <p:spPr>
              <a:xfrm>
                <a:off x="2307025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9" name="Google Shape;309;p2"/>
              <p:cNvSpPr/>
              <p:nvPr/>
            </p:nvSpPr>
            <p:spPr>
              <a:xfrm>
                <a:off x="2307025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0" name="Google Shape;310;p2"/>
              <p:cNvSpPr/>
              <p:nvPr/>
            </p:nvSpPr>
            <p:spPr>
              <a:xfrm>
                <a:off x="2307025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1" name="Google Shape;311;p2"/>
              <p:cNvSpPr/>
              <p:nvPr/>
            </p:nvSpPr>
            <p:spPr>
              <a:xfrm>
                <a:off x="2307025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2" name="Google Shape;312;p2"/>
              <p:cNvSpPr/>
              <p:nvPr/>
            </p:nvSpPr>
            <p:spPr>
              <a:xfrm>
                <a:off x="2307025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3" name="Google Shape;313;p2"/>
              <p:cNvSpPr/>
              <p:nvPr/>
            </p:nvSpPr>
            <p:spPr>
              <a:xfrm>
                <a:off x="2307025" y="212137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1"/>
                    </a:lnTo>
                    <a:close/>
                  </a:path>
                </a:pathLst>
              </a:custGeom>
              <a:solidFill>
                <a:srgbClr val="80A1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4" name="Google Shape;314;p2"/>
              <p:cNvSpPr/>
              <p:nvPr/>
            </p:nvSpPr>
            <p:spPr>
              <a:xfrm>
                <a:off x="2236100" y="2262850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0" y="0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5" name="Google Shape;315;p2"/>
              <p:cNvSpPr/>
              <p:nvPr/>
            </p:nvSpPr>
            <p:spPr>
              <a:xfrm>
                <a:off x="2298000" y="2271475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1" y="0"/>
                    </a:moveTo>
                    <a:lnTo>
                      <a:pt x="1" y="705"/>
                    </a:lnTo>
                    <a:lnTo>
                      <a:pt x="706" y="705"/>
                    </a:lnTo>
                    <a:lnTo>
                      <a:pt x="70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6" name="Google Shape;316;p2"/>
              <p:cNvSpPr/>
              <p:nvPr/>
            </p:nvSpPr>
            <p:spPr>
              <a:xfrm>
                <a:off x="2192200" y="220092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7" name="Google Shape;317;p2"/>
              <p:cNvSpPr/>
              <p:nvPr/>
            </p:nvSpPr>
            <p:spPr>
              <a:xfrm>
                <a:off x="2156550" y="2271475"/>
                <a:ext cx="180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6" extrusionOk="0">
                    <a:moveTo>
                      <a:pt x="0" y="0"/>
                    </a:moveTo>
                    <a:lnTo>
                      <a:pt x="0" y="705"/>
                    </a:lnTo>
                    <a:lnTo>
                      <a:pt x="721" y="705"/>
                    </a:lnTo>
                    <a:lnTo>
                      <a:pt x="72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18" name="Google Shape;318;p2"/>
            <p:cNvGrpSpPr/>
            <p:nvPr/>
          </p:nvGrpSpPr>
          <p:grpSpPr>
            <a:xfrm>
              <a:off x="7347557" y="4511474"/>
              <a:ext cx="1049633" cy="1136997"/>
              <a:chOff x="2130300" y="2121375"/>
              <a:chExt cx="212000" cy="229650"/>
            </a:xfrm>
          </p:grpSpPr>
          <p:sp>
            <p:nvSpPr>
              <p:cNvPr id="319" name="Google Shape;319;p2"/>
              <p:cNvSpPr/>
              <p:nvPr/>
            </p:nvSpPr>
            <p:spPr>
              <a:xfrm>
                <a:off x="2130300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0" name="Google Shape;320;p2"/>
              <p:cNvSpPr/>
              <p:nvPr/>
            </p:nvSpPr>
            <p:spPr>
              <a:xfrm>
                <a:off x="2165550" y="2121375"/>
                <a:ext cx="17675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7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1" name="Google Shape;321;p2"/>
              <p:cNvSpPr/>
              <p:nvPr/>
            </p:nvSpPr>
            <p:spPr>
              <a:xfrm>
                <a:off x="2253725" y="2121375"/>
                <a:ext cx="180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21" y="706"/>
                    </a:lnTo>
                    <a:lnTo>
                      <a:pt x="72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2" name="Google Shape;322;p2"/>
              <p:cNvSpPr/>
              <p:nvPr/>
            </p:nvSpPr>
            <p:spPr>
              <a:xfrm>
                <a:off x="21655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3" name="Google Shape;323;p2"/>
              <p:cNvSpPr/>
              <p:nvPr/>
            </p:nvSpPr>
            <p:spPr>
              <a:xfrm>
                <a:off x="2200825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4" name="Google Shape;324;p2"/>
              <p:cNvSpPr/>
              <p:nvPr/>
            </p:nvSpPr>
            <p:spPr>
              <a:xfrm>
                <a:off x="2236100" y="2139025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5" name="Google Shape;325;p2"/>
              <p:cNvSpPr/>
              <p:nvPr/>
            </p:nvSpPr>
            <p:spPr>
              <a:xfrm>
                <a:off x="22717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6" name="Google Shape;326;p2"/>
              <p:cNvSpPr/>
              <p:nvPr/>
            </p:nvSpPr>
            <p:spPr>
              <a:xfrm>
                <a:off x="2130300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7" name="Google Shape;327;p2"/>
              <p:cNvSpPr/>
              <p:nvPr/>
            </p:nvSpPr>
            <p:spPr>
              <a:xfrm>
                <a:off x="21655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8" name="Google Shape;328;p2"/>
              <p:cNvSpPr/>
              <p:nvPr/>
            </p:nvSpPr>
            <p:spPr>
              <a:xfrm>
                <a:off x="2200825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9" name="Google Shape;329;p2"/>
              <p:cNvSpPr/>
              <p:nvPr/>
            </p:nvSpPr>
            <p:spPr>
              <a:xfrm>
                <a:off x="2236100" y="21742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30" name="Google Shape;330;p2"/>
              <p:cNvSpPr/>
              <p:nvPr/>
            </p:nvSpPr>
            <p:spPr>
              <a:xfrm>
                <a:off x="22717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31" name="Google Shape;331;p2"/>
              <p:cNvSpPr/>
              <p:nvPr/>
            </p:nvSpPr>
            <p:spPr>
              <a:xfrm>
                <a:off x="2130300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32" name="Google Shape;332;p2"/>
              <p:cNvSpPr/>
              <p:nvPr/>
            </p:nvSpPr>
            <p:spPr>
              <a:xfrm>
                <a:off x="21655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1" y="1"/>
                    </a:moveTo>
                    <a:lnTo>
                      <a:pt x="1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33" name="Google Shape;333;p2"/>
              <p:cNvSpPr/>
              <p:nvPr/>
            </p:nvSpPr>
            <p:spPr>
              <a:xfrm>
                <a:off x="2200825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34" name="Google Shape;334;p2"/>
              <p:cNvSpPr/>
              <p:nvPr/>
            </p:nvSpPr>
            <p:spPr>
              <a:xfrm>
                <a:off x="2236100" y="2209550"/>
                <a:ext cx="356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26" y="1427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35" name="Google Shape;335;p2"/>
              <p:cNvSpPr/>
              <p:nvPr/>
            </p:nvSpPr>
            <p:spPr>
              <a:xfrm>
                <a:off x="22717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36" name="Google Shape;336;p2"/>
              <p:cNvSpPr/>
              <p:nvPr/>
            </p:nvSpPr>
            <p:spPr>
              <a:xfrm>
                <a:off x="2130300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37" name="Google Shape;337;p2"/>
              <p:cNvSpPr/>
              <p:nvPr/>
            </p:nvSpPr>
            <p:spPr>
              <a:xfrm>
                <a:off x="21655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38" name="Google Shape;338;p2"/>
              <p:cNvSpPr/>
              <p:nvPr/>
            </p:nvSpPr>
            <p:spPr>
              <a:xfrm>
                <a:off x="2200825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39" name="Google Shape;339;p2"/>
              <p:cNvSpPr/>
              <p:nvPr/>
            </p:nvSpPr>
            <p:spPr>
              <a:xfrm>
                <a:off x="2236100" y="2245200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40" name="Google Shape;340;p2"/>
              <p:cNvSpPr/>
              <p:nvPr/>
            </p:nvSpPr>
            <p:spPr>
              <a:xfrm>
                <a:off x="22717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41" name="Google Shape;341;p2"/>
              <p:cNvSpPr/>
              <p:nvPr/>
            </p:nvSpPr>
            <p:spPr>
              <a:xfrm>
                <a:off x="2130300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42" name="Google Shape;342;p2"/>
              <p:cNvSpPr/>
              <p:nvPr/>
            </p:nvSpPr>
            <p:spPr>
              <a:xfrm>
                <a:off x="21655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43" name="Google Shape;343;p2"/>
              <p:cNvSpPr/>
              <p:nvPr/>
            </p:nvSpPr>
            <p:spPr>
              <a:xfrm>
                <a:off x="2200825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44" name="Google Shape;344;p2"/>
              <p:cNvSpPr/>
              <p:nvPr/>
            </p:nvSpPr>
            <p:spPr>
              <a:xfrm>
                <a:off x="2236100" y="22804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45" name="Google Shape;345;p2"/>
              <p:cNvSpPr/>
              <p:nvPr/>
            </p:nvSpPr>
            <p:spPr>
              <a:xfrm>
                <a:off x="22717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46" name="Google Shape;346;p2"/>
              <p:cNvSpPr/>
              <p:nvPr/>
            </p:nvSpPr>
            <p:spPr>
              <a:xfrm>
                <a:off x="2130300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47" name="Google Shape;347;p2"/>
              <p:cNvSpPr/>
              <p:nvPr/>
            </p:nvSpPr>
            <p:spPr>
              <a:xfrm>
                <a:off x="21655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48" name="Google Shape;348;p2"/>
              <p:cNvSpPr/>
              <p:nvPr/>
            </p:nvSpPr>
            <p:spPr>
              <a:xfrm>
                <a:off x="2200825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49" name="Google Shape;349;p2"/>
              <p:cNvSpPr/>
              <p:nvPr/>
            </p:nvSpPr>
            <p:spPr>
              <a:xfrm>
                <a:off x="2236100" y="2315750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0" name="Google Shape;350;p2"/>
              <p:cNvSpPr/>
              <p:nvPr/>
            </p:nvSpPr>
            <p:spPr>
              <a:xfrm>
                <a:off x="22717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1" name="Google Shape;351;p2"/>
              <p:cNvSpPr/>
              <p:nvPr/>
            </p:nvSpPr>
            <p:spPr>
              <a:xfrm>
                <a:off x="2307025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2" name="Google Shape;352;p2"/>
              <p:cNvSpPr/>
              <p:nvPr/>
            </p:nvSpPr>
            <p:spPr>
              <a:xfrm>
                <a:off x="2307025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3" name="Google Shape;353;p2"/>
              <p:cNvSpPr/>
              <p:nvPr/>
            </p:nvSpPr>
            <p:spPr>
              <a:xfrm>
                <a:off x="2307025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4" name="Google Shape;354;p2"/>
              <p:cNvSpPr/>
              <p:nvPr/>
            </p:nvSpPr>
            <p:spPr>
              <a:xfrm>
                <a:off x="2307025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5" name="Google Shape;355;p2"/>
              <p:cNvSpPr/>
              <p:nvPr/>
            </p:nvSpPr>
            <p:spPr>
              <a:xfrm>
                <a:off x="2307025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6" name="Google Shape;356;p2"/>
              <p:cNvSpPr/>
              <p:nvPr/>
            </p:nvSpPr>
            <p:spPr>
              <a:xfrm>
                <a:off x="2307025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7" name="Google Shape;357;p2"/>
              <p:cNvSpPr/>
              <p:nvPr/>
            </p:nvSpPr>
            <p:spPr>
              <a:xfrm>
                <a:off x="2307025" y="212137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1"/>
                    </a:lnTo>
                    <a:close/>
                  </a:path>
                </a:pathLst>
              </a:custGeom>
              <a:solidFill>
                <a:srgbClr val="80A1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8" name="Google Shape;358;p2"/>
              <p:cNvSpPr/>
              <p:nvPr/>
            </p:nvSpPr>
            <p:spPr>
              <a:xfrm>
                <a:off x="2236100" y="2262850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0" y="0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9" name="Google Shape;359;p2"/>
              <p:cNvSpPr/>
              <p:nvPr/>
            </p:nvSpPr>
            <p:spPr>
              <a:xfrm>
                <a:off x="2298000" y="2271475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1" y="0"/>
                    </a:moveTo>
                    <a:lnTo>
                      <a:pt x="1" y="705"/>
                    </a:lnTo>
                    <a:lnTo>
                      <a:pt x="706" y="705"/>
                    </a:lnTo>
                    <a:lnTo>
                      <a:pt x="70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0" name="Google Shape;360;p2"/>
              <p:cNvSpPr/>
              <p:nvPr/>
            </p:nvSpPr>
            <p:spPr>
              <a:xfrm>
                <a:off x="2192200" y="220092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1" name="Google Shape;361;p2"/>
              <p:cNvSpPr/>
              <p:nvPr/>
            </p:nvSpPr>
            <p:spPr>
              <a:xfrm>
                <a:off x="2156550" y="2271475"/>
                <a:ext cx="180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6" extrusionOk="0">
                    <a:moveTo>
                      <a:pt x="0" y="0"/>
                    </a:moveTo>
                    <a:lnTo>
                      <a:pt x="0" y="705"/>
                    </a:lnTo>
                    <a:lnTo>
                      <a:pt x="721" y="705"/>
                    </a:lnTo>
                    <a:lnTo>
                      <a:pt x="72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62" name="Google Shape;362;p2"/>
            <p:cNvGrpSpPr/>
            <p:nvPr/>
          </p:nvGrpSpPr>
          <p:grpSpPr>
            <a:xfrm>
              <a:off x="8397207" y="4511474"/>
              <a:ext cx="1049633" cy="1136997"/>
              <a:chOff x="2130300" y="2121375"/>
              <a:chExt cx="212000" cy="229650"/>
            </a:xfrm>
          </p:grpSpPr>
          <p:sp>
            <p:nvSpPr>
              <p:cNvPr id="363" name="Google Shape;363;p2"/>
              <p:cNvSpPr/>
              <p:nvPr/>
            </p:nvSpPr>
            <p:spPr>
              <a:xfrm>
                <a:off x="2130300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4" name="Google Shape;364;p2"/>
              <p:cNvSpPr/>
              <p:nvPr/>
            </p:nvSpPr>
            <p:spPr>
              <a:xfrm>
                <a:off x="2165550" y="2121375"/>
                <a:ext cx="17675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7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5" name="Google Shape;365;p2"/>
              <p:cNvSpPr/>
              <p:nvPr/>
            </p:nvSpPr>
            <p:spPr>
              <a:xfrm>
                <a:off x="2253725" y="2121375"/>
                <a:ext cx="180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21" y="706"/>
                    </a:lnTo>
                    <a:lnTo>
                      <a:pt x="72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6" name="Google Shape;366;p2"/>
              <p:cNvSpPr/>
              <p:nvPr/>
            </p:nvSpPr>
            <p:spPr>
              <a:xfrm>
                <a:off x="21655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7" name="Google Shape;367;p2"/>
              <p:cNvSpPr/>
              <p:nvPr/>
            </p:nvSpPr>
            <p:spPr>
              <a:xfrm>
                <a:off x="2200825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8" name="Google Shape;368;p2"/>
              <p:cNvSpPr/>
              <p:nvPr/>
            </p:nvSpPr>
            <p:spPr>
              <a:xfrm>
                <a:off x="2236100" y="2139025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9" name="Google Shape;369;p2"/>
              <p:cNvSpPr/>
              <p:nvPr/>
            </p:nvSpPr>
            <p:spPr>
              <a:xfrm>
                <a:off x="22717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0" name="Google Shape;370;p2"/>
              <p:cNvSpPr/>
              <p:nvPr/>
            </p:nvSpPr>
            <p:spPr>
              <a:xfrm>
                <a:off x="2130300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1" name="Google Shape;371;p2"/>
              <p:cNvSpPr/>
              <p:nvPr/>
            </p:nvSpPr>
            <p:spPr>
              <a:xfrm>
                <a:off x="21655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2" name="Google Shape;372;p2"/>
              <p:cNvSpPr/>
              <p:nvPr/>
            </p:nvSpPr>
            <p:spPr>
              <a:xfrm>
                <a:off x="2200825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3" name="Google Shape;373;p2"/>
              <p:cNvSpPr/>
              <p:nvPr/>
            </p:nvSpPr>
            <p:spPr>
              <a:xfrm>
                <a:off x="2236100" y="21742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4" name="Google Shape;374;p2"/>
              <p:cNvSpPr/>
              <p:nvPr/>
            </p:nvSpPr>
            <p:spPr>
              <a:xfrm>
                <a:off x="22717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5" name="Google Shape;375;p2"/>
              <p:cNvSpPr/>
              <p:nvPr/>
            </p:nvSpPr>
            <p:spPr>
              <a:xfrm>
                <a:off x="2130300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6" name="Google Shape;376;p2"/>
              <p:cNvSpPr/>
              <p:nvPr/>
            </p:nvSpPr>
            <p:spPr>
              <a:xfrm>
                <a:off x="21655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1" y="1"/>
                    </a:moveTo>
                    <a:lnTo>
                      <a:pt x="1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7" name="Google Shape;377;p2"/>
              <p:cNvSpPr/>
              <p:nvPr/>
            </p:nvSpPr>
            <p:spPr>
              <a:xfrm>
                <a:off x="2200825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8" name="Google Shape;378;p2"/>
              <p:cNvSpPr/>
              <p:nvPr/>
            </p:nvSpPr>
            <p:spPr>
              <a:xfrm>
                <a:off x="2236100" y="2209550"/>
                <a:ext cx="356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26" y="1427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9" name="Google Shape;379;p2"/>
              <p:cNvSpPr/>
              <p:nvPr/>
            </p:nvSpPr>
            <p:spPr>
              <a:xfrm>
                <a:off x="22717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0" name="Google Shape;380;p2"/>
              <p:cNvSpPr/>
              <p:nvPr/>
            </p:nvSpPr>
            <p:spPr>
              <a:xfrm>
                <a:off x="2130300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1" name="Google Shape;381;p2"/>
              <p:cNvSpPr/>
              <p:nvPr/>
            </p:nvSpPr>
            <p:spPr>
              <a:xfrm>
                <a:off x="21655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2" name="Google Shape;382;p2"/>
              <p:cNvSpPr/>
              <p:nvPr/>
            </p:nvSpPr>
            <p:spPr>
              <a:xfrm>
                <a:off x="2200825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3" name="Google Shape;383;p2"/>
              <p:cNvSpPr/>
              <p:nvPr/>
            </p:nvSpPr>
            <p:spPr>
              <a:xfrm>
                <a:off x="2236100" y="2245200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4" name="Google Shape;384;p2"/>
              <p:cNvSpPr/>
              <p:nvPr/>
            </p:nvSpPr>
            <p:spPr>
              <a:xfrm>
                <a:off x="22717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5" name="Google Shape;385;p2"/>
              <p:cNvSpPr/>
              <p:nvPr/>
            </p:nvSpPr>
            <p:spPr>
              <a:xfrm>
                <a:off x="2130300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6" name="Google Shape;386;p2"/>
              <p:cNvSpPr/>
              <p:nvPr/>
            </p:nvSpPr>
            <p:spPr>
              <a:xfrm>
                <a:off x="21655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7" name="Google Shape;387;p2"/>
              <p:cNvSpPr/>
              <p:nvPr/>
            </p:nvSpPr>
            <p:spPr>
              <a:xfrm>
                <a:off x="2200825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8" name="Google Shape;388;p2"/>
              <p:cNvSpPr/>
              <p:nvPr/>
            </p:nvSpPr>
            <p:spPr>
              <a:xfrm>
                <a:off x="2236100" y="22804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9" name="Google Shape;389;p2"/>
              <p:cNvSpPr/>
              <p:nvPr/>
            </p:nvSpPr>
            <p:spPr>
              <a:xfrm>
                <a:off x="22717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0" name="Google Shape;390;p2"/>
              <p:cNvSpPr/>
              <p:nvPr/>
            </p:nvSpPr>
            <p:spPr>
              <a:xfrm>
                <a:off x="2130300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1" name="Google Shape;391;p2"/>
              <p:cNvSpPr/>
              <p:nvPr/>
            </p:nvSpPr>
            <p:spPr>
              <a:xfrm>
                <a:off x="21655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2" name="Google Shape;392;p2"/>
              <p:cNvSpPr/>
              <p:nvPr/>
            </p:nvSpPr>
            <p:spPr>
              <a:xfrm>
                <a:off x="2200825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3" name="Google Shape;393;p2"/>
              <p:cNvSpPr/>
              <p:nvPr/>
            </p:nvSpPr>
            <p:spPr>
              <a:xfrm>
                <a:off x="2236100" y="2315750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4" name="Google Shape;394;p2"/>
              <p:cNvSpPr/>
              <p:nvPr/>
            </p:nvSpPr>
            <p:spPr>
              <a:xfrm>
                <a:off x="22717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5" name="Google Shape;395;p2"/>
              <p:cNvSpPr/>
              <p:nvPr/>
            </p:nvSpPr>
            <p:spPr>
              <a:xfrm>
                <a:off x="2307025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6" name="Google Shape;396;p2"/>
              <p:cNvSpPr/>
              <p:nvPr/>
            </p:nvSpPr>
            <p:spPr>
              <a:xfrm>
                <a:off x="2307025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7" name="Google Shape;397;p2"/>
              <p:cNvSpPr/>
              <p:nvPr/>
            </p:nvSpPr>
            <p:spPr>
              <a:xfrm>
                <a:off x="2307025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8" name="Google Shape;398;p2"/>
              <p:cNvSpPr/>
              <p:nvPr/>
            </p:nvSpPr>
            <p:spPr>
              <a:xfrm>
                <a:off x="2307025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9" name="Google Shape;399;p2"/>
              <p:cNvSpPr/>
              <p:nvPr/>
            </p:nvSpPr>
            <p:spPr>
              <a:xfrm>
                <a:off x="2307025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0" name="Google Shape;400;p2"/>
              <p:cNvSpPr/>
              <p:nvPr/>
            </p:nvSpPr>
            <p:spPr>
              <a:xfrm>
                <a:off x="2307025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1" name="Google Shape;401;p2"/>
              <p:cNvSpPr/>
              <p:nvPr/>
            </p:nvSpPr>
            <p:spPr>
              <a:xfrm>
                <a:off x="2307025" y="212137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1"/>
                    </a:lnTo>
                    <a:close/>
                  </a:path>
                </a:pathLst>
              </a:custGeom>
              <a:solidFill>
                <a:srgbClr val="80A1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2" name="Google Shape;402;p2"/>
              <p:cNvSpPr/>
              <p:nvPr/>
            </p:nvSpPr>
            <p:spPr>
              <a:xfrm>
                <a:off x="2236100" y="2262850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0" y="0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3" name="Google Shape;403;p2"/>
              <p:cNvSpPr/>
              <p:nvPr/>
            </p:nvSpPr>
            <p:spPr>
              <a:xfrm>
                <a:off x="2298000" y="2271475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1" y="0"/>
                    </a:moveTo>
                    <a:lnTo>
                      <a:pt x="1" y="705"/>
                    </a:lnTo>
                    <a:lnTo>
                      <a:pt x="706" y="705"/>
                    </a:lnTo>
                    <a:lnTo>
                      <a:pt x="70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4" name="Google Shape;404;p2"/>
              <p:cNvSpPr/>
              <p:nvPr/>
            </p:nvSpPr>
            <p:spPr>
              <a:xfrm>
                <a:off x="2192200" y="220092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5" name="Google Shape;405;p2"/>
              <p:cNvSpPr/>
              <p:nvPr/>
            </p:nvSpPr>
            <p:spPr>
              <a:xfrm>
                <a:off x="2156550" y="2271475"/>
                <a:ext cx="180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6" extrusionOk="0">
                    <a:moveTo>
                      <a:pt x="0" y="0"/>
                    </a:moveTo>
                    <a:lnTo>
                      <a:pt x="0" y="705"/>
                    </a:lnTo>
                    <a:lnTo>
                      <a:pt x="721" y="705"/>
                    </a:lnTo>
                    <a:lnTo>
                      <a:pt x="72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406" name="Google Shape;406;p2"/>
          <p:cNvGrpSpPr/>
          <p:nvPr/>
        </p:nvGrpSpPr>
        <p:grpSpPr>
          <a:xfrm>
            <a:off x="4524281" y="5161315"/>
            <a:ext cx="1588516" cy="976688"/>
            <a:chOff x="2430450" y="2143325"/>
            <a:chExt cx="337800" cy="207700"/>
          </a:xfrm>
        </p:grpSpPr>
        <p:sp>
          <p:nvSpPr>
            <p:cNvPr id="407" name="Google Shape;407;p2"/>
            <p:cNvSpPr/>
            <p:nvPr/>
          </p:nvSpPr>
          <p:spPr>
            <a:xfrm>
              <a:off x="2482575" y="2143325"/>
              <a:ext cx="25875" cy="25900"/>
            </a:xfrm>
            <a:custGeom>
              <a:avLst/>
              <a:gdLst/>
              <a:ahLst/>
              <a:cxnLst/>
              <a:rect l="l" t="t" r="r" b="b"/>
              <a:pathLst>
                <a:path w="1035" h="1036" extrusionOk="0">
                  <a:moveTo>
                    <a:pt x="0" y="1"/>
                  </a:moveTo>
                  <a:lnTo>
                    <a:pt x="0" y="1035"/>
                  </a:lnTo>
                  <a:lnTo>
                    <a:pt x="1035" y="1035"/>
                  </a:lnTo>
                  <a:lnTo>
                    <a:pt x="1035" y="1"/>
                  </a:lnTo>
                  <a:close/>
                </a:path>
              </a:pathLst>
            </a:custGeom>
            <a:solidFill>
              <a:srgbClr val="DE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8" name="Google Shape;408;p2"/>
            <p:cNvSpPr/>
            <p:nvPr/>
          </p:nvSpPr>
          <p:spPr>
            <a:xfrm>
              <a:off x="2456700" y="2169200"/>
              <a:ext cx="25900" cy="25875"/>
            </a:xfrm>
            <a:custGeom>
              <a:avLst/>
              <a:gdLst/>
              <a:ahLst/>
              <a:cxnLst/>
              <a:rect l="l" t="t" r="r" b="b"/>
              <a:pathLst>
                <a:path w="1036" h="1035" extrusionOk="0">
                  <a:moveTo>
                    <a:pt x="1" y="0"/>
                  </a:moveTo>
                  <a:lnTo>
                    <a:pt x="1" y="1035"/>
                  </a:lnTo>
                  <a:lnTo>
                    <a:pt x="1035" y="1035"/>
                  </a:lnTo>
                  <a:lnTo>
                    <a:pt x="10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9" name="Google Shape;409;p2"/>
            <p:cNvSpPr/>
            <p:nvPr/>
          </p:nvSpPr>
          <p:spPr>
            <a:xfrm>
              <a:off x="2482575" y="21692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0" y="0"/>
                  </a:moveTo>
                  <a:lnTo>
                    <a:pt x="0" y="1035"/>
                  </a:lnTo>
                  <a:lnTo>
                    <a:pt x="1035" y="1035"/>
                  </a:lnTo>
                  <a:lnTo>
                    <a:pt x="103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0" name="Google Shape;410;p2"/>
            <p:cNvSpPr/>
            <p:nvPr/>
          </p:nvSpPr>
          <p:spPr>
            <a:xfrm>
              <a:off x="2508425" y="2169200"/>
              <a:ext cx="26275" cy="25875"/>
            </a:xfrm>
            <a:custGeom>
              <a:avLst/>
              <a:gdLst/>
              <a:ahLst/>
              <a:cxnLst/>
              <a:rect l="l" t="t" r="r" b="b"/>
              <a:pathLst>
                <a:path w="1051" h="1035" extrusionOk="0">
                  <a:moveTo>
                    <a:pt x="1" y="0"/>
                  </a:moveTo>
                  <a:lnTo>
                    <a:pt x="1" y="1035"/>
                  </a:lnTo>
                  <a:lnTo>
                    <a:pt x="1051" y="1035"/>
                  </a:lnTo>
                  <a:lnTo>
                    <a:pt x="1051" y="0"/>
                  </a:lnTo>
                  <a:close/>
                </a:path>
              </a:pathLst>
            </a:custGeom>
            <a:solidFill>
              <a:srgbClr val="DE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1" name="Google Shape;411;p2"/>
            <p:cNvSpPr/>
            <p:nvPr/>
          </p:nvSpPr>
          <p:spPr>
            <a:xfrm>
              <a:off x="2690250" y="2169200"/>
              <a:ext cx="26275" cy="25875"/>
            </a:xfrm>
            <a:custGeom>
              <a:avLst/>
              <a:gdLst/>
              <a:ahLst/>
              <a:cxnLst/>
              <a:rect l="l" t="t" r="r" b="b"/>
              <a:pathLst>
                <a:path w="1051" h="1035" extrusionOk="0">
                  <a:moveTo>
                    <a:pt x="1" y="0"/>
                  </a:moveTo>
                  <a:lnTo>
                    <a:pt x="1" y="1035"/>
                  </a:lnTo>
                  <a:lnTo>
                    <a:pt x="1051" y="1035"/>
                  </a:lnTo>
                  <a:lnTo>
                    <a:pt x="1051" y="0"/>
                  </a:lnTo>
                  <a:close/>
                </a:path>
              </a:pathLst>
            </a:custGeom>
            <a:solidFill>
              <a:srgbClr val="DE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2" name="Google Shape;412;p2"/>
            <p:cNvSpPr/>
            <p:nvPr/>
          </p:nvSpPr>
          <p:spPr>
            <a:xfrm>
              <a:off x="2482575" y="2195050"/>
              <a:ext cx="25875" cy="26275"/>
            </a:xfrm>
            <a:custGeom>
              <a:avLst/>
              <a:gdLst/>
              <a:ahLst/>
              <a:cxnLst/>
              <a:rect l="l" t="t" r="r" b="b"/>
              <a:pathLst>
                <a:path w="1035" h="1051" extrusionOk="0">
                  <a:moveTo>
                    <a:pt x="0" y="1"/>
                  </a:moveTo>
                  <a:lnTo>
                    <a:pt x="0" y="1051"/>
                  </a:lnTo>
                  <a:lnTo>
                    <a:pt x="1035" y="1051"/>
                  </a:lnTo>
                  <a:lnTo>
                    <a:pt x="103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3" name="Google Shape;413;p2"/>
            <p:cNvSpPr/>
            <p:nvPr/>
          </p:nvSpPr>
          <p:spPr>
            <a:xfrm>
              <a:off x="2664400" y="2195050"/>
              <a:ext cx="25875" cy="26275"/>
            </a:xfrm>
            <a:custGeom>
              <a:avLst/>
              <a:gdLst/>
              <a:ahLst/>
              <a:cxnLst/>
              <a:rect l="l" t="t" r="r" b="b"/>
              <a:pathLst>
                <a:path w="1035" h="1051" extrusionOk="0">
                  <a:moveTo>
                    <a:pt x="0" y="1"/>
                  </a:moveTo>
                  <a:lnTo>
                    <a:pt x="0" y="1051"/>
                  </a:lnTo>
                  <a:lnTo>
                    <a:pt x="1035" y="1051"/>
                  </a:lnTo>
                  <a:lnTo>
                    <a:pt x="1035" y="1"/>
                  </a:lnTo>
                  <a:close/>
                </a:path>
              </a:pathLst>
            </a:custGeom>
            <a:solidFill>
              <a:srgbClr val="DE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4" name="Google Shape;414;p2"/>
            <p:cNvSpPr/>
            <p:nvPr/>
          </p:nvSpPr>
          <p:spPr>
            <a:xfrm>
              <a:off x="2690250" y="2195050"/>
              <a:ext cx="26275" cy="26275"/>
            </a:xfrm>
            <a:custGeom>
              <a:avLst/>
              <a:gdLst/>
              <a:ahLst/>
              <a:cxnLst/>
              <a:rect l="l" t="t" r="r" b="b"/>
              <a:pathLst>
                <a:path w="1051" h="1051" extrusionOk="0">
                  <a:moveTo>
                    <a:pt x="1" y="1"/>
                  </a:moveTo>
                  <a:lnTo>
                    <a:pt x="1" y="1051"/>
                  </a:lnTo>
                  <a:lnTo>
                    <a:pt x="1051" y="1051"/>
                  </a:lnTo>
                  <a:lnTo>
                    <a:pt x="105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5" name="Google Shape;415;p2"/>
            <p:cNvSpPr/>
            <p:nvPr/>
          </p:nvSpPr>
          <p:spPr>
            <a:xfrm>
              <a:off x="2716500" y="2195050"/>
              <a:ext cx="25900" cy="26275"/>
            </a:xfrm>
            <a:custGeom>
              <a:avLst/>
              <a:gdLst/>
              <a:ahLst/>
              <a:cxnLst/>
              <a:rect l="l" t="t" r="r" b="b"/>
              <a:pathLst>
                <a:path w="1036" h="1051" extrusionOk="0">
                  <a:moveTo>
                    <a:pt x="1" y="1"/>
                  </a:moveTo>
                  <a:lnTo>
                    <a:pt x="1" y="1051"/>
                  </a:lnTo>
                  <a:lnTo>
                    <a:pt x="1035" y="1051"/>
                  </a:lnTo>
                  <a:lnTo>
                    <a:pt x="103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6" name="Google Shape;416;p2"/>
            <p:cNvSpPr/>
            <p:nvPr/>
          </p:nvSpPr>
          <p:spPr>
            <a:xfrm>
              <a:off x="2482575" y="2221300"/>
              <a:ext cx="25875" cy="25900"/>
            </a:xfrm>
            <a:custGeom>
              <a:avLst/>
              <a:gdLst/>
              <a:ahLst/>
              <a:cxnLst/>
              <a:rect l="l" t="t" r="r" b="b"/>
              <a:pathLst>
                <a:path w="1035" h="1036" extrusionOk="0">
                  <a:moveTo>
                    <a:pt x="0" y="1"/>
                  </a:moveTo>
                  <a:lnTo>
                    <a:pt x="0" y="1035"/>
                  </a:lnTo>
                  <a:lnTo>
                    <a:pt x="1035" y="1035"/>
                  </a:lnTo>
                  <a:lnTo>
                    <a:pt x="103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7" name="Google Shape;417;p2"/>
            <p:cNvSpPr/>
            <p:nvPr/>
          </p:nvSpPr>
          <p:spPr>
            <a:xfrm>
              <a:off x="2586400" y="2221300"/>
              <a:ext cx="26300" cy="25900"/>
            </a:xfrm>
            <a:custGeom>
              <a:avLst/>
              <a:gdLst/>
              <a:ahLst/>
              <a:cxnLst/>
              <a:rect l="l" t="t" r="r" b="b"/>
              <a:pathLst>
                <a:path w="1052" h="1036" extrusionOk="0">
                  <a:moveTo>
                    <a:pt x="1" y="1"/>
                  </a:moveTo>
                  <a:lnTo>
                    <a:pt x="1" y="1035"/>
                  </a:lnTo>
                  <a:lnTo>
                    <a:pt x="1051" y="1035"/>
                  </a:lnTo>
                  <a:lnTo>
                    <a:pt x="1051" y="1"/>
                  </a:lnTo>
                  <a:close/>
                </a:path>
              </a:pathLst>
            </a:custGeom>
            <a:solidFill>
              <a:srgbClr val="DE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8" name="Google Shape;418;p2"/>
            <p:cNvSpPr/>
            <p:nvPr/>
          </p:nvSpPr>
          <p:spPr>
            <a:xfrm>
              <a:off x="2690250" y="2221300"/>
              <a:ext cx="26275" cy="25900"/>
            </a:xfrm>
            <a:custGeom>
              <a:avLst/>
              <a:gdLst/>
              <a:ahLst/>
              <a:cxnLst/>
              <a:rect l="l" t="t" r="r" b="b"/>
              <a:pathLst>
                <a:path w="1051" h="1036" extrusionOk="0">
                  <a:moveTo>
                    <a:pt x="1" y="1"/>
                  </a:moveTo>
                  <a:lnTo>
                    <a:pt x="1" y="1035"/>
                  </a:lnTo>
                  <a:lnTo>
                    <a:pt x="1051" y="1035"/>
                  </a:lnTo>
                  <a:lnTo>
                    <a:pt x="105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9" name="Google Shape;419;p2"/>
            <p:cNvSpPr/>
            <p:nvPr/>
          </p:nvSpPr>
          <p:spPr>
            <a:xfrm>
              <a:off x="2456700" y="2247175"/>
              <a:ext cx="25900" cy="25875"/>
            </a:xfrm>
            <a:custGeom>
              <a:avLst/>
              <a:gdLst/>
              <a:ahLst/>
              <a:cxnLst/>
              <a:rect l="l" t="t" r="r" b="b"/>
              <a:pathLst>
                <a:path w="1036" h="1035" extrusionOk="0">
                  <a:moveTo>
                    <a:pt x="1" y="0"/>
                  </a:moveTo>
                  <a:lnTo>
                    <a:pt x="1" y="1035"/>
                  </a:lnTo>
                  <a:lnTo>
                    <a:pt x="1035" y="1035"/>
                  </a:lnTo>
                  <a:lnTo>
                    <a:pt x="103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0" name="Google Shape;420;p2"/>
            <p:cNvSpPr/>
            <p:nvPr/>
          </p:nvSpPr>
          <p:spPr>
            <a:xfrm>
              <a:off x="2482575" y="224717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0" y="0"/>
                  </a:moveTo>
                  <a:lnTo>
                    <a:pt x="0" y="1035"/>
                  </a:lnTo>
                  <a:lnTo>
                    <a:pt x="1035" y="1035"/>
                  </a:lnTo>
                  <a:lnTo>
                    <a:pt x="10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1" name="Google Shape;421;p2"/>
            <p:cNvSpPr/>
            <p:nvPr/>
          </p:nvSpPr>
          <p:spPr>
            <a:xfrm>
              <a:off x="2560550" y="224717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0" y="0"/>
                  </a:moveTo>
                  <a:lnTo>
                    <a:pt x="0" y="1035"/>
                  </a:lnTo>
                  <a:lnTo>
                    <a:pt x="1035" y="1035"/>
                  </a:lnTo>
                  <a:lnTo>
                    <a:pt x="10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2" name="Google Shape;422;p2"/>
            <p:cNvSpPr/>
            <p:nvPr/>
          </p:nvSpPr>
          <p:spPr>
            <a:xfrm>
              <a:off x="2586400" y="2247175"/>
              <a:ext cx="26300" cy="25875"/>
            </a:xfrm>
            <a:custGeom>
              <a:avLst/>
              <a:gdLst/>
              <a:ahLst/>
              <a:cxnLst/>
              <a:rect l="l" t="t" r="r" b="b"/>
              <a:pathLst>
                <a:path w="1052" h="1035" extrusionOk="0">
                  <a:moveTo>
                    <a:pt x="1" y="0"/>
                  </a:moveTo>
                  <a:lnTo>
                    <a:pt x="1" y="1035"/>
                  </a:lnTo>
                  <a:lnTo>
                    <a:pt x="1051" y="1035"/>
                  </a:lnTo>
                  <a:lnTo>
                    <a:pt x="105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3" name="Google Shape;423;p2"/>
            <p:cNvSpPr/>
            <p:nvPr/>
          </p:nvSpPr>
          <p:spPr>
            <a:xfrm>
              <a:off x="2612675" y="224717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0" y="0"/>
                  </a:moveTo>
                  <a:lnTo>
                    <a:pt x="0" y="1035"/>
                  </a:lnTo>
                  <a:lnTo>
                    <a:pt x="1035" y="1035"/>
                  </a:lnTo>
                  <a:lnTo>
                    <a:pt x="10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4" name="Google Shape;424;p2"/>
            <p:cNvSpPr/>
            <p:nvPr/>
          </p:nvSpPr>
          <p:spPr>
            <a:xfrm>
              <a:off x="2690250" y="2247175"/>
              <a:ext cx="26275" cy="25875"/>
            </a:xfrm>
            <a:custGeom>
              <a:avLst/>
              <a:gdLst/>
              <a:ahLst/>
              <a:cxnLst/>
              <a:rect l="l" t="t" r="r" b="b"/>
              <a:pathLst>
                <a:path w="1051" h="1035" extrusionOk="0">
                  <a:moveTo>
                    <a:pt x="1" y="0"/>
                  </a:moveTo>
                  <a:lnTo>
                    <a:pt x="1" y="1035"/>
                  </a:lnTo>
                  <a:lnTo>
                    <a:pt x="1051" y="1035"/>
                  </a:lnTo>
                  <a:lnTo>
                    <a:pt x="105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5" name="Google Shape;425;p2"/>
            <p:cNvSpPr/>
            <p:nvPr/>
          </p:nvSpPr>
          <p:spPr>
            <a:xfrm>
              <a:off x="2482575" y="2273025"/>
              <a:ext cx="25875" cy="25900"/>
            </a:xfrm>
            <a:custGeom>
              <a:avLst/>
              <a:gdLst/>
              <a:ahLst/>
              <a:cxnLst/>
              <a:rect l="l" t="t" r="r" b="b"/>
              <a:pathLst>
                <a:path w="1035" h="1036" extrusionOk="0">
                  <a:moveTo>
                    <a:pt x="0" y="1"/>
                  </a:moveTo>
                  <a:lnTo>
                    <a:pt x="0" y="1035"/>
                  </a:lnTo>
                  <a:lnTo>
                    <a:pt x="1035" y="1035"/>
                  </a:lnTo>
                  <a:lnTo>
                    <a:pt x="103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6" name="Google Shape;426;p2"/>
            <p:cNvSpPr/>
            <p:nvPr/>
          </p:nvSpPr>
          <p:spPr>
            <a:xfrm>
              <a:off x="2586400" y="2273025"/>
              <a:ext cx="26300" cy="25900"/>
            </a:xfrm>
            <a:custGeom>
              <a:avLst/>
              <a:gdLst/>
              <a:ahLst/>
              <a:cxnLst/>
              <a:rect l="l" t="t" r="r" b="b"/>
              <a:pathLst>
                <a:path w="1052" h="1036" extrusionOk="0">
                  <a:moveTo>
                    <a:pt x="1" y="1"/>
                  </a:moveTo>
                  <a:lnTo>
                    <a:pt x="1" y="1035"/>
                  </a:lnTo>
                  <a:lnTo>
                    <a:pt x="1051" y="1035"/>
                  </a:lnTo>
                  <a:lnTo>
                    <a:pt x="105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7" name="Google Shape;427;p2"/>
            <p:cNvSpPr/>
            <p:nvPr/>
          </p:nvSpPr>
          <p:spPr>
            <a:xfrm>
              <a:off x="2664400" y="2273025"/>
              <a:ext cx="25875" cy="25900"/>
            </a:xfrm>
            <a:custGeom>
              <a:avLst/>
              <a:gdLst/>
              <a:ahLst/>
              <a:cxnLst/>
              <a:rect l="l" t="t" r="r" b="b"/>
              <a:pathLst>
                <a:path w="1035" h="1036" extrusionOk="0">
                  <a:moveTo>
                    <a:pt x="0" y="1"/>
                  </a:moveTo>
                  <a:lnTo>
                    <a:pt x="0" y="1035"/>
                  </a:lnTo>
                  <a:lnTo>
                    <a:pt x="1035" y="1035"/>
                  </a:lnTo>
                  <a:lnTo>
                    <a:pt x="103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8" name="Google Shape;428;p2"/>
            <p:cNvSpPr/>
            <p:nvPr/>
          </p:nvSpPr>
          <p:spPr>
            <a:xfrm>
              <a:off x="2742375" y="2273025"/>
              <a:ext cx="25875" cy="25900"/>
            </a:xfrm>
            <a:custGeom>
              <a:avLst/>
              <a:gdLst/>
              <a:ahLst/>
              <a:cxnLst/>
              <a:rect l="l" t="t" r="r" b="b"/>
              <a:pathLst>
                <a:path w="1035" h="1036" extrusionOk="0">
                  <a:moveTo>
                    <a:pt x="0" y="1"/>
                  </a:moveTo>
                  <a:lnTo>
                    <a:pt x="0" y="1035"/>
                  </a:lnTo>
                  <a:lnTo>
                    <a:pt x="1035" y="1035"/>
                  </a:lnTo>
                  <a:lnTo>
                    <a:pt x="103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9" name="Google Shape;429;p2"/>
            <p:cNvSpPr/>
            <p:nvPr/>
          </p:nvSpPr>
          <p:spPr>
            <a:xfrm>
              <a:off x="2508425" y="2298900"/>
              <a:ext cx="26275" cy="26275"/>
            </a:xfrm>
            <a:custGeom>
              <a:avLst/>
              <a:gdLst/>
              <a:ahLst/>
              <a:cxnLst/>
              <a:rect l="l" t="t" r="r" b="b"/>
              <a:pathLst>
                <a:path w="1051" h="1051" extrusionOk="0">
                  <a:moveTo>
                    <a:pt x="1" y="0"/>
                  </a:moveTo>
                  <a:lnTo>
                    <a:pt x="1" y="1050"/>
                  </a:lnTo>
                  <a:lnTo>
                    <a:pt x="1051" y="1050"/>
                  </a:lnTo>
                  <a:lnTo>
                    <a:pt x="105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0" name="Google Shape;430;p2"/>
            <p:cNvSpPr/>
            <p:nvPr/>
          </p:nvSpPr>
          <p:spPr>
            <a:xfrm>
              <a:off x="2586400" y="2298900"/>
              <a:ext cx="26300" cy="26275"/>
            </a:xfrm>
            <a:custGeom>
              <a:avLst/>
              <a:gdLst/>
              <a:ahLst/>
              <a:cxnLst/>
              <a:rect l="l" t="t" r="r" b="b"/>
              <a:pathLst>
                <a:path w="1052" h="1051" extrusionOk="0">
                  <a:moveTo>
                    <a:pt x="1" y="0"/>
                  </a:moveTo>
                  <a:lnTo>
                    <a:pt x="1" y="1050"/>
                  </a:lnTo>
                  <a:lnTo>
                    <a:pt x="1051" y="1050"/>
                  </a:lnTo>
                  <a:lnTo>
                    <a:pt x="105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1" name="Google Shape;431;p2"/>
            <p:cNvSpPr/>
            <p:nvPr/>
          </p:nvSpPr>
          <p:spPr>
            <a:xfrm>
              <a:off x="2664400" y="2298900"/>
              <a:ext cx="25875" cy="26275"/>
            </a:xfrm>
            <a:custGeom>
              <a:avLst/>
              <a:gdLst/>
              <a:ahLst/>
              <a:cxnLst/>
              <a:rect l="l" t="t" r="r" b="b"/>
              <a:pathLst>
                <a:path w="1035" h="1051" extrusionOk="0">
                  <a:moveTo>
                    <a:pt x="0" y="0"/>
                  </a:moveTo>
                  <a:lnTo>
                    <a:pt x="0" y="1050"/>
                  </a:lnTo>
                  <a:lnTo>
                    <a:pt x="1035" y="1050"/>
                  </a:lnTo>
                  <a:lnTo>
                    <a:pt x="103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2" name="Google Shape;432;p2"/>
            <p:cNvSpPr/>
            <p:nvPr/>
          </p:nvSpPr>
          <p:spPr>
            <a:xfrm>
              <a:off x="2716500" y="2298900"/>
              <a:ext cx="25900" cy="26275"/>
            </a:xfrm>
            <a:custGeom>
              <a:avLst/>
              <a:gdLst/>
              <a:ahLst/>
              <a:cxnLst/>
              <a:rect l="l" t="t" r="r" b="b"/>
              <a:pathLst>
                <a:path w="1036" h="1051" extrusionOk="0">
                  <a:moveTo>
                    <a:pt x="1" y="0"/>
                  </a:moveTo>
                  <a:lnTo>
                    <a:pt x="1" y="1050"/>
                  </a:lnTo>
                  <a:lnTo>
                    <a:pt x="1035" y="1050"/>
                  </a:lnTo>
                  <a:lnTo>
                    <a:pt x="10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3" name="Google Shape;433;p2"/>
            <p:cNvSpPr/>
            <p:nvPr/>
          </p:nvSpPr>
          <p:spPr>
            <a:xfrm>
              <a:off x="2430450" y="2325150"/>
              <a:ext cx="26275" cy="25875"/>
            </a:xfrm>
            <a:custGeom>
              <a:avLst/>
              <a:gdLst/>
              <a:ahLst/>
              <a:cxnLst/>
              <a:rect l="l" t="t" r="r" b="b"/>
              <a:pathLst>
                <a:path w="1051" h="1035" extrusionOk="0">
                  <a:moveTo>
                    <a:pt x="1" y="0"/>
                  </a:moveTo>
                  <a:lnTo>
                    <a:pt x="1" y="1035"/>
                  </a:lnTo>
                  <a:lnTo>
                    <a:pt x="1051" y="1035"/>
                  </a:lnTo>
                  <a:lnTo>
                    <a:pt x="105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4" name="Google Shape;434;p2"/>
            <p:cNvSpPr/>
            <p:nvPr/>
          </p:nvSpPr>
          <p:spPr>
            <a:xfrm>
              <a:off x="2456700" y="2325150"/>
              <a:ext cx="25900" cy="25875"/>
            </a:xfrm>
            <a:custGeom>
              <a:avLst/>
              <a:gdLst/>
              <a:ahLst/>
              <a:cxnLst/>
              <a:rect l="l" t="t" r="r" b="b"/>
              <a:pathLst>
                <a:path w="1036" h="1035" extrusionOk="0">
                  <a:moveTo>
                    <a:pt x="1" y="0"/>
                  </a:moveTo>
                  <a:lnTo>
                    <a:pt x="1" y="1035"/>
                  </a:lnTo>
                  <a:lnTo>
                    <a:pt x="1035" y="1035"/>
                  </a:lnTo>
                  <a:lnTo>
                    <a:pt x="103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5" name="Google Shape;435;p2"/>
            <p:cNvSpPr/>
            <p:nvPr/>
          </p:nvSpPr>
          <p:spPr>
            <a:xfrm>
              <a:off x="2482575" y="232515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0" y="0"/>
                  </a:moveTo>
                  <a:lnTo>
                    <a:pt x="0" y="1035"/>
                  </a:lnTo>
                  <a:lnTo>
                    <a:pt x="1035" y="1035"/>
                  </a:lnTo>
                  <a:lnTo>
                    <a:pt x="103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6" name="Google Shape;436;p2"/>
            <p:cNvSpPr/>
            <p:nvPr/>
          </p:nvSpPr>
          <p:spPr>
            <a:xfrm>
              <a:off x="2508425" y="2325150"/>
              <a:ext cx="26275" cy="25875"/>
            </a:xfrm>
            <a:custGeom>
              <a:avLst/>
              <a:gdLst/>
              <a:ahLst/>
              <a:cxnLst/>
              <a:rect l="l" t="t" r="r" b="b"/>
              <a:pathLst>
                <a:path w="1051" h="1035" extrusionOk="0">
                  <a:moveTo>
                    <a:pt x="1" y="0"/>
                  </a:moveTo>
                  <a:lnTo>
                    <a:pt x="1" y="1035"/>
                  </a:lnTo>
                  <a:lnTo>
                    <a:pt x="1051" y="1035"/>
                  </a:lnTo>
                  <a:lnTo>
                    <a:pt x="105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7" name="Google Shape;437;p2"/>
            <p:cNvSpPr/>
            <p:nvPr/>
          </p:nvSpPr>
          <p:spPr>
            <a:xfrm>
              <a:off x="2534675" y="2325150"/>
              <a:ext cx="25900" cy="25875"/>
            </a:xfrm>
            <a:custGeom>
              <a:avLst/>
              <a:gdLst/>
              <a:ahLst/>
              <a:cxnLst/>
              <a:rect l="l" t="t" r="r" b="b"/>
              <a:pathLst>
                <a:path w="1036" h="1035" extrusionOk="0">
                  <a:moveTo>
                    <a:pt x="1" y="0"/>
                  </a:moveTo>
                  <a:lnTo>
                    <a:pt x="1" y="1035"/>
                  </a:lnTo>
                  <a:lnTo>
                    <a:pt x="1035" y="1035"/>
                  </a:lnTo>
                  <a:lnTo>
                    <a:pt x="103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8" name="Google Shape;438;p2"/>
            <p:cNvSpPr/>
            <p:nvPr/>
          </p:nvSpPr>
          <p:spPr>
            <a:xfrm>
              <a:off x="2560550" y="232515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0" y="0"/>
                  </a:moveTo>
                  <a:lnTo>
                    <a:pt x="0" y="1035"/>
                  </a:lnTo>
                  <a:lnTo>
                    <a:pt x="1035" y="1035"/>
                  </a:lnTo>
                  <a:lnTo>
                    <a:pt x="10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9" name="Google Shape;439;p2"/>
            <p:cNvSpPr/>
            <p:nvPr/>
          </p:nvSpPr>
          <p:spPr>
            <a:xfrm>
              <a:off x="2586400" y="2325150"/>
              <a:ext cx="26300" cy="25875"/>
            </a:xfrm>
            <a:custGeom>
              <a:avLst/>
              <a:gdLst/>
              <a:ahLst/>
              <a:cxnLst/>
              <a:rect l="l" t="t" r="r" b="b"/>
              <a:pathLst>
                <a:path w="1052" h="1035" extrusionOk="0">
                  <a:moveTo>
                    <a:pt x="1" y="0"/>
                  </a:moveTo>
                  <a:lnTo>
                    <a:pt x="1" y="1035"/>
                  </a:lnTo>
                  <a:lnTo>
                    <a:pt x="1051" y="1035"/>
                  </a:lnTo>
                  <a:lnTo>
                    <a:pt x="105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0" name="Google Shape;440;p2"/>
            <p:cNvSpPr/>
            <p:nvPr/>
          </p:nvSpPr>
          <p:spPr>
            <a:xfrm>
              <a:off x="2612675" y="232515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0" y="0"/>
                  </a:moveTo>
                  <a:lnTo>
                    <a:pt x="0" y="1035"/>
                  </a:lnTo>
                  <a:lnTo>
                    <a:pt x="1035" y="1035"/>
                  </a:lnTo>
                  <a:lnTo>
                    <a:pt x="10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1" name="Google Shape;441;p2"/>
            <p:cNvSpPr/>
            <p:nvPr/>
          </p:nvSpPr>
          <p:spPr>
            <a:xfrm>
              <a:off x="2638525" y="2325150"/>
              <a:ext cx="25900" cy="25875"/>
            </a:xfrm>
            <a:custGeom>
              <a:avLst/>
              <a:gdLst/>
              <a:ahLst/>
              <a:cxnLst/>
              <a:rect l="l" t="t" r="r" b="b"/>
              <a:pathLst>
                <a:path w="1036" h="1035" extrusionOk="0">
                  <a:moveTo>
                    <a:pt x="1" y="0"/>
                  </a:moveTo>
                  <a:lnTo>
                    <a:pt x="1" y="1035"/>
                  </a:lnTo>
                  <a:lnTo>
                    <a:pt x="1035" y="1035"/>
                  </a:lnTo>
                  <a:lnTo>
                    <a:pt x="103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2" name="Google Shape;442;p2"/>
            <p:cNvSpPr/>
            <p:nvPr/>
          </p:nvSpPr>
          <p:spPr>
            <a:xfrm>
              <a:off x="2664400" y="232515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0" y="0"/>
                  </a:moveTo>
                  <a:lnTo>
                    <a:pt x="0" y="1035"/>
                  </a:lnTo>
                  <a:lnTo>
                    <a:pt x="1035" y="1035"/>
                  </a:lnTo>
                  <a:lnTo>
                    <a:pt x="103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3" name="Google Shape;443;p2"/>
            <p:cNvSpPr/>
            <p:nvPr/>
          </p:nvSpPr>
          <p:spPr>
            <a:xfrm>
              <a:off x="2690250" y="2325150"/>
              <a:ext cx="26275" cy="25875"/>
            </a:xfrm>
            <a:custGeom>
              <a:avLst/>
              <a:gdLst/>
              <a:ahLst/>
              <a:cxnLst/>
              <a:rect l="l" t="t" r="r" b="b"/>
              <a:pathLst>
                <a:path w="1051" h="1035" extrusionOk="0">
                  <a:moveTo>
                    <a:pt x="1" y="0"/>
                  </a:moveTo>
                  <a:lnTo>
                    <a:pt x="1" y="1035"/>
                  </a:lnTo>
                  <a:lnTo>
                    <a:pt x="1051" y="1035"/>
                  </a:lnTo>
                  <a:lnTo>
                    <a:pt x="105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4" name="Google Shape;444;p2"/>
            <p:cNvSpPr/>
            <p:nvPr/>
          </p:nvSpPr>
          <p:spPr>
            <a:xfrm>
              <a:off x="2716500" y="2325150"/>
              <a:ext cx="25900" cy="25875"/>
            </a:xfrm>
            <a:custGeom>
              <a:avLst/>
              <a:gdLst/>
              <a:ahLst/>
              <a:cxnLst/>
              <a:rect l="l" t="t" r="r" b="b"/>
              <a:pathLst>
                <a:path w="1036" h="1035" extrusionOk="0">
                  <a:moveTo>
                    <a:pt x="1" y="0"/>
                  </a:moveTo>
                  <a:lnTo>
                    <a:pt x="1" y="1035"/>
                  </a:lnTo>
                  <a:lnTo>
                    <a:pt x="1035" y="1035"/>
                  </a:lnTo>
                  <a:lnTo>
                    <a:pt x="103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5" name="Google Shape;445;p2"/>
            <p:cNvSpPr/>
            <p:nvPr/>
          </p:nvSpPr>
          <p:spPr>
            <a:xfrm>
              <a:off x="2742375" y="232515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0" y="0"/>
                  </a:moveTo>
                  <a:lnTo>
                    <a:pt x="0" y="1035"/>
                  </a:lnTo>
                  <a:lnTo>
                    <a:pt x="1035" y="1035"/>
                  </a:lnTo>
                  <a:lnTo>
                    <a:pt x="103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46" name="Google Shape;446;p2"/>
          <p:cNvGrpSpPr/>
          <p:nvPr/>
        </p:nvGrpSpPr>
        <p:grpSpPr>
          <a:xfrm>
            <a:off x="1379323" y="128756"/>
            <a:ext cx="1399511" cy="698587"/>
            <a:chOff x="138482" y="584556"/>
            <a:chExt cx="1049633" cy="523940"/>
          </a:xfrm>
        </p:grpSpPr>
        <p:sp>
          <p:nvSpPr>
            <p:cNvPr id="447" name="Google Shape;447;p2"/>
            <p:cNvSpPr/>
            <p:nvPr/>
          </p:nvSpPr>
          <p:spPr>
            <a:xfrm>
              <a:off x="487659" y="584556"/>
              <a:ext cx="174774" cy="174770"/>
            </a:xfrm>
            <a:custGeom>
              <a:avLst/>
              <a:gdLst/>
              <a:ahLst/>
              <a:cxnLst/>
              <a:rect l="l" t="t" r="r" b="b"/>
              <a:pathLst>
                <a:path w="1412" h="1412" extrusionOk="0">
                  <a:moveTo>
                    <a:pt x="0" y="1"/>
                  </a:moveTo>
                  <a:lnTo>
                    <a:pt x="0" y="1412"/>
                  </a:lnTo>
                  <a:lnTo>
                    <a:pt x="1411" y="1412"/>
                  </a:lnTo>
                  <a:lnTo>
                    <a:pt x="14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8" name="Google Shape;448;p2"/>
            <p:cNvSpPr/>
            <p:nvPr/>
          </p:nvSpPr>
          <p:spPr>
            <a:xfrm>
              <a:off x="662309" y="584556"/>
              <a:ext cx="176630" cy="174770"/>
            </a:xfrm>
            <a:custGeom>
              <a:avLst/>
              <a:gdLst/>
              <a:ahLst/>
              <a:cxnLst/>
              <a:rect l="l" t="t" r="r" b="b"/>
              <a:pathLst>
                <a:path w="1427" h="1412" extrusionOk="0">
                  <a:moveTo>
                    <a:pt x="0" y="1"/>
                  </a:moveTo>
                  <a:lnTo>
                    <a:pt x="0" y="1412"/>
                  </a:lnTo>
                  <a:lnTo>
                    <a:pt x="1426" y="1412"/>
                  </a:lnTo>
                  <a:lnTo>
                    <a:pt x="14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9" name="Google Shape;449;p2"/>
            <p:cNvSpPr/>
            <p:nvPr/>
          </p:nvSpPr>
          <p:spPr>
            <a:xfrm>
              <a:off x="313009" y="759203"/>
              <a:ext cx="174774" cy="174770"/>
            </a:xfrm>
            <a:custGeom>
              <a:avLst/>
              <a:gdLst/>
              <a:ahLst/>
              <a:cxnLst/>
              <a:rect l="l" t="t" r="r" b="b"/>
              <a:pathLst>
                <a:path w="1412" h="1412" extrusionOk="0">
                  <a:moveTo>
                    <a:pt x="1" y="1"/>
                  </a:moveTo>
                  <a:lnTo>
                    <a:pt x="1" y="1411"/>
                  </a:lnTo>
                  <a:lnTo>
                    <a:pt x="1411" y="1411"/>
                  </a:lnTo>
                  <a:lnTo>
                    <a:pt x="1411" y="1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0" name="Google Shape;450;p2"/>
            <p:cNvSpPr/>
            <p:nvPr/>
          </p:nvSpPr>
          <p:spPr>
            <a:xfrm>
              <a:off x="487659" y="759203"/>
              <a:ext cx="174774" cy="174770"/>
            </a:xfrm>
            <a:custGeom>
              <a:avLst/>
              <a:gdLst/>
              <a:ahLst/>
              <a:cxnLst/>
              <a:rect l="l" t="t" r="r" b="b"/>
              <a:pathLst>
                <a:path w="1412" h="1412" extrusionOk="0">
                  <a:moveTo>
                    <a:pt x="0" y="1"/>
                  </a:moveTo>
                  <a:lnTo>
                    <a:pt x="0" y="1411"/>
                  </a:lnTo>
                  <a:lnTo>
                    <a:pt x="1411" y="1411"/>
                  </a:lnTo>
                  <a:lnTo>
                    <a:pt x="14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1" name="Google Shape;451;p2"/>
            <p:cNvSpPr/>
            <p:nvPr/>
          </p:nvSpPr>
          <p:spPr>
            <a:xfrm>
              <a:off x="662309" y="759203"/>
              <a:ext cx="176630" cy="174770"/>
            </a:xfrm>
            <a:custGeom>
              <a:avLst/>
              <a:gdLst/>
              <a:ahLst/>
              <a:cxnLst/>
              <a:rect l="l" t="t" r="r" b="b"/>
              <a:pathLst>
                <a:path w="1427" h="1412" extrusionOk="0">
                  <a:moveTo>
                    <a:pt x="0" y="1"/>
                  </a:moveTo>
                  <a:lnTo>
                    <a:pt x="0" y="1411"/>
                  </a:lnTo>
                  <a:lnTo>
                    <a:pt x="1426" y="1411"/>
                  </a:lnTo>
                  <a:lnTo>
                    <a:pt x="14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2" name="Google Shape;452;p2"/>
            <p:cNvSpPr/>
            <p:nvPr/>
          </p:nvSpPr>
          <p:spPr>
            <a:xfrm>
              <a:off x="838815" y="759203"/>
              <a:ext cx="174774" cy="174770"/>
            </a:xfrm>
            <a:custGeom>
              <a:avLst/>
              <a:gdLst/>
              <a:ahLst/>
              <a:cxnLst/>
              <a:rect l="l" t="t" r="r" b="b"/>
              <a:pathLst>
                <a:path w="1412" h="1412" extrusionOk="0">
                  <a:moveTo>
                    <a:pt x="0" y="1"/>
                  </a:moveTo>
                  <a:lnTo>
                    <a:pt x="0" y="1411"/>
                  </a:lnTo>
                  <a:lnTo>
                    <a:pt x="1411" y="1411"/>
                  </a:lnTo>
                  <a:lnTo>
                    <a:pt x="14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3" name="Google Shape;453;p2"/>
            <p:cNvSpPr/>
            <p:nvPr/>
          </p:nvSpPr>
          <p:spPr>
            <a:xfrm>
              <a:off x="138482" y="933849"/>
              <a:ext cx="174650" cy="174647"/>
            </a:xfrm>
            <a:custGeom>
              <a:avLst/>
              <a:gdLst/>
              <a:ahLst/>
              <a:cxnLst/>
              <a:rect l="l" t="t" r="r" b="b"/>
              <a:pathLst>
                <a:path w="1411" h="1411" extrusionOk="0">
                  <a:moveTo>
                    <a:pt x="0" y="0"/>
                  </a:moveTo>
                  <a:lnTo>
                    <a:pt x="0" y="1411"/>
                  </a:lnTo>
                  <a:lnTo>
                    <a:pt x="1411" y="1411"/>
                  </a:lnTo>
                  <a:lnTo>
                    <a:pt x="1411" y="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" name="Google Shape;454;p2"/>
            <p:cNvSpPr/>
            <p:nvPr/>
          </p:nvSpPr>
          <p:spPr>
            <a:xfrm>
              <a:off x="313009" y="933849"/>
              <a:ext cx="174774" cy="174647"/>
            </a:xfrm>
            <a:custGeom>
              <a:avLst/>
              <a:gdLst/>
              <a:ahLst/>
              <a:cxnLst/>
              <a:rect l="l" t="t" r="r" b="b"/>
              <a:pathLst>
                <a:path w="1412" h="1411" extrusionOk="0">
                  <a:moveTo>
                    <a:pt x="1" y="0"/>
                  </a:moveTo>
                  <a:lnTo>
                    <a:pt x="1" y="1411"/>
                  </a:lnTo>
                  <a:lnTo>
                    <a:pt x="1411" y="1411"/>
                  </a:lnTo>
                  <a:lnTo>
                    <a:pt x="14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" name="Google Shape;455;p2"/>
            <p:cNvSpPr/>
            <p:nvPr/>
          </p:nvSpPr>
          <p:spPr>
            <a:xfrm>
              <a:off x="487659" y="933849"/>
              <a:ext cx="174774" cy="174647"/>
            </a:xfrm>
            <a:custGeom>
              <a:avLst/>
              <a:gdLst/>
              <a:ahLst/>
              <a:cxnLst/>
              <a:rect l="l" t="t" r="r" b="b"/>
              <a:pathLst>
                <a:path w="1412" h="1411" extrusionOk="0">
                  <a:moveTo>
                    <a:pt x="0" y="0"/>
                  </a:moveTo>
                  <a:lnTo>
                    <a:pt x="0" y="1411"/>
                  </a:lnTo>
                  <a:lnTo>
                    <a:pt x="1411" y="1411"/>
                  </a:lnTo>
                  <a:lnTo>
                    <a:pt x="1411" y="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" name="Google Shape;456;p2"/>
            <p:cNvSpPr/>
            <p:nvPr/>
          </p:nvSpPr>
          <p:spPr>
            <a:xfrm>
              <a:off x="662309" y="933849"/>
              <a:ext cx="176630" cy="174647"/>
            </a:xfrm>
            <a:custGeom>
              <a:avLst/>
              <a:gdLst/>
              <a:ahLst/>
              <a:cxnLst/>
              <a:rect l="l" t="t" r="r" b="b"/>
              <a:pathLst>
                <a:path w="1427" h="1411" extrusionOk="0">
                  <a:moveTo>
                    <a:pt x="0" y="0"/>
                  </a:moveTo>
                  <a:lnTo>
                    <a:pt x="0" y="1411"/>
                  </a:lnTo>
                  <a:lnTo>
                    <a:pt x="1426" y="1411"/>
                  </a:lnTo>
                  <a:lnTo>
                    <a:pt x="14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" name="Google Shape;457;p2"/>
            <p:cNvSpPr/>
            <p:nvPr/>
          </p:nvSpPr>
          <p:spPr>
            <a:xfrm>
              <a:off x="838815" y="933849"/>
              <a:ext cx="174774" cy="174647"/>
            </a:xfrm>
            <a:custGeom>
              <a:avLst/>
              <a:gdLst/>
              <a:ahLst/>
              <a:cxnLst/>
              <a:rect l="l" t="t" r="r" b="b"/>
              <a:pathLst>
                <a:path w="1412" h="1411" extrusionOk="0">
                  <a:moveTo>
                    <a:pt x="0" y="0"/>
                  </a:moveTo>
                  <a:lnTo>
                    <a:pt x="0" y="1411"/>
                  </a:lnTo>
                  <a:lnTo>
                    <a:pt x="1411" y="1411"/>
                  </a:lnTo>
                  <a:lnTo>
                    <a:pt x="1411" y="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" name="Google Shape;458;p2"/>
            <p:cNvSpPr/>
            <p:nvPr/>
          </p:nvSpPr>
          <p:spPr>
            <a:xfrm>
              <a:off x="1013466" y="759203"/>
              <a:ext cx="174650" cy="174770"/>
            </a:xfrm>
            <a:custGeom>
              <a:avLst/>
              <a:gdLst/>
              <a:ahLst/>
              <a:cxnLst/>
              <a:rect l="l" t="t" r="r" b="b"/>
              <a:pathLst>
                <a:path w="1411" h="1412" extrusionOk="0">
                  <a:moveTo>
                    <a:pt x="0" y="1"/>
                  </a:moveTo>
                  <a:lnTo>
                    <a:pt x="0" y="1411"/>
                  </a:lnTo>
                  <a:lnTo>
                    <a:pt x="1411" y="1411"/>
                  </a:lnTo>
                  <a:lnTo>
                    <a:pt x="14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" name="Google Shape;459;p2"/>
            <p:cNvSpPr/>
            <p:nvPr/>
          </p:nvSpPr>
          <p:spPr>
            <a:xfrm>
              <a:off x="1013466" y="933849"/>
              <a:ext cx="174650" cy="174647"/>
            </a:xfrm>
            <a:custGeom>
              <a:avLst/>
              <a:gdLst/>
              <a:ahLst/>
              <a:cxnLst/>
              <a:rect l="l" t="t" r="r" b="b"/>
              <a:pathLst>
                <a:path w="1411" h="1411" extrusionOk="0">
                  <a:moveTo>
                    <a:pt x="0" y="0"/>
                  </a:moveTo>
                  <a:lnTo>
                    <a:pt x="0" y="1411"/>
                  </a:lnTo>
                  <a:lnTo>
                    <a:pt x="1411" y="1411"/>
                  </a:lnTo>
                  <a:lnTo>
                    <a:pt x="1411" y="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" name="Google Shape;460;p2"/>
            <p:cNvSpPr/>
            <p:nvPr/>
          </p:nvSpPr>
          <p:spPr>
            <a:xfrm>
              <a:off x="662309" y="671941"/>
              <a:ext cx="87387" cy="87385"/>
            </a:xfrm>
            <a:custGeom>
              <a:avLst/>
              <a:gdLst/>
              <a:ahLst/>
              <a:cxnLst/>
              <a:rect l="l" t="t" r="r" b="b"/>
              <a:pathLst>
                <a:path w="706" h="706" extrusionOk="0">
                  <a:moveTo>
                    <a:pt x="0" y="0"/>
                  </a:moveTo>
                  <a:lnTo>
                    <a:pt x="0" y="706"/>
                  </a:lnTo>
                  <a:lnTo>
                    <a:pt x="705" y="706"/>
                  </a:lnTo>
                  <a:lnTo>
                    <a:pt x="705" y="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" name="Google Shape;461;p2"/>
            <p:cNvSpPr/>
            <p:nvPr/>
          </p:nvSpPr>
          <p:spPr>
            <a:xfrm>
              <a:off x="968782" y="714644"/>
              <a:ext cx="87387" cy="87385"/>
            </a:xfrm>
            <a:custGeom>
              <a:avLst/>
              <a:gdLst/>
              <a:ahLst/>
              <a:cxnLst/>
              <a:rect l="l" t="t" r="r" b="b"/>
              <a:pathLst>
                <a:path w="706" h="706" extrusionOk="0">
                  <a:moveTo>
                    <a:pt x="1" y="0"/>
                  </a:moveTo>
                  <a:lnTo>
                    <a:pt x="1" y="705"/>
                  </a:lnTo>
                  <a:lnTo>
                    <a:pt x="706" y="705"/>
                  </a:lnTo>
                  <a:lnTo>
                    <a:pt x="706" y="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62" name="Google Shape;462;p2"/>
          <p:cNvGrpSpPr/>
          <p:nvPr/>
        </p:nvGrpSpPr>
        <p:grpSpPr>
          <a:xfrm flipH="1">
            <a:off x="10425961" y="726023"/>
            <a:ext cx="1399512" cy="698587"/>
            <a:chOff x="138482" y="584556"/>
            <a:chExt cx="1049634" cy="523940"/>
          </a:xfrm>
        </p:grpSpPr>
        <p:sp>
          <p:nvSpPr>
            <p:cNvPr id="463" name="Google Shape;463;p2"/>
            <p:cNvSpPr/>
            <p:nvPr/>
          </p:nvSpPr>
          <p:spPr>
            <a:xfrm>
              <a:off x="487659" y="584556"/>
              <a:ext cx="174774" cy="174770"/>
            </a:xfrm>
            <a:custGeom>
              <a:avLst/>
              <a:gdLst/>
              <a:ahLst/>
              <a:cxnLst/>
              <a:rect l="l" t="t" r="r" b="b"/>
              <a:pathLst>
                <a:path w="1412" h="1412" extrusionOk="0">
                  <a:moveTo>
                    <a:pt x="0" y="1"/>
                  </a:moveTo>
                  <a:lnTo>
                    <a:pt x="0" y="1412"/>
                  </a:lnTo>
                  <a:lnTo>
                    <a:pt x="1411" y="1412"/>
                  </a:lnTo>
                  <a:lnTo>
                    <a:pt x="14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" name="Google Shape;464;p2"/>
            <p:cNvSpPr/>
            <p:nvPr/>
          </p:nvSpPr>
          <p:spPr>
            <a:xfrm>
              <a:off x="662309" y="584556"/>
              <a:ext cx="176630" cy="174770"/>
            </a:xfrm>
            <a:custGeom>
              <a:avLst/>
              <a:gdLst/>
              <a:ahLst/>
              <a:cxnLst/>
              <a:rect l="l" t="t" r="r" b="b"/>
              <a:pathLst>
                <a:path w="1427" h="1412" extrusionOk="0">
                  <a:moveTo>
                    <a:pt x="0" y="1"/>
                  </a:moveTo>
                  <a:lnTo>
                    <a:pt x="0" y="1412"/>
                  </a:lnTo>
                  <a:lnTo>
                    <a:pt x="1426" y="1412"/>
                  </a:lnTo>
                  <a:lnTo>
                    <a:pt x="14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" name="Google Shape;465;p2"/>
            <p:cNvSpPr/>
            <p:nvPr/>
          </p:nvSpPr>
          <p:spPr>
            <a:xfrm>
              <a:off x="313009" y="759203"/>
              <a:ext cx="174774" cy="174770"/>
            </a:xfrm>
            <a:custGeom>
              <a:avLst/>
              <a:gdLst/>
              <a:ahLst/>
              <a:cxnLst/>
              <a:rect l="l" t="t" r="r" b="b"/>
              <a:pathLst>
                <a:path w="1412" h="1412" extrusionOk="0">
                  <a:moveTo>
                    <a:pt x="1" y="1"/>
                  </a:moveTo>
                  <a:lnTo>
                    <a:pt x="1" y="1411"/>
                  </a:lnTo>
                  <a:lnTo>
                    <a:pt x="1411" y="1411"/>
                  </a:lnTo>
                  <a:lnTo>
                    <a:pt x="1411" y="1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" name="Google Shape;467;p2"/>
            <p:cNvSpPr/>
            <p:nvPr/>
          </p:nvSpPr>
          <p:spPr>
            <a:xfrm>
              <a:off x="662309" y="759203"/>
              <a:ext cx="176630" cy="174770"/>
            </a:xfrm>
            <a:custGeom>
              <a:avLst/>
              <a:gdLst/>
              <a:ahLst/>
              <a:cxnLst/>
              <a:rect l="l" t="t" r="r" b="b"/>
              <a:pathLst>
                <a:path w="1427" h="1412" extrusionOk="0">
                  <a:moveTo>
                    <a:pt x="0" y="1"/>
                  </a:moveTo>
                  <a:lnTo>
                    <a:pt x="0" y="1411"/>
                  </a:lnTo>
                  <a:lnTo>
                    <a:pt x="1426" y="1411"/>
                  </a:lnTo>
                  <a:lnTo>
                    <a:pt x="14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" name="Google Shape;468;p2"/>
            <p:cNvSpPr/>
            <p:nvPr/>
          </p:nvSpPr>
          <p:spPr>
            <a:xfrm>
              <a:off x="838815" y="759203"/>
              <a:ext cx="174774" cy="174770"/>
            </a:xfrm>
            <a:custGeom>
              <a:avLst/>
              <a:gdLst/>
              <a:ahLst/>
              <a:cxnLst/>
              <a:rect l="l" t="t" r="r" b="b"/>
              <a:pathLst>
                <a:path w="1412" h="1412" extrusionOk="0">
                  <a:moveTo>
                    <a:pt x="0" y="1"/>
                  </a:moveTo>
                  <a:lnTo>
                    <a:pt x="0" y="1411"/>
                  </a:lnTo>
                  <a:lnTo>
                    <a:pt x="1411" y="1411"/>
                  </a:lnTo>
                  <a:lnTo>
                    <a:pt x="14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" name="Google Shape;469;p2"/>
            <p:cNvSpPr/>
            <p:nvPr/>
          </p:nvSpPr>
          <p:spPr>
            <a:xfrm>
              <a:off x="138482" y="933849"/>
              <a:ext cx="174650" cy="174647"/>
            </a:xfrm>
            <a:custGeom>
              <a:avLst/>
              <a:gdLst/>
              <a:ahLst/>
              <a:cxnLst/>
              <a:rect l="l" t="t" r="r" b="b"/>
              <a:pathLst>
                <a:path w="1411" h="1411" extrusionOk="0">
                  <a:moveTo>
                    <a:pt x="0" y="0"/>
                  </a:moveTo>
                  <a:lnTo>
                    <a:pt x="0" y="1411"/>
                  </a:lnTo>
                  <a:lnTo>
                    <a:pt x="1411" y="1411"/>
                  </a:lnTo>
                  <a:lnTo>
                    <a:pt x="1411" y="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0" name="Google Shape;470;p2"/>
            <p:cNvSpPr/>
            <p:nvPr/>
          </p:nvSpPr>
          <p:spPr>
            <a:xfrm>
              <a:off x="313009" y="933849"/>
              <a:ext cx="174774" cy="174647"/>
            </a:xfrm>
            <a:custGeom>
              <a:avLst/>
              <a:gdLst/>
              <a:ahLst/>
              <a:cxnLst/>
              <a:rect l="l" t="t" r="r" b="b"/>
              <a:pathLst>
                <a:path w="1412" h="1411" extrusionOk="0">
                  <a:moveTo>
                    <a:pt x="1" y="0"/>
                  </a:moveTo>
                  <a:lnTo>
                    <a:pt x="1" y="1411"/>
                  </a:lnTo>
                  <a:lnTo>
                    <a:pt x="1411" y="1411"/>
                  </a:lnTo>
                  <a:lnTo>
                    <a:pt x="14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" name="Google Shape;471;p2"/>
            <p:cNvSpPr/>
            <p:nvPr/>
          </p:nvSpPr>
          <p:spPr>
            <a:xfrm>
              <a:off x="487659" y="933849"/>
              <a:ext cx="174774" cy="174647"/>
            </a:xfrm>
            <a:custGeom>
              <a:avLst/>
              <a:gdLst/>
              <a:ahLst/>
              <a:cxnLst/>
              <a:rect l="l" t="t" r="r" b="b"/>
              <a:pathLst>
                <a:path w="1412" h="1411" extrusionOk="0">
                  <a:moveTo>
                    <a:pt x="0" y="0"/>
                  </a:moveTo>
                  <a:lnTo>
                    <a:pt x="0" y="1411"/>
                  </a:lnTo>
                  <a:lnTo>
                    <a:pt x="1411" y="1411"/>
                  </a:lnTo>
                  <a:lnTo>
                    <a:pt x="1411" y="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" name="Google Shape;472;p2"/>
            <p:cNvSpPr/>
            <p:nvPr/>
          </p:nvSpPr>
          <p:spPr>
            <a:xfrm>
              <a:off x="662309" y="933849"/>
              <a:ext cx="176630" cy="174647"/>
            </a:xfrm>
            <a:custGeom>
              <a:avLst/>
              <a:gdLst/>
              <a:ahLst/>
              <a:cxnLst/>
              <a:rect l="l" t="t" r="r" b="b"/>
              <a:pathLst>
                <a:path w="1427" h="1411" extrusionOk="0">
                  <a:moveTo>
                    <a:pt x="0" y="0"/>
                  </a:moveTo>
                  <a:lnTo>
                    <a:pt x="0" y="1411"/>
                  </a:lnTo>
                  <a:lnTo>
                    <a:pt x="1426" y="1411"/>
                  </a:lnTo>
                  <a:lnTo>
                    <a:pt x="14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" name="Google Shape;473;p2"/>
            <p:cNvSpPr/>
            <p:nvPr/>
          </p:nvSpPr>
          <p:spPr>
            <a:xfrm>
              <a:off x="838815" y="933849"/>
              <a:ext cx="174774" cy="174647"/>
            </a:xfrm>
            <a:custGeom>
              <a:avLst/>
              <a:gdLst/>
              <a:ahLst/>
              <a:cxnLst/>
              <a:rect l="l" t="t" r="r" b="b"/>
              <a:pathLst>
                <a:path w="1412" h="1411" extrusionOk="0">
                  <a:moveTo>
                    <a:pt x="0" y="0"/>
                  </a:moveTo>
                  <a:lnTo>
                    <a:pt x="0" y="1411"/>
                  </a:lnTo>
                  <a:lnTo>
                    <a:pt x="1411" y="1411"/>
                  </a:lnTo>
                  <a:lnTo>
                    <a:pt x="1411" y="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" name="Google Shape;475;p2"/>
            <p:cNvSpPr/>
            <p:nvPr/>
          </p:nvSpPr>
          <p:spPr>
            <a:xfrm>
              <a:off x="1013466" y="933849"/>
              <a:ext cx="174650" cy="174647"/>
            </a:xfrm>
            <a:custGeom>
              <a:avLst/>
              <a:gdLst/>
              <a:ahLst/>
              <a:cxnLst/>
              <a:rect l="l" t="t" r="r" b="b"/>
              <a:pathLst>
                <a:path w="1411" h="1411" extrusionOk="0">
                  <a:moveTo>
                    <a:pt x="0" y="0"/>
                  </a:moveTo>
                  <a:lnTo>
                    <a:pt x="0" y="1411"/>
                  </a:lnTo>
                  <a:lnTo>
                    <a:pt x="1411" y="1411"/>
                  </a:lnTo>
                  <a:lnTo>
                    <a:pt x="14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" name="Google Shape;476;p2"/>
            <p:cNvSpPr/>
            <p:nvPr/>
          </p:nvSpPr>
          <p:spPr>
            <a:xfrm>
              <a:off x="662309" y="671941"/>
              <a:ext cx="87387" cy="87385"/>
            </a:xfrm>
            <a:custGeom>
              <a:avLst/>
              <a:gdLst/>
              <a:ahLst/>
              <a:cxnLst/>
              <a:rect l="l" t="t" r="r" b="b"/>
              <a:pathLst>
                <a:path w="706" h="706" extrusionOk="0">
                  <a:moveTo>
                    <a:pt x="0" y="0"/>
                  </a:moveTo>
                  <a:lnTo>
                    <a:pt x="0" y="706"/>
                  </a:lnTo>
                  <a:lnTo>
                    <a:pt x="705" y="706"/>
                  </a:lnTo>
                  <a:lnTo>
                    <a:pt x="705" y="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" name="Google Shape;477;p2"/>
            <p:cNvSpPr/>
            <p:nvPr/>
          </p:nvSpPr>
          <p:spPr>
            <a:xfrm>
              <a:off x="968782" y="714644"/>
              <a:ext cx="87387" cy="87385"/>
            </a:xfrm>
            <a:custGeom>
              <a:avLst/>
              <a:gdLst/>
              <a:ahLst/>
              <a:cxnLst/>
              <a:rect l="l" t="t" r="r" b="b"/>
              <a:pathLst>
                <a:path w="706" h="706" extrusionOk="0">
                  <a:moveTo>
                    <a:pt x="1" y="0"/>
                  </a:moveTo>
                  <a:lnTo>
                    <a:pt x="1" y="705"/>
                  </a:lnTo>
                  <a:lnTo>
                    <a:pt x="706" y="705"/>
                  </a:lnTo>
                  <a:lnTo>
                    <a:pt x="7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78" name="Google Shape;478;p2"/>
          <p:cNvGrpSpPr/>
          <p:nvPr/>
        </p:nvGrpSpPr>
        <p:grpSpPr>
          <a:xfrm>
            <a:off x="8041438" y="5649772"/>
            <a:ext cx="366797" cy="488344"/>
            <a:chOff x="2664400" y="2169200"/>
            <a:chExt cx="78000" cy="103850"/>
          </a:xfrm>
        </p:grpSpPr>
        <p:sp>
          <p:nvSpPr>
            <p:cNvPr id="479" name="Google Shape;479;p2"/>
            <p:cNvSpPr/>
            <p:nvPr/>
          </p:nvSpPr>
          <p:spPr>
            <a:xfrm>
              <a:off x="2690250" y="2169200"/>
              <a:ext cx="26275" cy="25875"/>
            </a:xfrm>
            <a:custGeom>
              <a:avLst/>
              <a:gdLst/>
              <a:ahLst/>
              <a:cxnLst/>
              <a:rect l="l" t="t" r="r" b="b"/>
              <a:pathLst>
                <a:path w="1051" h="1035" extrusionOk="0">
                  <a:moveTo>
                    <a:pt x="1" y="0"/>
                  </a:moveTo>
                  <a:lnTo>
                    <a:pt x="1" y="1035"/>
                  </a:lnTo>
                  <a:lnTo>
                    <a:pt x="1051" y="1035"/>
                  </a:lnTo>
                  <a:lnTo>
                    <a:pt x="1051" y="0"/>
                  </a:lnTo>
                  <a:close/>
                </a:path>
              </a:pathLst>
            </a:custGeom>
            <a:solidFill>
              <a:srgbClr val="DE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" name="Google Shape;480;p2"/>
            <p:cNvSpPr/>
            <p:nvPr/>
          </p:nvSpPr>
          <p:spPr>
            <a:xfrm>
              <a:off x="2664400" y="2195050"/>
              <a:ext cx="25875" cy="26275"/>
            </a:xfrm>
            <a:custGeom>
              <a:avLst/>
              <a:gdLst/>
              <a:ahLst/>
              <a:cxnLst/>
              <a:rect l="l" t="t" r="r" b="b"/>
              <a:pathLst>
                <a:path w="1035" h="1051" extrusionOk="0">
                  <a:moveTo>
                    <a:pt x="0" y="1"/>
                  </a:moveTo>
                  <a:lnTo>
                    <a:pt x="0" y="1051"/>
                  </a:lnTo>
                  <a:lnTo>
                    <a:pt x="1035" y="1051"/>
                  </a:lnTo>
                  <a:lnTo>
                    <a:pt x="1035" y="1"/>
                  </a:lnTo>
                  <a:close/>
                </a:path>
              </a:pathLst>
            </a:custGeom>
            <a:solidFill>
              <a:srgbClr val="DE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" name="Google Shape;481;p2"/>
            <p:cNvSpPr/>
            <p:nvPr/>
          </p:nvSpPr>
          <p:spPr>
            <a:xfrm>
              <a:off x="2690250" y="2195050"/>
              <a:ext cx="26275" cy="26275"/>
            </a:xfrm>
            <a:custGeom>
              <a:avLst/>
              <a:gdLst/>
              <a:ahLst/>
              <a:cxnLst/>
              <a:rect l="l" t="t" r="r" b="b"/>
              <a:pathLst>
                <a:path w="1051" h="1051" extrusionOk="0">
                  <a:moveTo>
                    <a:pt x="1" y="1"/>
                  </a:moveTo>
                  <a:lnTo>
                    <a:pt x="1" y="1051"/>
                  </a:lnTo>
                  <a:lnTo>
                    <a:pt x="1051" y="1051"/>
                  </a:lnTo>
                  <a:lnTo>
                    <a:pt x="105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" name="Google Shape;482;p2"/>
            <p:cNvSpPr/>
            <p:nvPr/>
          </p:nvSpPr>
          <p:spPr>
            <a:xfrm>
              <a:off x="2716500" y="2195050"/>
              <a:ext cx="25900" cy="26275"/>
            </a:xfrm>
            <a:custGeom>
              <a:avLst/>
              <a:gdLst/>
              <a:ahLst/>
              <a:cxnLst/>
              <a:rect l="l" t="t" r="r" b="b"/>
              <a:pathLst>
                <a:path w="1036" h="1051" extrusionOk="0">
                  <a:moveTo>
                    <a:pt x="1" y="1"/>
                  </a:moveTo>
                  <a:lnTo>
                    <a:pt x="1" y="1051"/>
                  </a:lnTo>
                  <a:lnTo>
                    <a:pt x="1035" y="1051"/>
                  </a:lnTo>
                  <a:lnTo>
                    <a:pt x="103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" name="Google Shape;483;p2"/>
            <p:cNvSpPr/>
            <p:nvPr/>
          </p:nvSpPr>
          <p:spPr>
            <a:xfrm>
              <a:off x="2690250" y="2221300"/>
              <a:ext cx="26275" cy="25900"/>
            </a:xfrm>
            <a:custGeom>
              <a:avLst/>
              <a:gdLst/>
              <a:ahLst/>
              <a:cxnLst/>
              <a:rect l="l" t="t" r="r" b="b"/>
              <a:pathLst>
                <a:path w="1051" h="1036" extrusionOk="0">
                  <a:moveTo>
                    <a:pt x="1" y="1"/>
                  </a:moveTo>
                  <a:lnTo>
                    <a:pt x="1" y="1035"/>
                  </a:lnTo>
                  <a:lnTo>
                    <a:pt x="1051" y="1035"/>
                  </a:lnTo>
                  <a:lnTo>
                    <a:pt x="105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" name="Google Shape;484;p2"/>
            <p:cNvSpPr/>
            <p:nvPr/>
          </p:nvSpPr>
          <p:spPr>
            <a:xfrm>
              <a:off x="2690250" y="2247175"/>
              <a:ext cx="26275" cy="25875"/>
            </a:xfrm>
            <a:custGeom>
              <a:avLst/>
              <a:gdLst/>
              <a:ahLst/>
              <a:cxnLst/>
              <a:rect l="l" t="t" r="r" b="b"/>
              <a:pathLst>
                <a:path w="1051" h="1035" extrusionOk="0">
                  <a:moveTo>
                    <a:pt x="1" y="0"/>
                  </a:moveTo>
                  <a:lnTo>
                    <a:pt x="1" y="1035"/>
                  </a:lnTo>
                  <a:lnTo>
                    <a:pt x="1051" y="1035"/>
                  </a:lnTo>
                  <a:lnTo>
                    <a:pt x="105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matchingName="One column text">
  <p:cSld name="One column text">
    <p:spTree>
      <p:nvGrpSpPr>
        <p:cNvPr id="1" name="Shape 2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50" name="Google Shape;2650;p7"/>
          <p:cNvGrpSpPr/>
          <p:nvPr/>
        </p:nvGrpSpPr>
        <p:grpSpPr>
          <a:xfrm>
            <a:off x="-201889" y="6015299"/>
            <a:ext cx="12595777" cy="1515996"/>
            <a:chOff x="7" y="4511474"/>
            <a:chExt cx="9446833" cy="1136997"/>
          </a:xfrm>
        </p:grpSpPr>
        <p:grpSp>
          <p:nvGrpSpPr>
            <p:cNvPr id="2651" name="Google Shape;2651;p7"/>
            <p:cNvGrpSpPr/>
            <p:nvPr/>
          </p:nvGrpSpPr>
          <p:grpSpPr>
            <a:xfrm>
              <a:off x="7" y="4511474"/>
              <a:ext cx="1049633" cy="1136997"/>
              <a:chOff x="2130300" y="2121375"/>
              <a:chExt cx="212000" cy="229650"/>
            </a:xfrm>
          </p:grpSpPr>
          <p:sp>
            <p:nvSpPr>
              <p:cNvPr id="2652" name="Google Shape;2652;p7"/>
              <p:cNvSpPr/>
              <p:nvPr/>
            </p:nvSpPr>
            <p:spPr>
              <a:xfrm>
                <a:off x="2130300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53" name="Google Shape;2653;p7"/>
              <p:cNvSpPr/>
              <p:nvPr/>
            </p:nvSpPr>
            <p:spPr>
              <a:xfrm>
                <a:off x="2165550" y="2121375"/>
                <a:ext cx="17675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7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54" name="Google Shape;2654;p7"/>
              <p:cNvSpPr/>
              <p:nvPr/>
            </p:nvSpPr>
            <p:spPr>
              <a:xfrm>
                <a:off x="2253725" y="2121375"/>
                <a:ext cx="180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21" y="706"/>
                    </a:lnTo>
                    <a:lnTo>
                      <a:pt x="72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55" name="Google Shape;2655;p7"/>
              <p:cNvSpPr/>
              <p:nvPr/>
            </p:nvSpPr>
            <p:spPr>
              <a:xfrm>
                <a:off x="21655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56" name="Google Shape;2656;p7"/>
              <p:cNvSpPr/>
              <p:nvPr/>
            </p:nvSpPr>
            <p:spPr>
              <a:xfrm>
                <a:off x="2200825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57" name="Google Shape;2657;p7"/>
              <p:cNvSpPr/>
              <p:nvPr/>
            </p:nvSpPr>
            <p:spPr>
              <a:xfrm>
                <a:off x="2236100" y="2139025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58" name="Google Shape;2658;p7"/>
              <p:cNvSpPr/>
              <p:nvPr/>
            </p:nvSpPr>
            <p:spPr>
              <a:xfrm>
                <a:off x="22717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59" name="Google Shape;2659;p7"/>
              <p:cNvSpPr/>
              <p:nvPr/>
            </p:nvSpPr>
            <p:spPr>
              <a:xfrm>
                <a:off x="2130300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60" name="Google Shape;2660;p7"/>
              <p:cNvSpPr/>
              <p:nvPr/>
            </p:nvSpPr>
            <p:spPr>
              <a:xfrm>
                <a:off x="21655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61" name="Google Shape;2661;p7"/>
              <p:cNvSpPr/>
              <p:nvPr/>
            </p:nvSpPr>
            <p:spPr>
              <a:xfrm>
                <a:off x="2200825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62" name="Google Shape;2662;p7"/>
              <p:cNvSpPr/>
              <p:nvPr/>
            </p:nvSpPr>
            <p:spPr>
              <a:xfrm>
                <a:off x="2236100" y="21742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63" name="Google Shape;2663;p7"/>
              <p:cNvSpPr/>
              <p:nvPr/>
            </p:nvSpPr>
            <p:spPr>
              <a:xfrm>
                <a:off x="22717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64" name="Google Shape;2664;p7"/>
              <p:cNvSpPr/>
              <p:nvPr/>
            </p:nvSpPr>
            <p:spPr>
              <a:xfrm>
                <a:off x="2130300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65" name="Google Shape;2665;p7"/>
              <p:cNvSpPr/>
              <p:nvPr/>
            </p:nvSpPr>
            <p:spPr>
              <a:xfrm>
                <a:off x="21655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1" y="1"/>
                    </a:moveTo>
                    <a:lnTo>
                      <a:pt x="1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66" name="Google Shape;2666;p7"/>
              <p:cNvSpPr/>
              <p:nvPr/>
            </p:nvSpPr>
            <p:spPr>
              <a:xfrm>
                <a:off x="2200825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67" name="Google Shape;2667;p7"/>
              <p:cNvSpPr/>
              <p:nvPr/>
            </p:nvSpPr>
            <p:spPr>
              <a:xfrm>
                <a:off x="2236100" y="2209550"/>
                <a:ext cx="356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26" y="1427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68" name="Google Shape;2668;p7"/>
              <p:cNvSpPr/>
              <p:nvPr/>
            </p:nvSpPr>
            <p:spPr>
              <a:xfrm>
                <a:off x="22717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69" name="Google Shape;2669;p7"/>
              <p:cNvSpPr/>
              <p:nvPr/>
            </p:nvSpPr>
            <p:spPr>
              <a:xfrm>
                <a:off x="2130300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70" name="Google Shape;2670;p7"/>
              <p:cNvSpPr/>
              <p:nvPr/>
            </p:nvSpPr>
            <p:spPr>
              <a:xfrm>
                <a:off x="21655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71" name="Google Shape;2671;p7"/>
              <p:cNvSpPr/>
              <p:nvPr/>
            </p:nvSpPr>
            <p:spPr>
              <a:xfrm>
                <a:off x="2200825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72" name="Google Shape;2672;p7"/>
              <p:cNvSpPr/>
              <p:nvPr/>
            </p:nvSpPr>
            <p:spPr>
              <a:xfrm>
                <a:off x="2236100" y="2245200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73" name="Google Shape;2673;p7"/>
              <p:cNvSpPr/>
              <p:nvPr/>
            </p:nvSpPr>
            <p:spPr>
              <a:xfrm>
                <a:off x="22717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74" name="Google Shape;2674;p7"/>
              <p:cNvSpPr/>
              <p:nvPr/>
            </p:nvSpPr>
            <p:spPr>
              <a:xfrm>
                <a:off x="2130300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75" name="Google Shape;2675;p7"/>
              <p:cNvSpPr/>
              <p:nvPr/>
            </p:nvSpPr>
            <p:spPr>
              <a:xfrm>
                <a:off x="21655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76" name="Google Shape;2676;p7"/>
              <p:cNvSpPr/>
              <p:nvPr/>
            </p:nvSpPr>
            <p:spPr>
              <a:xfrm>
                <a:off x="2200825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77" name="Google Shape;2677;p7"/>
              <p:cNvSpPr/>
              <p:nvPr/>
            </p:nvSpPr>
            <p:spPr>
              <a:xfrm>
                <a:off x="2236100" y="22804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78" name="Google Shape;2678;p7"/>
              <p:cNvSpPr/>
              <p:nvPr/>
            </p:nvSpPr>
            <p:spPr>
              <a:xfrm>
                <a:off x="22717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79" name="Google Shape;2679;p7"/>
              <p:cNvSpPr/>
              <p:nvPr/>
            </p:nvSpPr>
            <p:spPr>
              <a:xfrm>
                <a:off x="2130300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80" name="Google Shape;2680;p7"/>
              <p:cNvSpPr/>
              <p:nvPr/>
            </p:nvSpPr>
            <p:spPr>
              <a:xfrm>
                <a:off x="21655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81" name="Google Shape;2681;p7"/>
              <p:cNvSpPr/>
              <p:nvPr/>
            </p:nvSpPr>
            <p:spPr>
              <a:xfrm>
                <a:off x="2200825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82" name="Google Shape;2682;p7"/>
              <p:cNvSpPr/>
              <p:nvPr/>
            </p:nvSpPr>
            <p:spPr>
              <a:xfrm>
                <a:off x="2236100" y="2315750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83" name="Google Shape;2683;p7"/>
              <p:cNvSpPr/>
              <p:nvPr/>
            </p:nvSpPr>
            <p:spPr>
              <a:xfrm>
                <a:off x="22717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84" name="Google Shape;2684;p7"/>
              <p:cNvSpPr/>
              <p:nvPr/>
            </p:nvSpPr>
            <p:spPr>
              <a:xfrm>
                <a:off x="2307025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85" name="Google Shape;2685;p7"/>
              <p:cNvSpPr/>
              <p:nvPr/>
            </p:nvSpPr>
            <p:spPr>
              <a:xfrm>
                <a:off x="2307025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86" name="Google Shape;2686;p7"/>
              <p:cNvSpPr/>
              <p:nvPr/>
            </p:nvSpPr>
            <p:spPr>
              <a:xfrm>
                <a:off x="2307025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87" name="Google Shape;2687;p7"/>
              <p:cNvSpPr/>
              <p:nvPr/>
            </p:nvSpPr>
            <p:spPr>
              <a:xfrm>
                <a:off x="2307025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88" name="Google Shape;2688;p7"/>
              <p:cNvSpPr/>
              <p:nvPr/>
            </p:nvSpPr>
            <p:spPr>
              <a:xfrm>
                <a:off x="2307025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89" name="Google Shape;2689;p7"/>
              <p:cNvSpPr/>
              <p:nvPr/>
            </p:nvSpPr>
            <p:spPr>
              <a:xfrm>
                <a:off x="2307025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90" name="Google Shape;2690;p7"/>
              <p:cNvSpPr/>
              <p:nvPr/>
            </p:nvSpPr>
            <p:spPr>
              <a:xfrm>
                <a:off x="2307025" y="212137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1"/>
                    </a:lnTo>
                    <a:close/>
                  </a:path>
                </a:pathLst>
              </a:custGeom>
              <a:solidFill>
                <a:srgbClr val="80A1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91" name="Google Shape;2691;p7"/>
              <p:cNvSpPr/>
              <p:nvPr/>
            </p:nvSpPr>
            <p:spPr>
              <a:xfrm>
                <a:off x="2236100" y="2262850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0" y="0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92" name="Google Shape;2692;p7"/>
              <p:cNvSpPr/>
              <p:nvPr/>
            </p:nvSpPr>
            <p:spPr>
              <a:xfrm>
                <a:off x="2298000" y="2271475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1" y="0"/>
                    </a:moveTo>
                    <a:lnTo>
                      <a:pt x="1" y="705"/>
                    </a:lnTo>
                    <a:lnTo>
                      <a:pt x="706" y="705"/>
                    </a:lnTo>
                    <a:lnTo>
                      <a:pt x="70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93" name="Google Shape;2693;p7"/>
              <p:cNvSpPr/>
              <p:nvPr/>
            </p:nvSpPr>
            <p:spPr>
              <a:xfrm>
                <a:off x="2192200" y="220092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94" name="Google Shape;2694;p7"/>
              <p:cNvSpPr/>
              <p:nvPr/>
            </p:nvSpPr>
            <p:spPr>
              <a:xfrm>
                <a:off x="2156550" y="2271475"/>
                <a:ext cx="180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6" extrusionOk="0">
                    <a:moveTo>
                      <a:pt x="0" y="0"/>
                    </a:moveTo>
                    <a:lnTo>
                      <a:pt x="0" y="705"/>
                    </a:lnTo>
                    <a:lnTo>
                      <a:pt x="721" y="705"/>
                    </a:lnTo>
                    <a:lnTo>
                      <a:pt x="72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695" name="Google Shape;2695;p7"/>
            <p:cNvGrpSpPr/>
            <p:nvPr/>
          </p:nvGrpSpPr>
          <p:grpSpPr>
            <a:xfrm>
              <a:off x="1049657" y="4511474"/>
              <a:ext cx="1049633" cy="1136997"/>
              <a:chOff x="2130300" y="2121375"/>
              <a:chExt cx="212000" cy="229650"/>
            </a:xfrm>
          </p:grpSpPr>
          <p:sp>
            <p:nvSpPr>
              <p:cNvPr id="2696" name="Google Shape;2696;p7"/>
              <p:cNvSpPr/>
              <p:nvPr/>
            </p:nvSpPr>
            <p:spPr>
              <a:xfrm>
                <a:off x="2130300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97" name="Google Shape;2697;p7"/>
              <p:cNvSpPr/>
              <p:nvPr/>
            </p:nvSpPr>
            <p:spPr>
              <a:xfrm>
                <a:off x="2165550" y="2121375"/>
                <a:ext cx="17675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7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98" name="Google Shape;2698;p7"/>
              <p:cNvSpPr/>
              <p:nvPr/>
            </p:nvSpPr>
            <p:spPr>
              <a:xfrm>
                <a:off x="2253725" y="2121375"/>
                <a:ext cx="180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21" y="706"/>
                    </a:lnTo>
                    <a:lnTo>
                      <a:pt x="72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99" name="Google Shape;2699;p7"/>
              <p:cNvSpPr/>
              <p:nvPr/>
            </p:nvSpPr>
            <p:spPr>
              <a:xfrm>
                <a:off x="21655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00" name="Google Shape;2700;p7"/>
              <p:cNvSpPr/>
              <p:nvPr/>
            </p:nvSpPr>
            <p:spPr>
              <a:xfrm>
                <a:off x="2200825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01" name="Google Shape;2701;p7"/>
              <p:cNvSpPr/>
              <p:nvPr/>
            </p:nvSpPr>
            <p:spPr>
              <a:xfrm>
                <a:off x="2236100" y="2139025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02" name="Google Shape;2702;p7"/>
              <p:cNvSpPr/>
              <p:nvPr/>
            </p:nvSpPr>
            <p:spPr>
              <a:xfrm>
                <a:off x="22717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03" name="Google Shape;2703;p7"/>
              <p:cNvSpPr/>
              <p:nvPr/>
            </p:nvSpPr>
            <p:spPr>
              <a:xfrm>
                <a:off x="2130300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04" name="Google Shape;2704;p7"/>
              <p:cNvSpPr/>
              <p:nvPr/>
            </p:nvSpPr>
            <p:spPr>
              <a:xfrm>
                <a:off x="21655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05" name="Google Shape;2705;p7"/>
              <p:cNvSpPr/>
              <p:nvPr/>
            </p:nvSpPr>
            <p:spPr>
              <a:xfrm>
                <a:off x="2200825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06" name="Google Shape;2706;p7"/>
              <p:cNvSpPr/>
              <p:nvPr/>
            </p:nvSpPr>
            <p:spPr>
              <a:xfrm>
                <a:off x="2236100" y="21742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07" name="Google Shape;2707;p7"/>
              <p:cNvSpPr/>
              <p:nvPr/>
            </p:nvSpPr>
            <p:spPr>
              <a:xfrm>
                <a:off x="22717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08" name="Google Shape;2708;p7"/>
              <p:cNvSpPr/>
              <p:nvPr/>
            </p:nvSpPr>
            <p:spPr>
              <a:xfrm>
                <a:off x="2130300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09" name="Google Shape;2709;p7"/>
              <p:cNvSpPr/>
              <p:nvPr/>
            </p:nvSpPr>
            <p:spPr>
              <a:xfrm>
                <a:off x="21655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1" y="1"/>
                    </a:moveTo>
                    <a:lnTo>
                      <a:pt x="1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10" name="Google Shape;2710;p7"/>
              <p:cNvSpPr/>
              <p:nvPr/>
            </p:nvSpPr>
            <p:spPr>
              <a:xfrm>
                <a:off x="2200825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11" name="Google Shape;2711;p7"/>
              <p:cNvSpPr/>
              <p:nvPr/>
            </p:nvSpPr>
            <p:spPr>
              <a:xfrm>
                <a:off x="2236100" y="2209550"/>
                <a:ext cx="356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26" y="1427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12" name="Google Shape;2712;p7"/>
              <p:cNvSpPr/>
              <p:nvPr/>
            </p:nvSpPr>
            <p:spPr>
              <a:xfrm>
                <a:off x="22717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13" name="Google Shape;2713;p7"/>
              <p:cNvSpPr/>
              <p:nvPr/>
            </p:nvSpPr>
            <p:spPr>
              <a:xfrm>
                <a:off x="2130300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14" name="Google Shape;2714;p7"/>
              <p:cNvSpPr/>
              <p:nvPr/>
            </p:nvSpPr>
            <p:spPr>
              <a:xfrm>
                <a:off x="21655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15" name="Google Shape;2715;p7"/>
              <p:cNvSpPr/>
              <p:nvPr/>
            </p:nvSpPr>
            <p:spPr>
              <a:xfrm>
                <a:off x="2200825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16" name="Google Shape;2716;p7"/>
              <p:cNvSpPr/>
              <p:nvPr/>
            </p:nvSpPr>
            <p:spPr>
              <a:xfrm>
                <a:off x="2236100" y="2245200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17" name="Google Shape;2717;p7"/>
              <p:cNvSpPr/>
              <p:nvPr/>
            </p:nvSpPr>
            <p:spPr>
              <a:xfrm>
                <a:off x="22717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18" name="Google Shape;2718;p7"/>
              <p:cNvSpPr/>
              <p:nvPr/>
            </p:nvSpPr>
            <p:spPr>
              <a:xfrm>
                <a:off x="2130300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19" name="Google Shape;2719;p7"/>
              <p:cNvSpPr/>
              <p:nvPr/>
            </p:nvSpPr>
            <p:spPr>
              <a:xfrm>
                <a:off x="21655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20" name="Google Shape;2720;p7"/>
              <p:cNvSpPr/>
              <p:nvPr/>
            </p:nvSpPr>
            <p:spPr>
              <a:xfrm>
                <a:off x="2200825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21" name="Google Shape;2721;p7"/>
              <p:cNvSpPr/>
              <p:nvPr/>
            </p:nvSpPr>
            <p:spPr>
              <a:xfrm>
                <a:off x="2236100" y="22804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22" name="Google Shape;2722;p7"/>
              <p:cNvSpPr/>
              <p:nvPr/>
            </p:nvSpPr>
            <p:spPr>
              <a:xfrm>
                <a:off x="22717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23" name="Google Shape;2723;p7"/>
              <p:cNvSpPr/>
              <p:nvPr/>
            </p:nvSpPr>
            <p:spPr>
              <a:xfrm>
                <a:off x="2130300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24" name="Google Shape;2724;p7"/>
              <p:cNvSpPr/>
              <p:nvPr/>
            </p:nvSpPr>
            <p:spPr>
              <a:xfrm>
                <a:off x="21655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25" name="Google Shape;2725;p7"/>
              <p:cNvSpPr/>
              <p:nvPr/>
            </p:nvSpPr>
            <p:spPr>
              <a:xfrm>
                <a:off x="2200825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26" name="Google Shape;2726;p7"/>
              <p:cNvSpPr/>
              <p:nvPr/>
            </p:nvSpPr>
            <p:spPr>
              <a:xfrm>
                <a:off x="2236100" y="2315750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27" name="Google Shape;2727;p7"/>
              <p:cNvSpPr/>
              <p:nvPr/>
            </p:nvSpPr>
            <p:spPr>
              <a:xfrm>
                <a:off x="22717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28" name="Google Shape;2728;p7"/>
              <p:cNvSpPr/>
              <p:nvPr/>
            </p:nvSpPr>
            <p:spPr>
              <a:xfrm>
                <a:off x="2307025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29" name="Google Shape;2729;p7"/>
              <p:cNvSpPr/>
              <p:nvPr/>
            </p:nvSpPr>
            <p:spPr>
              <a:xfrm>
                <a:off x="2307025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30" name="Google Shape;2730;p7"/>
              <p:cNvSpPr/>
              <p:nvPr/>
            </p:nvSpPr>
            <p:spPr>
              <a:xfrm>
                <a:off x="2307025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31" name="Google Shape;2731;p7"/>
              <p:cNvSpPr/>
              <p:nvPr/>
            </p:nvSpPr>
            <p:spPr>
              <a:xfrm>
                <a:off x="2307025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32" name="Google Shape;2732;p7"/>
              <p:cNvSpPr/>
              <p:nvPr/>
            </p:nvSpPr>
            <p:spPr>
              <a:xfrm>
                <a:off x="2307025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33" name="Google Shape;2733;p7"/>
              <p:cNvSpPr/>
              <p:nvPr/>
            </p:nvSpPr>
            <p:spPr>
              <a:xfrm>
                <a:off x="2307025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34" name="Google Shape;2734;p7"/>
              <p:cNvSpPr/>
              <p:nvPr/>
            </p:nvSpPr>
            <p:spPr>
              <a:xfrm>
                <a:off x="2307025" y="212137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1"/>
                    </a:lnTo>
                    <a:close/>
                  </a:path>
                </a:pathLst>
              </a:custGeom>
              <a:solidFill>
                <a:srgbClr val="80A1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35" name="Google Shape;2735;p7"/>
              <p:cNvSpPr/>
              <p:nvPr/>
            </p:nvSpPr>
            <p:spPr>
              <a:xfrm>
                <a:off x="2236100" y="2262850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0" y="0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36" name="Google Shape;2736;p7"/>
              <p:cNvSpPr/>
              <p:nvPr/>
            </p:nvSpPr>
            <p:spPr>
              <a:xfrm>
                <a:off x="2298000" y="2271475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1" y="0"/>
                    </a:moveTo>
                    <a:lnTo>
                      <a:pt x="1" y="705"/>
                    </a:lnTo>
                    <a:lnTo>
                      <a:pt x="706" y="705"/>
                    </a:lnTo>
                    <a:lnTo>
                      <a:pt x="70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37" name="Google Shape;2737;p7"/>
              <p:cNvSpPr/>
              <p:nvPr/>
            </p:nvSpPr>
            <p:spPr>
              <a:xfrm>
                <a:off x="2192200" y="220092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38" name="Google Shape;2738;p7"/>
              <p:cNvSpPr/>
              <p:nvPr/>
            </p:nvSpPr>
            <p:spPr>
              <a:xfrm>
                <a:off x="2156550" y="2271475"/>
                <a:ext cx="180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6" extrusionOk="0">
                    <a:moveTo>
                      <a:pt x="0" y="0"/>
                    </a:moveTo>
                    <a:lnTo>
                      <a:pt x="0" y="705"/>
                    </a:lnTo>
                    <a:lnTo>
                      <a:pt x="721" y="705"/>
                    </a:lnTo>
                    <a:lnTo>
                      <a:pt x="72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739" name="Google Shape;2739;p7"/>
            <p:cNvGrpSpPr/>
            <p:nvPr/>
          </p:nvGrpSpPr>
          <p:grpSpPr>
            <a:xfrm>
              <a:off x="2099307" y="4511474"/>
              <a:ext cx="1049633" cy="1136997"/>
              <a:chOff x="2130300" y="2121375"/>
              <a:chExt cx="212000" cy="229650"/>
            </a:xfrm>
          </p:grpSpPr>
          <p:sp>
            <p:nvSpPr>
              <p:cNvPr id="2740" name="Google Shape;2740;p7"/>
              <p:cNvSpPr/>
              <p:nvPr/>
            </p:nvSpPr>
            <p:spPr>
              <a:xfrm>
                <a:off x="2130300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41" name="Google Shape;2741;p7"/>
              <p:cNvSpPr/>
              <p:nvPr/>
            </p:nvSpPr>
            <p:spPr>
              <a:xfrm>
                <a:off x="2165550" y="2121375"/>
                <a:ext cx="17675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7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42" name="Google Shape;2742;p7"/>
              <p:cNvSpPr/>
              <p:nvPr/>
            </p:nvSpPr>
            <p:spPr>
              <a:xfrm>
                <a:off x="2253725" y="2121375"/>
                <a:ext cx="180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21" y="706"/>
                    </a:lnTo>
                    <a:lnTo>
                      <a:pt x="72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43" name="Google Shape;2743;p7"/>
              <p:cNvSpPr/>
              <p:nvPr/>
            </p:nvSpPr>
            <p:spPr>
              <a:xfrm>
                <a:off x="21655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44" name="Google Shape;2744;p7"/>
              <p:cNvSpPr/>
              <p:nvPr/>
            </p:nvSpPr>
            <p:spPr>
              <a:xfrm>
                <a:off x="2200825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45" name="Google Shape;2745;p7"/>
              <p:cNvSpPr/>
              <p:nvPr/>
            </p:nvSpPr>
            <p:spPr>
              <a:xfrm>
                <a:off x="2236100" y="2139025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46" name="Google Shape;2746;p7"/>
              <p:cNvSpPr/>
              <p:nvPr/>
            </p:nvSpPr>
            <p:spPr>
              <a:xfrm>
                <a:off x="22717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47" name="Google Shape;2747;p7"/>
              <p:cNvSpPr/>
              <p:nvPr/>
            </p:nvSpPr>
            <p:spPr>
              <a:xfrm>
                <a:off x="2130300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48" name="Google Shape;2748;p7"/>
              <p:cNvSpPr/>
              <p:nvPr/>
            </p:nvSpPr>
            <p:spPr>
              <a:xfrm>
                <a:off x="21655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49" name="Google Shape;2749;p7"/>
              <p:cNvSpPr/>
              <p:nvPr/>
            </p:nvSpPr>
            <p:spPr>
              <a:xfrm>
                <a:off x="2200825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50" name="Google Shape;2750;p7"/>
              <p:cNvSpPr/>
              <p:nvPr/>
            </p:nvSpPr>
            <p:spPr>
              <a:xfrm>
                <a:off x="2236100" y="21742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51" name="Google Shape;2751;p7"/>
              <p:cNvSpPr/>
              <p:nvPr/>
            </p:nvSpPr>
            <p:spPr>
              <a:xfrm>
                <a:off x="22717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52" name="Google Shape;2752;p7"/>
              <p:cNvSpPr/>
              <p:nvPr/>
            </p:nvSpPr>
            <p:spPr>
              <a:xfrm>
                <a:off x="2130300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53" name="Google Shape;2753;p7"/>
              <p:cNvSpPr/>
              <p:nvPr/>
            </p:nvSpPr>
            <p:spPr>
              <a:xfrm>
                <a:off x="21655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1" y="1"/>
                    </a:moveTo>
                    <a:lnTo>
                      <a:pt x="1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54" name="Google Shape;2754;p7"/>
              <p:cNvSpPr/>
              <p:nvPr/>
            </p:nvSpPr>
            <p:spPr>
              <a:xfrm>
                <a:off x="2200825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55" name="Google Shape;2755;p7"/>
              <p:cNvSpPr/>
              <p:nvPr/>
            </p:nvSpPr>
            <p:spPr>
              <a:xfrm>
                <a:off x="2236100" y="2209550"/>
                <a:ext cx="356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26" y="1427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56" name="Google Shape;2756;p7"/>
              <p:cNvSpPr/>
              <p:nvPr/>
            </p:nvSpPr>
            <p:spPr>
              <a:xfrm>
                <a:off x="22717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57" name="Google Shape;2757;p7"/>
              <p:cNvSpPr/>
              <p:nvPr/>
            </p:nvSpPr>
            <p:spPr>
              <a:xfrm>
                <a:off x="2130300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58" name="Google Shape;2758;p7"/>
              <p:cNvSpPr/>
              <p:nvPr/>
            </p:nvSpPr>
            <p:spPr>
              <a:xfrm>
                <a:off x="21655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59" name="Google Shape;2759;p7"/>
              <p:cNvSpPr/>
              <p:nvPr/>
            </p:nvSpPr>
            <p:spPr>
              <a:xfrm>
                <a:off x="2200825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60" name="Google Shape;2760;p7"/>
              <p:cNvSpPr/>
              <p:nvPr/>
            </p:nvSpPr>
            <p:spPr>
              <a:xfrm>
                <a:off x="2236100" y="2245200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61" name="Google Shape;2761;p7"/>
              <p:cNvSpPr/>
              <p:nvPr/>
            </p:nvSpPr>
            <p:spPr>
              <a:xfrm>
                <a:off x="22717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62" name="Google Shape;2762;p7"/>
              <p:cNvSpPr/>
              <p:nvPr/>
            </p:nvSpPr>
            <p:spPr>
              <a:xfrm>
                <a:off x="2130300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63" name="Google Shape;2763;p7"/>
              <p:cNvSpPr/>
              <p:nvPr/>
            </p:nvSpPr>
            <p:spPr>
              <a:xfrm>
                <a:off x="21655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64" name="Google Shape;2764;p7"/>
              <p:cNvSpPr/>
              <p:nvPr/>
            </p:nvSpPr>
            <p:spPr>
              <a:xfrm>
                <a:off x="2200825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65" name="Google Shape;2765;p7"/>
              <p:cNvSpPr/>
              <p:nvPr/>
            </p:nvSpPr>
            <p:spPr>
              <a:xfrm>
                <a:off x="2236100" y="22804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66" name="Google Shape;2766;p7"/>
              <p:cNvSpPr/>
              <p:nvPr/>
            </p:nvSpPr>
            <p:spPr>
              <a:xfrm>
                <a:off x="22717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67" name="Google Shape;2767;p7"/>
              <p:cNvSpPr/>
              <p:nvPr/>
            </p:nvSpPr>
            <p:spPr>
              <a:xfrm>
                <a:off x="2130300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68" name="Google Shape;2768;p7"/>
              <p:cNvSpPr/>
              <p:nvPr/>
            </p:nvSpPr>
            <p:spPr>
              <a:xfrm>
                <a:off x="21655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69" name="Google Shape;2769;p7"/>
              <p:cNvSpPr/>
              <p:nvPr/>
            </p:nvSpPr>
            <p:spPr>
              <a:xfrm>
                <a:off x="2200825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70" name="Google Shape;2770;p7"/>
              <p:cNvSpPr/>
              <p:nvPr/>
            </p:nvSpPr>
            <p:spPr>
              <a:xfrm>
                <a:off x="2236100" y="2315750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71" name="Google Shape;2771;p7"/>
              <p:cNvSpPr/>
              <p:nvPr/>
            </p:nvSpPr>
            <p:spPr>
              <a:xfrm>
                <a:off x="22717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72" name="Google Shape;2772;p7"/>
              <p:cNvSpPr/>
              <p:nvPr/>
            </p:nvSpPr>
            <p:spPr>
              <a:xfrm>
                <a:off x="2307025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73" name="Google Shape;2773;p7"/>
              <p:cNvSpPr/>
              <p:nvPr/>
            </p:nvSpPr>
            <p:spPr>
              <a:xfrm>
                <a:off x="2307025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74" name="Google Shape;2774;p7"/>
              <p:cNvSpPr/>
              <p:nvPr/>
            </p:nvSpPr>
            <p:spPr>
              <a:xfrm>
                <a:off x="2307025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75" name="Google Shape;2775;p7"/>
              <p:cNvSpPr/>
              <p:nvPr/>
            </p:nvSpPr>
            <p:spPr>
              <a:xfrm>
                <a:off x="2307025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76" name="Google Shape;2776;p7"/>
              <p:cNvSpPr/>
              <p:nvPr/>
            </p:nvSpPr>
            <p:spPr>
              <a:xfrm>
                <a:off x="2307025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77" name="Google Shape;2777;p7"/>
              <p:cNvSpPr/>
              <p:nvPr/>
            </p:nvSpPr>
            <p:spPr>
              <a:xfrm>
                <a:off x="2307025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78" name="Google Shape;2778;p7"/>
              <p:cNvSpPr/>
              <p:nvPr/>
            </p:nvSpPr>
            <p:spPr>
              <a:xfrm>
                <a:off x="2307025" y="212137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1"/>
                    </a:lnTo>
                    <a:close/>
                  </a:path>
                </a:pathLst>
              </a:custGeom>
              <a:solidFill>
                <a:srgbClr val="80A1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79" name="Google Shape;2779;p7"/>
              <p:cNvSpPr/>
              <p:nvPr/>
            </p:nvSpPr>
            <p:spPr>
              <a:xfrm>
                <a:off x="2236100" y="2262850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0" y="0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80" name="Google Shape;2780;p7"/>
              <p:cNvSpPr/>
              <p:nvPr/>
            </p:nvSpPr>
            <p:spPr>
              <a:xfrm>
                <a:off x="2298000" y="2271475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1" y="0"/>
                    </a:moveTo>
                    <a:lnTo>
                      <a:pt x="1" y="705"/>
                    </a:lnTo>
                    <a:lnTo>
                      <a:pt x="706" y="705"/>
                    </a:lnTo>
                    <a:lnTo>
                      <a:pt x="70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81" name="Google Shape;2781;p7"/>
              <p:cNvSpPr/>
              <p:nvPr/>
            </p:nvSpPr>
            <p:spPr>
              <a:xfrm>
                <a:off x="2192200" y="220092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82" name="Google Shape;2782;p7"/>
              <p:cNvSpPr/>
              <p:nvPr/>
            </p:nvSpPr>
            <p:spPr>
              <a:xfrm>
                <a:off x="2156550" y="2271475"/>
                <a:ext cx="180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6" extrusionOk="0">
                    <a:moveTo>
                      <a:pt x="0" y="0"/>
                    </a:moveTo>
                    <a:lnTo>
                      <a:pt x="0" y="705"/>
                    </a:lnTo>
                    <a:lnTo>
                      <a:pt x="721" y="705"/>
                    </a:lnTo>
                    <a:lnTo>
                      <a:pt x="72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783" name="Google Shape;2783;p7"/>
            <p:cNvGrpSpPr/>
            <p:nvPr/>
          </p:nvGrpSpPr>
          <p:grpSpPr>
            <a:xfrm>
              <a:off x="3148957" y="4511474"/>
              <a:ext cx="1049633" cy="1136997"/>
              <a:chOff x="2130300" y="2121375"/>
              <a:chExt cx="212000" cy="229650"/>
            </a:xfrm>
          </p:grpSpPr>
          <p:sp>
            <p:nvSpPr>
              <p:cNvPr id="2784" name="Google Shape;2784;p7"/>
              <p:cNvSpPr/>
              <p:nvPr/>
            </p:nvSpPr>
            <p:spPr>
              <a:xfrm>
                <a:off x="2130300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85" name="Google Shape;2785;p7"/>
              <p:cNvSpPr/>
              <p:nvPr/>
            </p:nvSpPr>
            <p:spPr>
              <a:xfrm>
                <a:off x="2165550" y="2121375"/>
                <a:ext cx="17675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7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86" name="Google Shape;2786;p7"/>
              <p:cNvSpPr/>
              <p:nvPr/>
            </p:nvSpPr>
            <p:spPr>
              <a:xfrm>
                <a:off x="2253725" y="2121375"/>
                <a:ext cx="180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21" y="706"/>
                    </a:lnTo>
                    <a:lnTo>
                      <a:pt x="72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87" name="Google Shape;2787;p7"/>
              <p:cNvSpPr/>
              <p:nvPr/>
            </p:nvSpPr>
            <p:spPr>
              <a:xfrm>
                <a:off x="21655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88" name="Google Shape;2788;p7"/>
              <p:cNvSpPr/>
              <p:nvPr/>
            </p:nvSpPr>
            <p:spPr>
              <a:xfrm>
                <a:off x="2200825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89" name="Google Shape;2789;p7"/>
              <p:cNvSpPr/>
              <p:nvPr/>
            </p:nvSpPr>
            <p:spPr>
              <a:xfrm>
                <a:off x="2236100" y="2139025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90" name="Google Shape;2790;p7"/>
              <p:cNvSpPr/>
              <p:nvPr/>
            </p:nvSpPr>
            <p:spPr>
              <a:xfrm>
                <a:off x="22717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91" name="Google Shape;2791;p7"/>
              <p:cNvSpPr/>
              <p:nvPr/>
            </p:nvSpPr>
            <p:spPr>
              <a:xfrm>
                <a:off x="2130300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92" name="Google Shape;2792;p7"/>
              <p:cNvSpPr/>
              <p:nvPr/>
            </p:nvSpPr>
            <p:spPr>
              <a:xfrm>
                <a:off x="21655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93" name="Google Shape;2793;p7"/>
              <p:cNvSpPr/>
              <p:nvPr/>
            </p:nvSpPr>
            <p:spPr>
              <a:xfrm>
                <a:off x="2200825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94" name="Google Shape;2794;p7"/>
              <p:cNvSpPr/>
              <p:nvPr/>
            </p:nvSpPr>
            <p:spPr>
              <a:xfrm>
                <a:off x="2236100" y="21742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95" name="Google Shape;2795;p7"/>
              <p:cNvSpPr/>
              <p:nvPr/>
            </p:nvSpPr>
            <p:spPr>
              <a:xfrm>
                <a:off x="22717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96" name="Google Shape;2796;p7"/>
              <p:cNvSpPr/>
              <p:nvPr/>
            </p:nvSpPr>
            <p:spPr>
              <a:xfrm>
                <a:off x="2130300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97" name="Google Shape;2797;p7"/>
              <p:cNvSpPr/>
              <p:nvPr/>
            </p:nvSpPr>
            <p:spPr>
              <a:xfrm>
                <a:off x="21655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1" y="1"/>
                    </a:moveTo>
                    <a:lnTo>
                      <a:pt x="1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98" name="Google Shape;2798;p7"/>
              <p:cNvSpPr/>
              <p:nvPr/>
            </p:nvSpPr>
            <p:spPr>
              <a:xfrm>
                <a:off x="2200825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99" name="Google Shape;2799;p7"/>
              <p:cNvSpPr/>
              <p:nvPr/>
            </p:nvSpPr>
            <p:spPr>
              <a:xfrm>
                <a:off x="2236100" y="2209550"/>
                <a:ext cx="356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26" y="1427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00" name="Google Shape;2800;p7"/>
              <p:cNvSpPr/>
              <p:nvPr/>
            </p:nvSpPr>
            <p:spPr>
              <a:xfrm>
                <a:off x="22717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01" name="Google Shape;2801;p7"/>
              <p:cNvSpPr/>
              <p:nvPr/>
            </p:nvSpPr>
            <p:spPr>
              <a:xfrm>
                <a:off x="2130300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02" name="Google Shape;2802;p7"/>
              <p:cNvSpPr/>
              <p:nvPr/>
            </p:nvSpPr>
            <p:spPr>
              <a:xfrm>
                <a:off x="21655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03" name="Google Shape;2803;p7"/>
              <p:cNvSpPr/>
              <p:nvPr/>
            </p:nvSpPr>
            <p:spPr>
              <a:xfrm>
                <a:off x="2200825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04" name="Google Shape;2804;p7"/>
              <p:cNvSpPr/>
              <p:nvPr/>
            </p:nvSpPr>
            <p:spPr>
              <a:xfrm>
                <a:off x="2236100" y="2245200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05" name="Google Shape;2805;p7"/>
              <p:cNvSpPr/>
              <p:nvPr/>
            </p:nvSpPr>
            <p:spPr>
              <a:xfrm>
                <a:off x="22717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06" name="Google Shape;2806;p7"/>
              <p:cNvSpPr/>
              <p:nvPr/>
            </p:nvSpPr>
            <p:spPr>
              <a:xfrm>
                <a:off x="2130300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07" name="Google Shape;2807;p7"/>
              <p:cNvSpPr/>
              <p:nvPr/>
            </p:nvSpPr>
            <p:spPr>
              <a:xfrm>
                <a:off x="21655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08" name="Google Shape;2808;p7"/>
              <p:cNvSpPr/>
              <p:nvPr/>
            </p:nvSpPr>
            <p:spPr>
              <a:xfrm>
                <a:off x="2200825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09" name="Google Shape;2809;p7"/>
              <p:cNvSpPr/>
              <p:nvPr/>
            </p:nvSpPr>
            <p:spPr>
              <a:xfrm>
                <a:off x="2236100" y="22804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10" name="Google Shape;2810;p7"/>
              <p:cNvSpPr/>
              <p:nvPr/>
            </p:nvSpPr>
            <p:spPr>
              <a:xfrm>
                <a:off x="22717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11" name="Google Shape;2811;p7"/>
              <p:cNvSpPr/>
              <p:nvPr/>
            </p:nvSpPr>
            <p:spPr>
              <a:xfrm>
                <a:off x="2130300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12" name="Google Shape;2812;p7"/>
              <p:cNvSpPr/>
              <p:nvPr/>
            </p:nvSpPr>
            <p:spPr>
              <a:xfrm>
                <a:off x="21655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13" name="Google Shape;2813;p7"/>
              <p:cNvSpPr/>
              <p:nvPr/>
            </p:nvSpPr>
            <p:spPr>
              <a:xfrm>
                <a:off x="2200825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14" name="Google Shape;2814;p7"/>
              <p:cNvSpPr/>
              <p:nvPr/>
            </p:nvSpPr>
            <p:spPr>
              <a:xfrm>
                <a:off x="2236100" y="2315750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15" name="Google Shape;2815;p7"/>
              <p:cNvSpPr/>
              <p:nvPr/>
            </p:nvSpPr>
            <p:spPr>
              <a:xfrm>
                <a:off x="22717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16" name="Google Shape;2816;p7"/>
              <p:cNvSpPr/>
              <p:nvPr/>
            </p:nvSpPr>
            <p:spPr>
              <a:xfrm>
                <a:off x="2307025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17" name="Google Shape;2817;p7"/>
              <p:cNvSpPr/>
              <p:nvPr/>
            </p:nvSpPr>
            <p:spPr>
              <a:xfrm>
                <a:off x="2307025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18" name="Google Shape;2818;p7"/>
              <p:cNvSpPr/>
              <p:nvPr/>
            </p:nvSpPr>
            <p:spPr>
              <a:xfrm>
                <a:off x="2307025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19" name="Google Shape;2819;p7"/>
              <p:cNvSpPr/>
              <p:nvPr/>
            </p:nvSpPr>
            <p:spPr>
              <a:xfrm>
                <a:off x="2307025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20" name="Google Shape;2820;p7"/>
              <p:cNvSpPr/>
              <p:nvPr/>
            </p:nvSpPr>
            <p:spPr>
              <a:xfrm>
                <a:off x="2307025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21" name="Google Shape;2821;p7"/>
              <p:cNvSpPr/>
              <p:nvPr/>
            </p:nvSpPr>
            <p:spPr>
              <a:xfrm>
                <a:off x="2307025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22" name="Google Shape;2822;p7"/>
              <p:cNvSpPr/>
              <p:nvPr/>
            </p:nvSpPr>
            <p:spPr>
              <a:xfrm>
                <a:off x="2307025" y="212137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1"/>
                    </a:lnTo>
                    <a:close/>
                  </a:path>
                </a:pathLst>
              </a:custGeom>
              <a:solidFill>
                <a:srgbClr val="80A1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23" name="Google Shape;2823;p7"/>
              <p:cNvSpPr/>
              <p:nvPr/>
            </p:nvSpPr>
            <p:spPr>
              <a:xfrm>
                <a:off x="2236100" y="2262850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0" y="0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24" name="Google Shape;2824;p7"/>
              <p:cNvSpPr/>
              <p:nvPr/>
            </p:nvSpPr>
            <p:spPr>
              <a:xfrm>
                <a:off x="2298000" y="2271475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1" y="0"/>
                    </a:moveTo>
                    <a:lnTo>
                      <a:pt x="1" y="705"/>
                    </a:lnTo>
                    <a:lnTo>
                      <a:pt x="706" y="705"/>
                    </a:lnTo>
                    <a:lnTo>
                      <a:pt x="70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25" name="Google Shape;2825;p7"/>
              <p:cNvSpPr/>
              <p:nvPr/>
            </p:nvSpPr>
            <p:spPr>
              <a:xfrm>
                <a:off x="2192200" y="220092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26" name="Google Shape;2826;p7"/>
              <p:cNvSpPr/>
              <p:nvPr/>
            </p:nvSpPr>
            <p:spPr>
              <a:xfrm>
                <a:off x="2156550" y="2271475"/>
                <a:ext cx="180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6" extrusionOk="0">
                    <a:moveTo>
                      <a:pt x="0" y="0"/>
                    </a:moveTo>
                    <a:lnTo>
                      <a:pt x="0" y="705"/>
                    </a:lnTo>
                    <a:lnTo>
                      <a:pt x="721" y="705"/>
                    </a:lnTo>
                    <a:lnTo>
                      <a:pt x="72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827" name="Google Shape;2827;p7"/>
            <p:cNvGrpSpPr/>
            <p:nvPr/>
          </p:nvGrpSpPr>
          <p:grpSpPr>
            <a:xfrm>
              <a:off x="4198607" y="4511474"/>
              <a:ext cx="1049633" cy="1136997"/>
              <a:chOff x="2130300" y="2121375"/>
              <a:chExt cx="212000" cy="229650"/>
            </a:xfrm>
          </p:grpSpPr>
          <p:sp>
            <p:nvSpPr>
              <p:cNvPr id="2828" name="Google Shape;2828;p7"/>
              <p:cNvSpPr/>
              <p:nvPr/>
            </p:nvSpPr>
            <p:spPr>
              <a:xfrm>
                <a:off x="2130300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29" name="Google Shape;2829;p7"/>
              <p:cNvSpPr/>
              <p:nvPr/>
            </p:nvSpPr>
            <p:spPr>
              <a:xfrm>
                <a:off x="2165550" y="2121375"/>
                <a:ext cx="17675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7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30" name="Google Shape;2830;p7"/>
              <p:cNvSpPr/>
              <p:nvPr/>
            </p:nvSpPr>
            <p:spPr>
              <a:xfrm>
                <a:off x="2253725" y="2121375"/>
                <a:ext cx="180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21" y="706"/>
                    </a:lnTo>
                    <a:lnTo>
                      <a:pt x="72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31" name="Google Shape;2831;p7"/>
              <p:cNvSpPr/>
              <p:nvPr/>
            </p:nvSpPr>
            <p:spPr>
              <a:xfrm>
                <a:off x="21655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32" name="Google Shape;2832;p7"/>
              <p:cNvSpPr/>
              <p:nvPr/>
            </p:nvSpPr>
            <p:spPr>
              <a:xfrm>
                <a:off x="2200825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33" name="Google Shape;2833;p7"/>
              <p:cNvSpPr/>
              <p:nvPr/>
            </p:nvSpPr>
            <p:spPr>
              <a:xfrm>
                <a:off x="2236100" y="2139025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34" name="Google Shape;2834;p7"/>
              <p:cNvSpPr/>
              <p:nvPr/>
            </p:nvSpPr>
            <p:spPr>
              <a:xfrm>
                <a:off x="22717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35" name="Google Shape;2835;p7"/>
              <p:cNvSpPr/>
              <p:nvPr/>
            </p:nvSpPr>
            <p:spPr>
              <a:xfrm>
                <a:off x="2130300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36" name="Google Shape;2836;p7"/>
              <p:cNvSpPr/>
              <p:nvPr/>
            </p:nvSpPr>
            <p:spPr>
              <a:xfrm>
                <a:off x="21655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37" name="Google Shape;2837;p7"/>
              <p:cNvSpPr/>
              <p:nvPr/>
            </p:nvSpPr>
            <p:spPr>
              <a:xfrm>
                <a:off x="2200825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38" name="Google Shape;2838;p7"/>
              <p:cNvSpPr/>
              <p:nvPr/>
            </p:nvSpPr>
            <p:spPr>
              <a:xfrm>
                <a:off x="2236100" y="21742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39" name="Google Shape;2839;p7"/>
              <p:cNvSpPr/>
              <p:nvPr/>
            </p:nvSpPr>
            <p:spPr>
              <a:xfrm>
                <a:off x="22717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40" name="Google Shape;2840;p7"/>
              <p:cNvSpPr/>
              <p:nvPr/>
            </p:nvSpPr>
            <p:spPr>
              <a:xfrm>
                <a:off x="2130300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41" name="Google Shape;2841;p7"/>
              <p:cNvSpPr/>
              <p:nvPr/>
            </p:nvSpPr>
            <p:spPr>
              <a:xfrm>
                <a:off x="21655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1" y="1"/>
                    </a:moveTo>
                    <a:lnTo>
                      <a:pt x="1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42" name="Google Shape;2842;p7"/>
              <p:cNvSpPr/>
              <p:nvPr/>
            </p:nvSpPr>
            <p:spPr>
              <a:xfrm>
                <a:off x="2200825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43" name="Google Shape;2843;p7"/>
              <p:cNvSpPr/>
              <p:nvPr/>
            </p:nvSpPr>
            <p:spPr>
              <a:xfrm>
                <a:off x="2236100" y="2209550"/>
                <a:ext cx="356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26" y="1427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44" name="Google Shape;2844;p7"/>
              <p:cNvSpPr/>
              <p:nvPr/>
            </p:nvSpPr>
            <p:spPr>
              <a:xfrm>
                <a:off x="22717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45" name="Google Shape;2845;p7"/>
              <p:cNvSpPr/>
              <p:nvPr/>
            </p:nvSpPr>
            <p:spPr>
              <a:xfrm>
                <a:off x="2130300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46" name="Google Shape;2846;p7"/>
              <p:cNvSpPr/>
              <p:nvPr/>
            </p:nvSpPr>
            <p:spPr>
              <a:xfrm>
                <a:off x="21655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47" name="Google Shape;2847;p7"/>
              <p:cNvSpPr/>
              <p:nvPr/>
            </p:nvSpPr>
            <p:spPr>
              <a:xfrm>
                <a:off x="2200825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48" name="Google Shape;2848;p7"/>
              <p:cNvSpPr/>
              <p:nvPr/>
            </p:nvSpPr>
            <p:spPr>
              <a:xfrm>
                <a:off x="2236100" y="2245200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49" name="Google Shape;2849;p7"/>
              <p:cNvSpPr/>
              <p:nvPr/>
            </p:nvSpPr>
            <p:spPr>
              <a:xfrm>
                <a:off x="22717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50" name="Google Shape;2850;p7"/>
              <p:cNvSpPr/>
              <p:nvPr/>
            </p:nvSpPr>
            <p:spPr>
              <a:xfrm>
                <a:off x="2130300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51" name="Google Shape;2851;p7"/>
              <p:cNvSpPr/>
              <p:nvPr/>
            </p:nvSpPr>
            <p:spPr>
              <a:xfrm>
                <a:off x="21655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52" name="Google Shape;2852;p7"/>
              <p:cNvSpPr/>
              <p:nvPr/>
            </p:nvSpPr>
            <p:spPr>
              <a:xfrm>
                <a:off x="2200825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53" name="Google Shape;2853;p7"/>
              <p:cNvSpPr/>
              <p:nvPr/>
            </p:nvSpPr>
            <p:spPr>
              <a:xfrm>
                <a:off x="2236100" y="22804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54" name="Google Shape;2854;p7"/>
              <p:cNvSpPr/>
              <p:nvPr/>
            </p:nvSpPr>
            <p:spPr>
              <a:xfrm>
                <a:off x="22717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55" name="Google Shape;2855;p7"/>
              <p:cNvSpPr/>
              <p:nvPr/>
            </p:nvSpPr>
            <p:spPr>
              <a:xfrm>
                <a:off x="2130300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56" name="Google Shape;2856;p7"/>
              <p:cNvSpPr/>
              <p:nvPr/>
            </p:nvSpPr>
            <p:spPr>
              <a:xfrm>
                <a:off x="21655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57" name="Google Shape;2857;p7"/>
              <p:cNvSpPr/>
              <p:nvPr/>
            </p:nvSpPr>
            <p:spPr>
              <a:xfrm>
                <a:off x="2200825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58" name="Google Shape;2858;p7"/>
              <p:cNvSpPr/>
              <p:nvPr/>
            </p:nvSpPr>
            <p:spPr>
              <a:xfrm>
                <a:off x="2236100" y="2315750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59" name="Google Shape;2859;p7"/>
              <p:cNvSpPr/>
              <p:nvPr/>
            </p:nvSpPr>
            <p:spPr>
              <a:xfrm>
                <a:off x="22717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60" name="Google Shape;2860;p7"/>
              <p:cNvSpPr/>
              <p:nvPr/>
            </p:nvSpPr>
            <p:spPr>
              <a:xfrm>
                <a:off x="2307025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61" name="Google Shape;2861;p7"/>
              <p:cNvSpPr/>
              <p:nvPr/>
            </p:nvSpPr>
            <p:spPr>
              <a:xfrm>
                <a:off x="2307025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62" name="Google Shape;2862;p7"/>
              <p:cNvSpPr/>
              <p:nvPr/>
            </p:nvSpPr>
            <p:spPr>
              <a:xfrm>
                <a:off x="2307025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63" name="Google Shape;2863;p7"/>
              <p:cNvSpPr/>
              <p:nvPr/>
            </p:nvSpPr>
            <p:spPr>
              <a:xfrm>
                <a:off x="2307025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64" name="Google Shape;2864;p7"/>
              <p:cNvSpPr/>
              <p:nvPr/>
            </p:nvSpPr>
            <p:spPr>
              <a:xfrm>
                <a:off x="2307025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65" name="Google Shape;2865;p7"/>
              <p:cNvSpPr/>
              <p:nvPr/>
            </p:nvSpPr>
            <p:spPr>
              <a:xfrm>
                <a:off x="2307025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66" name="Google Shape;2866;p7"/>
              <p:cNvSpPr/>
              <p:nvPr/>
            </p:nvSpPr>
            <p:spPr>
              <a:xfrm>
                <a:off x="2307025" y="212137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1"/>
                    </a:lnTo>
                    <a:close/>
                  </a:path>
                </a:pathLst>
              </a:custGeom>
              <a:solidFill>
                <a:srgbClr val="80A1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67" name="Google Shape;2867;p7"/>
              <p:cNvSpPr/>
              <p:nvPr/>
            </p:nvSpPr>
            <p:spPr>
              <a:xfrm>
                <a:off x="2236100" y="2262850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0" y="0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68" name="Google Shape;2868;p7"/>
              <p:cNvSpPr/>
              <p:nvPr/>
            </p:nvSpPr>
            <p:spPr>
              <a:xfrm>
                <a:off x="2298000" y="2271475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1" y="0"/>
                    </a:moveTo>
                    <a:lnTo>
                      <a:pt x="1" y="705"/>
                    </a:lnTo>
                    <a:lnTo>
                      <a:pt x="706" y="705"/>
                    </a:lnTo>
                    <a:lnTo>
                      <a:pt x="70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69" name="Google Shape;2869;p7"/>
              <p:cNvSpPr/>
              <p:nvPr/>
            </p:nvSpPr>
            <p:spPr>
              <a:xfrm>
                <a:off x="2192200" y="220092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70" name="Google Shape;2870;p7"/>
              <p:cNvSpPr/>
              <p:nvPr/>
            </p:nvSpPr>
            <p:spPr>
              <a:xfrm>
                <a:off x="2156550" y="2271475"/>
                <a:ext cx="180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6" extrusionOk="0">
                    <a:moveTo>
                      <a:pt x="0" y="0"/>
                    </a:moveTo>
                    <a:lnTo>
                      <a:pt x="0" y="705"/>
                    </a:lnTo>
                    <a:lnTo>
                      <a:pt x="721" y="705"/>
                    </a:lnTo>
                    <a:lnTo>
                      <a:pt x="72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871" name="Google Shape;2871;p7"/>
            <p:cNvGrpSpPr/>
            <p:nvPr/>
          </p:nvGrpSpPr>
          <p:grpSpPr>
            <a:xfrm>
              <a:off x="5248257" y="4511474"/>
              <a:ext cx="1049633" cy="1136997"/>
              <a:chOff x="2130300" y="2121375"/>
              <a:chExt cx="212000" cy="229650"/>
            </a:xfrm>
          </p:grpSpPr>
          <p:sp>
            <p:nvSpPr>
              <p:cNvPr id="2872" name="Google Shape;2872;p7"/>
              <p:cNvSpPr/>
              <p:nvPr/>
            </p:nvSpPr>
            <p:spPr>
              <a:xfrm>
                <a:off x="2130300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73" name="Google Shape;2873;p7"/>
              <p:cNvSpPr/>
              <p:nvPr/>
            </p:nvSpPr>
            <p:spPr>
              <a:xfrm>
                <a:off x="2165550" y="2121375"/>
                <a:ext cx="17675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7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74" name="Google Shape;2874;p7"/>
              <p:cNvSpPr/>
              <p:nvPr/>
            </p:nvSpPr>
            <p:spPr>
              <a:xfrm>
                <a:off x="2253725" y="2121375"/>
                <a:ext cx="180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21" y="706"/>
                    </a:lnTo>
                    <a:lnTo>
                      <a:pt x="72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75" name="Google Shape;2875;p7"/>
              <p:cNvSpPr/>
              <p:nvPr/>
            </p:nvSpPr>
            <p:spPr>
              <a:xfrm>
                <a:off x="21655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76" name="Google Shape;2876;p7"/>
              <p:cNvSpPr/>
              <p:nvPr/>
            </p:nvSpPr>
            <p:spPr>
              <a:xfrm>
                <a:off x="2200825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77" name="Google Shape;2877;p7"/>
              <p:cNvSpPr/>
              <p:nvPr/>
            </p:nvSpPr>
            <p:spPr>
              <a:xfrm>
                <a:off x="2236100" y="2139025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78" name="Google Shape;2878;p7"/>
              <p:cNvSpPr/>
              <p:nvPr/>
            </p:nvSpPr>
            <p:spPr>
              <a:xfrm>
                <a:off x="22717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79" name="Google Shape;2879;p7"/>
              <p:cNvSpPr/>
              <p:nvPr/>
            </p:nvSpPr>
            <p:spPr>
              <a:xfrm>
                <a:off x="2130300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80" name="Google Shape;2880;p7"/>
              <p:cNvSpPr/>
              <p:nvPr/>
            </p:nvSpPr>
            <p:spPr>
              <a:xfrm>
                <a:off x="21655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81" name="Google Shape;2881;p7"/>
              <p:cNvSpPr/>
              <p:nvPr/>
            </p:nvSpPr>
            <p:spPr>
              <a:xfrm>
                <a:off x="2200825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82" name="Google Shape;2882;p7"/>
              <p:cNvSpPr/>
              <p:nvPr/>
            </p:nvSpPr>
            <p:spPr>
              <a:xfrm>
                <a:off x="2236100" y="21742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83" name="Google Shape;2883;p7"/>
              <p:cNvSpPr/>
              <p:nvPr/>
            </p:nvSpPr>
            <p:spPr>
              <a:xfrm>
                <a:off x="22717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84" name="Google Shape;2884;p7"/>
              <p:cNvSpPr/>
              <p:nvPr/>
            </p:nvSpPr>
            <p:spPr>
              <a:xfrm>
                <a:off x="2130300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85" name="Google Shape;2885;p7"/>
              <p:cNvSpPr/>
              <p:nvPr/>
            </p:nvSpPr>
            <p:spPr>
              <a:xfrm>
                <a:off x="21655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1" y="1"/>
                    </a:moveTo>
                    <a:lnTo>
                      <a:pt x="1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86" name="Google Shape;2886;p7"/>
              <p:cNvSpPr/>
              <p:nvPr/>
            </p:nvSpPr>
            <p:spPr>
              <a:xfrm>
                <a:off x="2200825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87" name="Google Shape;2887;p7"/>
              <p:cNvSpPr/>
              <p:nvPr/>
            </p:nvSpPr>
            <p:spPr>
              <a:xfrm>
                <a:off x="2236100" y="2209550"/>
                <a:ext cx="356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26" y="1427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88" name="Google Shape;2888;p7"/>
              <p:cNvSpPr/>
              <p:nvPr/>
            </p:nvSpPr>
            <p:spPr>
              <a:xfrm>
                <a:off x="22717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89" name="Google Shape;2889;p7"/>
              <p:cNvSpPr/>
              <p:nvPr/>
            </p:nvSpPr>
            <p:spPr>
              <a:xfrm>
                <a:off x="2130300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90" name="Google Shape;2890;p7"/>
              <p:cNvSpPr/>
              <p:nvPr/>
            </p:nvSpPr>
            <p:spPr>
              <a:xfrm>
                <a:off x="21655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91" name="Google Shape;2891;p7"/>
              <p:cNvSpPr/>
              <p:nvPr/>
            </p:nvSpPr>
            <p:spPr>
              <a:xfrm>
                <a:off x="2200825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92" name="Google Shape;2892;p7"/>
              <p:cNvSpPr/>
              <p:nvPr/>
            </p:nvSpPr>
            <p:spPr>
              <a:xfrm>
                <a:off x="2236100" y="2245200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93" name="Google Shape;2893;p7"/>
              <p:cNvSpPr/>
              <p:nvPr/>
            </p:nvSpPr>
            <p:spPr>
              <a:xfrm>
                <a:off x="22717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94" name="Google Shape;2894;p7"/>
              <p:cNvSpPr/>
              <p:nvPr/>
            </p:nvSpPr>
            <p:spPr>
              <a:xfrm>
                <a:off x="2130300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95" name="Google Shape;2895;p7"/>
              <p:cNvSpPr/>
              <p:nvPr/>
            </p:nvSpPr>
            <p:spPr>
              <a:xfrm>
                <a:off x="21655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96" name="Google Shape;2896;p7"/>
              <p:cNvSpPr/>
              <p:nvPr/>
            </p:nvSpPr>
            <p:spPr>
              <a:xfrm>
                <a:off x="2200825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97" name="Google Shape;2897;p7"/>
              <p:cNvSpPr/>
              <p:nvPr/>
            </p:nvSpPr>
            <p:spPr>
              <a:xfrm>
                <a:off x="2236100" y="22804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98" name="Google Shape;2898;p7"/>
              <p:cNvSpPr/>
              <p:nvPr/>
            </p:nvSpPr>
            <p:spPr>
              <a:xfrm>
                <a:off x="22717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99" name="Google Shape;2899;p7"/>
              <p:cNvSpPr/>
              <p:nvPr/>
            </p:nvSpPr>
            <p:spPr>
              <a:xfrm>
                <a:off x="2130300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00" name="Google Shape;2900;p7"/>
              <p:cNvSpPr/>
              <p:nvPr/>
            </p:nvSpPr>
            <p:spPr>
              <a:xfrm>
                <a:off x="21655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01" name="Google Shape;2901;p7"/>
              <p:cNvSpPr/>
              <p:nvPr/>
            </p:nvSpPr>
            <p:spPr>
              <a:xfrm>
                <a:off x="2200825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02" name="Google Shape;2902;p7"/>
              <p:cNvSpPr/>
              <p:nvPr/>
            </p:nvSpPr>
            <p:spPr>
              <a:xfrm>
                <a:off x="2236100" y="2315750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03" name="Google Shape;2903;p7"/>
              <p:cNvSpPr/>
              <p:nvPr/>
            </p:nvSpPr>
            <p:spPr>
              <a:xfrm>
                <a:off x="22717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04" name="Google Shape;2904;p7"/>
              <p:cNvSpPr/>
              <p:nvPr/>
            </p:nvSpPr>
            <p:spPr>
              <a:xfrm>
                <a:off x="2307025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05" name="Google Shape;2905;p7"/>
              <p:cNvSpPr/>
              <p:nvPr/>
            </p:nvSpPr>
            <p:spPr>
              <a:xfrm>
                <a:off x="2307025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06" name="Google Shape;2906;p7"/>
              <p:cNvSpPr/>
              <p:nvPr/>
            </p:nvSpPr>
            <p:spPr>
              <a:xfrm>
                <a:off x="2307025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07" name="Google Shape;2907;p7"/>
              <p:cNvSpPr/>
              <p:nvPr/>
            </p:nvSpPr>
            <p:spPr>
              <a:xfrm>
                <a:off x="2307025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08" name="Google Shape;2908;p7"/>
              <p:cNvSpPr/>
              <p:nvPr/>
            </p:nvSpPr>
            <p:spPr>
              <a:xfrm>
                <a:off x="2307025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09" name="Google Shape;2909;p7"/>
              <p:cNvSpPr/>
              <p:nvPr/>
            </p:nvSpPr>
            <p:spPr>
              <a:xfrm>
                <a:off x="2307025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10" name="Google Shape;2910;p7"/>
              <p:cNvSpPr/>
              <p:nvPr/>
            </p:nvSpPr>
            <p:spPr>
              <a:xfrm>
                <a:off x="2307025" y="212137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1"/>
                    </a:lnTo>
                    <a:close/>
                  </a:path>
                </a:pathLst>
              </a:custGeom>
              <a:solidFill>
                <a:srgbClr val="80A1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11" name="Google Shape;2911;p7"/>
              <p:cNvSpPr/>
              <p:nvPr/>
            </p:nvSpPr>
            <p:spPr>
              <a:xfrm>
                <a:off x="2236100" y="2262850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0" y="0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12" name="Google Shape;2912;p7"/>
              <p:cNvSpPr/>
              <p:nvPr/>
            </p:nvSpPr>
            <p:spPr>
              <a:xfrm>
                <a:off x="2298000" y="2271475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1" y="0"/>
                    </a:moveTo>
                    <a:lnTo>
                      <a:pt x="1" y="705"/>
                    </a:lnTo>
                    <a:lnTo>
                      <a:pt x="706" y="705"/>
                    </a:lnTo>
                    <a:lnTo>
                      <a:pt x="70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13" name="Google Shape;2913;p7"/>
              <p:cNvSpPr/>
              <p:nvPr/>
            </p:nvSpPr>
            <p:spPr>
              <a:xfrm>
                <a:off x="2192200" y="220092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14" name="Google Shape;2914;p7"/>
              <p:cNvSpPr/>
              <p:nvPr/>
            </p:nvSpPr>
            <p:spPr>
              <a:xfrm>
                <a:off x="2156550" y="2271475"/>
                <a:ext cx="180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6" extrusionOk="0">
                    <a:moveTo>
                      <a:pt x="0" y="0"/>
                    </a:moveTo>
                    <a:lnTo>
                      <a:pt x="0" y="705"/>
                    </a:lnTo>
                    <a:lnTo>
                      <a:pt x="721" y="705"/>
                    </a:lnTo>
                    <a:lnTo>
                      <a:pt x="72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915" name="Google Shape;2915;p7"/>
            <p:cNvGrpSpPr/>
            <p:nvPr/>
          </p:nvGrpSpPr>
          <p:grpSpPr>
            <a:xfrm>
              <a:off x="6297907" y="4511474"/>
              <a:ext cx="1049633" cy="1136997"/>
              <a:chOff x="2130300" y="2121375"/>
              <a:chExt cx="212000" cy="229650"/>
            </a:xfrm>
          </p:grpSpPr>
          <p:sp>
            <p:nvSpPr>
              <p:cNvPr id="2916" name="Google Shape;2916;p7"/>
              <p:cNvSpPr/>
              <p:nvPr/>
            </p:nvSpPr>
            <p:spPr>
              <a:xfrm>
                <a:off x="2130300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17" name="Google Shape;2917;p7"/>
              <p:cNvSpPr/>
              <p:nvPr/>
            </p:nvSpPr>
            <p:spPr>
              <a:xfrm>
                <a:off x="2165550" y="2121375"/>
                <a:ext cx="17675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7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18" name="Google Shape;2918;p7"/>
              <p:cNvSpPr/>
              <p:nvPr/>
            </p:nvSpPr>
            <p:spPr>
              <a:xfrm>
                <a:off x="2253725" y="2121375"/>
                <a:ext cx="180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21" y="706"/>
                    </a:lnTo>
                    <a:lnTo>
                      <a:pt x="72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19" name="Google Shape;2919;p7"/>
              <p:cNvSpPr/>
              <p:nvPr/>
            </p:nvSpPr>
            <p:spPr>
              <a:xfrm>
                <a:off x="21655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20" name="Google Shape;2920;p7"/>
              <p:cNvSpPr/>
              <p:nvPr/>
            </p:nvSpPr>
            <p:spPr>
              <a:xfrm>
                <a:off x="2200825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21" name="Google Shape;2921;p7"/>
              <p:cNvSpPr/>
              <p:nvPr/>
            </p:nvSpPr>
            <p:spPr>
              <a:xfrm>
                <a:off x="2236100" y="2139025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22" name="Google Shape;2922;p7"/>
              <p:cNvSpPr/>
              <p:nvPr/>
            </p:nvSpPr>
            <p:spPr>
              <a:xfrm>
                <a:off x="22717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23" name="Google Shape;2923;p7"/>
              <p:cNvSpPr/>
              <p:nvPr/>
            </p:nvSpPr>
            <p:spPr>
              <a:xfrm>
                <a:off x="2130300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24" name="Google Shape;2924;p7"/>
              <p:cNvSpPr/>
              <p:nvPr/>
            </p:nvSpPr>
            <p:spPr>
              <a:xfrm>
                <a:off x="21655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25" name="Google Shape;2925;p7"/>
              <p:cNvSpPr/>
              <p:nvPr/>
            </p:nvSpPr>
            <p:spPr>
              <a:xfrm>
                <a:off x="2200825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26" name="Google Shape;2926;p7"/>
              <p:cNvSpPr/>
              <p:nvPr/>
            </p:nvSpPr>
            <p:spPr>
              <a:xfrm>
                <a:off x="2236100" y="21742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27" name="Google Shape;2927;p7"/>
              <p:cNvSpPr/>
              <p:nvPr/>
            </p:nvSpPr>
            <p:spPr>
              <a:xfrm>
                <a:off x="22717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28" name="Google Shape;2928;p7"/>
              <p:cNvSpPr/>
              <p:nvPr/>
            </p:nvSpPr>
            <p:spPr>
              <a:xfrm>
                <a:off x="2130300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29" name="Google Shape;2929;p7"/>
              <p:cNvSpPr/>
              <p:nvPr/>
            </p:nvSpPr>
            <p:spPr>
              <a:xfrm>
                <a:off x="21655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1" y="1"/>
                    </a:moveTo>
                    <a:lnTo>
                      <a:pt x="1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30" name="Google Shape;2930;p7"/>
              <p:cNvSpPr/>
              <p:nvPr/>
            </p:nvSpPr>
            <p:spPr>
              <a:xfrm>
                <a:off x="2200825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31" name="Google Shape;2931;p7"/>
              <p:cNvSpPr/>
              <p:nvPr/>
            </p:nvSpPr>
            <p:spPr>
              <a:xfrm>
                <a:off x="2236100" y="2209550"/>
                <a:ext cx="356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26" y="1427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32" name="Google Shape;2932;p7"/>
              <p:cNvSpPr/>
              <p:nvPr/>
            </p:nvSpPr>
            <p:spPr>
              <a:xfrm>
                <a:off x="22717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33" name="Google Shape;2933;p7"/>
              <p:cNvSpPr/>
              <p:nvPr/>
            </p:nvSpPr>
            <p:spPr>
              <a:xfrm>
                <a:off x="2130300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34" name="Google Shape;2934;p7"/>
              <p:cNvSpPr/>
              <p:nvPr/>
            </p:nvSpPr>
            <p:spPr>
              <a:xfrm>
                <a:off x="21655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35" name="Google Shape;2935;p7"/>
              <p:cNvSpPr/>
              <p:nvPr/>
            </p:nvSpPr>
            <p:spPr>
              <a:xfrm>
                <a:off x="2200825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36" name="Google Shape;2936;p7"/>
              <p:cNvSpPr/>
              <p:nvPr/>
            </p:nvSpPr>
            <p:spPr>
              <a:xfrm>
                <a:off x="2236100" y="2245200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37" name="Google Shape;2937;p7"/>
              <p:cNvSpPr/>
              <p:nvPr/>
            </p:nvSpPr>
            <p:spPr>
              <a:xfrm>
                <a:off x="22717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38" name="Google Shape;2938;p7"/>
              <p:cNvSpPr/>
              <p:nvPr/>
            </p:nvSpPr>
            <p:spPr>
              <a:xfrm>
                <a:off x="2130300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39" name="Google Shape;2939;p7"/>
              <p:cNvSpPr/>
              <p:nvPr/>
            </p:nvSpPr>
            <p:spPr>
              <a:xfrm>
                <a:off x="21655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40" name="Google Shape;2940;p7"/>
              <p:cNvSpPr/>
              <p:nvPr/>
            </p:nvSpPr>
            <p:spPr>
              <a:xfrm>
                <a:off x="2200825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41" name="Google Shape;2941;p7"/>
              <p:cNvSpPr/>
              <p:nvPr/>
            </p:nvSpPr>
            <p:spPr>
              <a:xfrm>
                <a:off x="2236100" y="22804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42" name="Google Shape;2942;p7"/>
              <p:cNvSpPr/>
              <p:nvPr/>
            </p:nvSpPr>
            <p:spPr>
              <a:xfrm>
                <a:off x="22717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43" name="Google Shape;2943;p7"/>
              <p:cNvSpPr/>
              <p:nvPr/>
            </p:nvSpPr>
            <p:spPr>
              <a:xfrm>
                <a:off x="2130300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44" name="Google Shape;2944;p7"/>
              <p:cNvSpPr/>
              <p:nvPr/>
            </p:nvSpPr>
            <p:spPr>
              <a:xfrm>
                <a:off x="21655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45" name="Google Shape;2945;p7"/>
              <p:cNvSpPr/>
              <p:nvPr/>
            </p:nvSpPr>
            <p:spPr>
              <a:xfrm>
                <a:off x="2200825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46" name="Google Shape;2946;p7"/>
              <p:cNvSpPr/>
              <p:nvPr/>
            </p:nvSpPr>
            <p:spPr>
              <a:xfrm>
                <a:off x="2236100" y="2315750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47" name="Google Shape;2947;p7"/>
              <p:cNvSpPr/>
              <p:nvPr/>
            </p:nvSpPr>
            <p:spPr>
              <a:xfrm>
                <a:off x="22717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48" name="Google Shape;2948;p7"/>
              <p:cNvSpPr/>
              <p:nvPr/>
            </p:nvSpPr>
            <p:spPr>
              <a:xfrm>
                <a:off x="2307025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49" name="Google Shape;2949;p7"/>
              <p:cNvSpPr/>
              <p:nvPr/>
            </p:nvSpPr>
            <p:spPr>
              <a:xfrm>
                <a:off x="2307025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50" name="Google Shape;2950;p7"/>
              <p:cNvSpPr/>
              <p:nvPr/>
            </p:nvSpPr>
            <p:spPr>
              <a:xfrm>
                <a:off x="2307025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51" name="Google Shape;2951;p7"/>
              <p:cNvSpPr/>
              <p:nvPr/>
            </p:nvSpPr>
            <p:spPr>
              <a:xfrm>
                <a:off x="2307025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52" name="Google Shape;2952;p7"/>
              <p:cNvSpPr/>
              <p:nvPr/>
            </p:nvSpPr>
            <p:spPr>
              <a:xfrm>
                <a:off x="2307025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53" name="Google Shape;2953;p7"/>
              <p:cNvSpPr/>
              <p:nvPr/>
            </p:nvSpPr>
            <p:spPr>
              <a:xfrm>
                <a:off x="2307025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54" name="Google Shape;2954;p7"/>
              <p:cNvSpPr/>
              <p:nvPr/>
            </p:nvSpPr>
            <p:spPr>
              <a:xfrm>
                <a:off x="2307025" y="212137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1"/>
                    </a:lnTo>
                    <a:close/>
                  </a:path>
                </a:pathLst>
              </a:custGeom>
              <a:solidFill>
                <a:srgbClr val="80A1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55" name="Google Shape;2955;p7"/>
              <p:cNvSpPr/>
              <p:nvPr/>
            </p:nvSpPr>
            <p:spPr>
              <a:xfrm>
                <a:off x="2236100" y="2262850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0" y="0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56" name="Google Shape;2956;p7"/>
              <p:cNvSpPr/>
              <p:nvPr/>
            </p:nvSpPr>
            <p:spPr>
              <a:xfrm>
                <a:off x="2298000" y="2271475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1" y="0"/>
                    </a:moveTo>
                    <a:lnTo>
                      <a:pt x="1" y="705"/>
                    </a:lnTo>
                    <a:lnTo>
                      <a:pt x="706" y="705"/>
                    </a:lnTo>
                    <a:lnTo>
                      <a:pt x="70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57" name="Google Shape;2957;p7"/>
              <p:cNvSpPr/>
              <p:nvPr/>
            </p:nvSpPr>
            <p:spPr>
              <a:xfrm>
                <a:off x="2192200" y="220092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58" name="Google Shape;2958;p7"/>
              <p:cNvSpPr/>
              <p:nvPr/>
            </p:nvSpPr>
            <p:spPr>
              <a:xfrm>
                <a:off x="2156550" y="2271475"/>
                <a:ext cx="180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6" extrusionOk="0">
                    <a:moveTo>
                      <a:pt x="0" y="0"/>
                    </a:moveTo>
                    <a:lnTo>
                      <a:pt x="0" y="705"/>
                    </a:lnTo>
                    <a:lnTo>
                      <a:pt x="721" y="705"/>
                    </a:lnTo>
                    <a:lnTo>
                      <a:pt x="72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959" name="Google Shape;2959;p7"/>
            <p:cNvGrpSpPr/>
            <p:nvPr/>
          </p:nvGrpSpPr>
          <p:grpSpPr>
            <a:xfrm>
              <a:off x="7347557" y="4511474"/>
              <a:ext cx="1049633" cy="1136997"/>
              <a:chOff x="2130300" y="2121375"/>
              <a:chExt cx="212000" cy="229650"/>
            </a:xfrm>
          </p:grpSpPr>
          <p:sp>
            <p:nvSpPr>
              <p:cNvPr id="2960" name="Google Shape;2960;p7"/>
              <p:cNvSpPr/>
              <p:nvPr/>
            </p:nvSpPr>
            <p:spPr>
              <a:xfrm>
                <a:off x="2130300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61" name="Google Shape;2961;p7"/>
              <p:cNvSpPr/>
              <p:nvPr/>
            </p:nvSpPr>
            <p:spPr>
              <a:xfrm>
                <a:off x="2165550" y="2121375"/>
                <a:ext cx="17675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7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62" name="Google Shape;2962;p7"/>
              <p:cNvSpPr/>
              <p:nvPr/>
            </p:nvSpPr>
            <p:spPr>
              <a:xfrm>
                <a:off x="2253725" y="2121375"/>
                <a:ext cx="180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21" y="706"/>
                    </a:lnTo>
                    <a:lnTo>
                      <a:pt x="72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63" name="Google Shape;2963;p7"/>
              <p:cNvSpPr/>
              <p:nvPr/>
            </p:nvSpPr>
            <p:spPr>
              <a:xfrm>
                <a:off x="21655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64" name="Google Shape;2964;p7"/>
              <p:cNvSpPr/>
              <p:nvPr/>
            </p:nvSpPr>
            <p:spPr>
              <a:xfrm>
                <a:off x="2200825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65" name="Google Shape;2965;p7"/>
              <p:cNvSpPr/>
              <p:nvPr/>
            </p:nvSpPr>
            <p:spPr>
              <a:xfrm>
                <a:off x="2236100" y="2139025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66" name="Google Shape;2966;p7"/>
              <p:cNvSpPr/>
              <p:nvPr/>
            </p:nvSpPr>
            <p:spPr>
              <a:xfrm>
                <a:off x="22717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67" name="Google Shape;2967;p7"/>
              <p:cNvSpPr/>
              <p:nvPr/>
            </p:nvSpPr>
            <p:spPr>
              <a:xfrm>
                <a:off x="2130300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68" name="Google Shape;2968;p7"/>
              <p:cNvSpPr/>
              <p:nvPr/>
            </p:nvSpPr>
            <p:spPr>
              <a:xfrm>
                <a:off x="21655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69" name="Google Shape;2969;p7"/>
              <p:cNvSpPr/>
              <p:nvPr/>
            </p:nvSpPr>
            <p:spPr>
              <a:xfrm>
                <a:off x="2200825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70" name="Google Shape;2970;p7"/>
              <p:cNvSpPr/>
              <p:nvPr/>
            </p:nvSpPr>
            <p:spPr>
              <a:xfrm>
                <a:off x="2236100" y="21742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71" name="Google Shape;2971;p7"/>
              <p:cNvSpPr/>
              <p:nvPr/>
            </p:nvSpPr>
            <p:spPr>
              <a:xfrm>
                <a:off x="22717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72" name="Google Shape;2972;p7"/>
              <p:cNvSpPr/>
              <p:nvPr/>
            </p:nvSpPr>
            <p:spPr>
              <a:xfrm>
                <a:off x="2130300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73" name="Google Shape;2973;p7"/>
              <p:cNvSpPr/>
              <p:nvPr/>
            </p:nvSpPr>
            <p:spPr>
              <a:xfrm>
                <a:off x="21655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1" y="1"/>
                    </a:moveTo>
                    <a:lnTo>
                      <a:pt x="1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74" name="Google Shape;2974;p7"/>
              <p:cNvSpPr/>
              <p:nvPr/>
            </p:nvSpPr>
            <p:spPr>
              <a:xfrm>
                <a:off x="2200825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75" name="Google Shape;2975;p7"/>
              <p:cNvSpPr/>
              <p:nvPr/>
            </p:nvSpPr>
            <p:spPr>
              <a:xfrm>
                <a:off x="2236100" y="2209550"/>
                <a:ext cx="356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26" y="1427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76" name="Google Shape;2976;p7"/>
              <p:cNvSpPr/>
              <p:nvPr/>
            </p:nvSpPr>
            <p:spPr>
              <a:xfrm>
                <a:off x="22717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77" name="Google Shape;2977;p7"/>
              <p:cNvSpPr/>
              <p:nvPr/>
            </p:nvSpPr>
            <p:spPr>
              <a:xfrm>
                <a:off x="2130300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78" name="Google Shape;2978;p7"/>
              <p:cNvSpPr/>
              <p:nvPr/>
            </p:nvSpPr>
            <p:spPr>
              <a:xfrm>
                <a:off x="21655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79" name="Google Shape;2979;p7"/>
              <p:cNvSpPr/>
              <p:nvPr/>
            </p:nvSpPr>
            <p:spPr>
              <a:xfrm>
                <a:off x="2200825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80" name="Google Shape;2980;p7"/>
              <p:cNvSpPr/>
              <p:nvPr/>
            </p:nvSpPr>
            <p:spPr>
              <a:xfrm>
                <a:off x="2236100" y="2245200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81" name="Google Shape;2981;p7"/>
              <p:cNvSpPr/>
              <p:nvPr/>
            </p:nvSpPr>
            <p:spPr>
              <a:xfrm>
                <a:off x="22717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82" name="Google Shape;2982;p7"/>
              <p:cNvSpPr/>
              <p:nvPr/>
            </p:nvSpPr>
            <p:spPr>
              <a:xfrm>
                <a:off x="2130300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83" name="Google Shape;2983;p7"/>
              <p:cNvSpPr/>
              <p:nvPr/>
            </p:nvSpPr>
            <p:spPr>
              <a:xfrm>
                <a:off x="21655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84" name="Google Shape;2984;p7"/>
              <p:cNvSpPr/>
              <p:nvPr/>
            </p:nvSpPr>
            <p:spPr>
              <a:xfrm>
                <a:off x="2200825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85" name="Google Shape;2985;p7"/>
              <p:cNvSpPr/>
              <p:nvPr/>
            </p:nvSpPr>
            <p:spPr>
              <a:xfrm>
                <a:off x="2236100" y="22804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86" name="Google Shape;2986;p7"/>
              <p:cNvSpPr/>
              <p:nvPr/>
            </p:nvSpPr>
            <p:spPr>
              <a:xfrm>
                <a:off x="22717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87" name="Google Shape;2987;p7"/>
              <p:cNvSpPr/>
              <p:nvPr/>
            </p:nvSpPr>
            <p:spPr>
              <a:xfrm>
                <a:off x="2130300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88" name="Google Shape;2988;p7"/>
              <p:cNvSpPr/>
              <p:nvPr/>
            </p:nvSpPr>
            <p:spPr>
              <a:xfrm>
                <a:off x="21655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89" name="Google Shape;2989;p7"/>
              <p:cNvSpPr/>
              <p:nvPr/>
            </p:nvSpPr>
            <p:spPr>
              <a:xfrm>
                <a:off x="2200825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90" name="Google Shape;2990;p7"/>
              <p:cNvSpPr/>
              <p:nvPr/>
            </p:nvSpPr>
            <p:spPr>
              <a:xfrm>
                <a:off x="2236100" y="2315750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91" name="Google Shape;2991;p7"/>
              <p:cNvSpPr/>
              <p:nvPr/>
            </p:nvSpPr>
            <p:spPr>
              <a:xfrm>
                <a:off x="22717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92" name="Google Shape;2992;p7"/>
              <p:cNvSpPr/>
              <p:nvPr/>
            </p:nvSpPr>
            <p:spPr>
              <a:xfrm>
                <a:off x="2307025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93" name="Google Shape;2993;p7"/>
              <p:cNvSpPr/>
              <p:nvPr/>
            </p:nvSpPr>
            <p:spPr>
              <a:xfrm>
                <a:off x="2307025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94" name="Google Shape;2994;p7"/>
              <p:cNvSpPr/>
              <p:nvPr/>
            </p:nvSpPr>
            <p:spPr>
              <a:xfrm>
                <a:off x="2307025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95" name="Google Shape;2995;p7"/>
              <p:cNvSpPr/>
              <p:nvPr/>
            </p:nvSpPr>
            <p:spPr>
              <a:xfrm>
                <a:off x="2307025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96" name="Google Shape;2996;p7"/>
              <p:cNvSpPr/>
              <p:nvPr/>
            </p:nvSpPr>
            <p:spPr>
              <a:xfrm>
                <a:off x="2307025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97" name="Google Shape;2997;p7"/>
              <p:cNvSpPr/>
              <p:nvPr/>
            </p:nvSpPr>
            <p:spPr>
              <a:xfrm>
                <a:off x="2307025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98" name="Google Shape;2998;p7"/>
              <p:cNvSpPr/>
              <p:nvPr/>
            </p:nvSpPr>
            <p:spPr>
              <a:xfrm>
                <a:off x="2307025" y="212137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1"/>
                    </a:lnTo>
                    <a:close/>
                  </a:path>
                </a:pathLst>
              </a:custGeom>
              <a:solidFill>
                <a:srgbClr val="80A1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99" name="Google Shape;2999;p7"/>
              <p:cNvSpPr/>
              <p:nvPr/>
            </p:nvSpPr>
            <p:spPr>
              <a:xfrm>
                <a:off x="2236100" y="2262850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0" y="0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00" name="Google Shape;3000;p7"/>
              <p:cNvSpPr/>
              <p:nvPr/>
            </p:nvSpPr>
            <p:spPr>
              <a:xfrm>
                <a:off x="2298000" y="2271475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1" y="0"/>
                    </a:moveTo>
                    <a:lnTo>
                      <a:pt x="1" y="705"/>
                    </a:lnTo>
                    <a:lnTo>
                      <a:pt x="706" y="705"/>
                    </a:lnTo>
                    <a:lnTo>
                      <a:pt x="70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01" name="Google Shape;3001;p7"/>
              <p:cNvSpPr/>
              <p:nvPr/>
            </p:nvSpPr>
            <p:spPr>
              <a:xfrm>
                <a:off x="2192200" y="220092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02" name="Google Shape;3002;p7"/>
              <p:cNvSpPr/>
              <p:nvPr/>
            </p:nvSpPr>
            <p:spPr>
              <a:xfrm>
                <a:off x="2156550" y="2271475"/>
                <a:ext cx="180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6" extrusionOk="0">
                    <a:moveTo>
                      <a:pt x="0" y="0"/>
                    </a:moveTo>
                    <a:lnTo>
                      <a:pt x="0" y="705"/>
                    </a:lnTo>
                    <a:lnTo>
                      <a:pt x="721" y="705"/>
                    </a:lnTo>
                    <a:lnTo>
                      <a:pt x="72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003" name="Google Shape;3003;p7"/>
            <p:cNvGrpSpPr/>
            <p:nvPr/>
          </p:nvGrpSpPr>
          <p:grpSpPr>
            <a:xfrm>
              <a:off x="8397207" y="4511474"/>
              <a:ext cx="1049633" cy="1136997"/>
              <a:chOff x="2130300" y="2121375"/>
              <a:chExt cx="212000" cy="229650"/>
            </a:xfrm>
          </p:grpSpPr>
          <p:sp>
            <p:nvSpPr>
              <p:cNvPr id="3004" name="Google Shape;3004;p7"/>
              <p:cNvSpPr/>
              <p:nvPr/>
            </p:nvSpPr>
            <p:spPr>
              <a:xfrm>
                <a:off x="2130300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05" name="Google Shape;3005;p7"/>
              <p:cNvSpPr/>
              <p:nvPr/>
            </p:nvSpPr>
            <p:spPr>
              <a:xfrm>
                <a:off x="2165550" y="2121375"/>
                <a:ext cx="17675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7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06" name="Google Shape;3006;p7"/>
              <p:cNvSpPr/>
              <p:nvPr/>
            </p:nvSpPr>
            <p:spPr>
              <a:xfrm>
                <a:off x="2253725" y="2121375"/>
                <a:ext cx="180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21" y="706"/>
                    </a:lnTo>
                    <a:lnTo>
                      <a:pt x="72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07" name="Google Shape;3007;p7"/>
              <p:cNvSpPr/>
              <p:nvPr/>
            </p:nvSpPr>
            <p:spPr>
              <a:xfrm>
                <a:off x="21655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08" name="Google Shape;3008;p7"/>
              <p:cNvSpPr/>
              <p:nvPr/>
            </p:nvSpPr>
            <p:spPr>
              <a:xfrm>
                <a:off x="2200825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09" name="Google Shape;3009;p7"/>
              <p:cNvSpPr/>
              <p:nvPr/>
            </p:nvSpPr>
            <p:spPr>
              <a:xfrm>
                <a:off x="2236100" y="2139025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10" name="Google Shape;3010;p7"/>
              <p:cNvSpPr/>
              <p:nvPr/>
            </p:nvSpPr>
            <p:spPr>
              <a:xfrm>
                <a:off x="22717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11" name="Google Shape;3011;p7"/>
              <p:cNvSpPr/>
              <p:nvPr/>
            </p:nvSpPr>
            <p:spPr>
              <a:xfrm>
                <a:off x="2130300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12" name="Google Shape;3012;p7"/>
              <p:cNvSpPr/>
              <p:nvPr/>
            </p:nvSpPr>
            <p:spPr>
              <a:xfrm>
                <a:off x="21655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13" name="Google Shape;3013;p7"/>
              <p:cNvSpPr/>
              <p:nvPr/>
            </p:nvSpPr>
            <p:spPr>
              <a:xfrm>
                <a:off x="2200825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14" name="Google Shape;3014;p7"/>
              <p:cNvSpPr/>
              <p:nvPr/>
            </p:nvSpPr>
            <p:spPr>
              <a:xfrm>
                <a:off x="2236100" y="21742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15" name="Google Shape;3015;p7"/>
              <p:cNvSpPr/>
              <p:nvPr/>
            </p:nvSpPr>
            <p:spPr>
              <a:xfrm>
                <a:off x="22717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16" name="Google Shape;3016;p7"/>
              <p:cNvSpPr/>
              <p:nvPr/>
            </p:nvSpPr>
            <p:spPr>
              <a:xfrm>
                <a:off x="2130300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17" name="Google Shape;3017;p7"/>
              <p:cNvSpPr/>
              <p:nvPr/>
            </p:nvSpPr>
            <p:spPr>
              <a:xfrm>
                <a:off x="21655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1" y="1"/>
                    </a:moveTo>
                    <a:lnTo>
                      <a:pt x="1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18" name="Google Shape;3018;p7"/>
              <p:cNvSpPr/>
              <p:nvPr/>
            </p:nvSpPr>
            <p:spPr>
              <a:xfrm>
                <a:off x="2200825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19" name="Google Shape;3019;p7"/>
              <p:cNvSpPr/>
              <p:nvPr/>
            </p:nvSpPr>
            <p:spPr>
              <a:xfrm>
                <a:off x="2236100" y="2209550"/>
                <a:ext cx="356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26" y="1427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20" name="Google Shape;3020;p7"/>
              <p:cNvSpPr/>
              <p:nvPr/>
            </p:nvSpPr>
            <p:spPr>
              <a:xfrm>
                <a:off x="22717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21" name="Google Shape;3021;p7"/>
              <p:cNvSpPr/>
              <p:nvPr/>
            </p:nvSpPr>
            <p:spPr>
              <a:xfrm>
                <a:off x="2130300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22" name="Google Shape;3022;p7"/>
              <p:cNvSpPr/>
              <p:nvPr/>
            </p:nvSpPr>
            <p:spPr>
              <a:xfrm>
                <a:off x="21655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23" name="Google Shape;3023;p7"/>
              <p:cNvSpPr/>
              <p:nvPr/>
            </p:nvSpPr>
            <p:spPr>
              <a:xfrm>
                <a:off x="2200825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24" name="Google Shape;3024;p7"/>
              <p:cNvSpPr/>
              <p:nvPr/>
            </p:nvSpPr>
            <p:spPr>
              <a:xfrm>
                <a:off x="2236100" y="2245200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25" name="Google Shape;3025;p7"/>
              <p:cNvSpPr/>
              <p:nvPr/>
            </p:nvSpPr>
            <p:spPr>
              <a:xfrm>
                <a:off x="22717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26" name="Google Shape;3026;p7"/>
              <p:cNvSpPr/>
              <p:nvPr/>
            </p:nvSpPr>
            <p:spPr>
              <a:xfrm>
                <a:off x="2130300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27" name="Google Shape;3027;p7"/>
              <p:cNvSpPr/>
              <p:nvPr/>
            </p:nvSpPr>
            <p:spPr>
              <a:xfrm>
                <a:off x="21655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28" name="Google Shape;3028;p7"/>
              <p:cNvSpPr/>
              <p:nvPr/>
            </p:nvSpPr>
            <p:spPr>
              <a:xfrm>
                <a:off x="2200825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29" name="Google Shape;3029;p7"/>
              <p:cNvSpPr/>
              <p:nvPr/>
            </p:nvSpPr>
            <p:spPr>
              <a:xfrm>
                <a:off x="2236100" y="22804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30" name="Google Shape;3030;p7"/>
              <p:cNvSpPr/>
              <p:nvPr/>
            </p:nvSpPr>
            <p:spPr>
              <a:xfrm>
                <a:off x="22717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31" name="Google Shape;3031;p7"/>
              <p:cNvSpPr/>
              <p:nvPr/>
            </p:nvSpPr>
            <p:spPr>
              <a:xfrm>
                <a:off x="2130300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32" name="Google Shape;3032;p7"/>
              <p:cNvSpPr/>
              <p:nvPr/>
            </p:nvSpPr>
            <p:spPr>
              <a:xfrm>
                <a:off x="21655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33" name="Google Shape;3033;p7"/>
              <p:cNvSpPr/>
              <p:nvPr/>
            </p:nvSpPr>
            <p:spPr>
              <a:xfrm>
                <a:off x="2200825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34" name="Google Shape;3034;p7"/>
              <p:cNvSpPr/>
              <p:nvPr/>
            </p:nvSpPr>
            <p:spPr>
              <a:xfrm>
                <a:off x="2236100" y="2315750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35" name="Google Shape;3035;p7"/>
              <p:cNvSpPr/>
              <p:nvPr/>
            </p:nvSpPr>
            <p:spPr>
              <a:xfrm>
                <a:off x="22717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36" name="Google Shape;3036;p7"/>
              <p:cNvSpPr/>
              <p:nvPr/>
            </p:nvSpPr>
            <p:spPr>
              <a:xfrm>
                <a:off x="2307025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37" name="Google Shape;3037;p7"/>
              <p:cNvSpPr/>
              <p:nvPr/>
            </p:nvSpPr>
            <p:spPr>
              <a:xfrm>
                <a:off x="2307025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38" name="Google Shape;3038;p7"/>
              <p:cNvSpPr/>
              <p:nvPr/>
            </p:nvSpPr>
            <p:spPr>
              <a:xfrm>
                <a:off x="2307025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39" name="Google Shape;3039;p7"/>
              <p:cNvSpPr/>
              <p:nvPr/>
            </p:nvSpPr>
            <p:spPr>
              <a:xfrm>
                <a:off x="2307025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40" name="Google Shape;3040;p7"/>
              <p:cNvSpPr/>
              <p:nvPr/>
            </p:nvSpPr>
            <p:spPr>
              <a:xfrm>
                <a:off x="2307025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41" name="Google Shape;3041;p7"/>
              <p:cNvSpPr/>
              <p:nvPr/>
            </p:nvSpPr>
            <p:spPr>
              <a:xfrm>
                <a:off x="2307025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42" name="Google Shape;3042;p7"/>
              <p:cNvSpPr/>
              <p:nvPr/>
            </p:nvSpPr>
            <p:spPr>
              <a:xfrm>
                <a:off x="2307025" y="212137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1"/>
                    </a:lnTo>
                    <a:close/>
                  </a:path>
                </a:pathLst>
              </a:custGeom>
              <a:solidFill>
                <a:srgbClr val="80A1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43" name="Google Shape;3043;p7"/>
              <p:cNvSpPr/>
              <p:nvPr/>
            </p:nvSpPr>
            <p:spPr>
              <a:xfrm>
                <a:off x="2236100" y="2262850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0" y="0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44" name="Google Shape;3044;p7"/>
              <p:cNvSpPr/>
              <p:nvPr/>
            </p:nvSpPr>
            <p:spPr>
              <a:xfrm>
                <a:off x="2298000" y="2271475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1" y="0"/>
                    </a:moveTo>
                    <a:lnTo>
                      <a:pt x="1" y="705"/>
                    </a:lnTo>
                    <a:lnTo>
                      <a:pt x="706" y="705"/>
                    </a:lnTo>
                    <a:lnTo>
                      <a:pt x="70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45" name="Google Shape;3045;p7"/>
              <p:cNvSpPr/>
              <p:nvPr/>
            </p:nvSpPr>
            <p:spPr>
              <a:xfrm>
                <a:off x="2192200" y="220092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46" name="Google Shape;3046;p7"/>
              <p:cNvSpPr/>
              <p:nvPr/>
            </p:nvSpPr>
            <p:spPr>
              <a:xfrm>
                <a:off x="2156550" y="2271475"/>
                <a:ext cx="180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6" extrusionOk="0">
                    <a:moveTo>
                      <a:pt x="0" y="0"/>
                    </a:moveTo>
                    <a:lnTo>
                      <a:pt x="0" y="705"/>
                    </a:lnTo>
                    <a:lnTo>
                      <a:pt x="721" y="705"/>
                    </a:lnTo>
                    <a:lnTo>
                      <a:pt x="72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3047" name="Google Shape;3047;p7"/>
          <p:cNvGrpSpPr/>
          <p:nvPr/>
        </p:nvGrpSpPr>
        <p:grpSpPr>
          <a:xfrm>
            <a:off x="341735" y="196827"/>
            <a:ext cx="1235924" cy="304757"/>
            <a:chOff x="256301" y="147620"/>
            <a:chExt cx="926943" cy="228568"/>
          </a:xfrm>
        </p:grpSpPr>
        <p:grpSp>
          <p:nvGrpSpPr>
            <p:cNvPr id="3048" name="Google Shape;3048;p7"/>
            <p:cNvGrpSpPr/>
            <p:nvPr/>
          </p:nvGrpSpPr>
          <p:grpSpPr>
            <a:xfrm>
              <a:off x="256301" y="147620"/>
              <a:ext cx="266546" cy="228568"/>
              <a:chOff x="256301" y="147620"/>
              <a:chExt cx="266546" cy="228568"/>
            </a:xfrm>
          </p:grpSpPr>
          <p:sp>
            <p:nvSpPr>
              <p:cNvPr id="3049" name="Google Shape;3049;p7"/>
              <p:cNvSpPr/>
              <p:nvPr/>
            </p:nvSpPr>
            <p:spPr>
              <a:xfrm>
                <a:off x="294309" y="147620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50" name="Google Shape;3050;p7"/>
              <p:cNvSpPr/>
              <p:nvPr/>
            </p:nvSpPr>
            <p:spPr>
              <a:xfrm>
                <a:off x="332318" y="147620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4" y="1255"/>
                    </a:lnTo>
                    <a:lnTo>
                      <a:pt x="1254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51" name="Google Shape;3051;p7"/>
              <p:cNvSpPr/>
              <p:nvPr/>
            </p:nvSpPr>
            <p:spPr>
              <a:xfrm>
                <a:off x="408821" y="147620"/>
                <a:ext cx="3800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4" h="1255" extrusionOk="0">
                    <a:moveTo>
                      <a:pt x="0" y="1"/>
                    </a:moveTo>
                    <a:lnTo>
                      <a:pt x="0" y="1255"/>
                    </a:lnTo>
                    <a:lnTo>
                      <a:pt x="1254" y="1255"/>
                    </a:lnTo>
                    <a:lnTo>
                      <a:pt x="1254" y="1"/>
                    </a:lnTo>
                    <a:close/>
                  </a:path>
                </a:pathLst>
              </a:custGeom>
              <a:solidFill>
                <a:srgbClr val="B73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52" name="Google Shape;3052;p7"/>
              <p:cNvSpPr/>
              <p:nvPr/>
            </p:nvSpPr>
            <p:spPr>
              <a:xfrm>
                <a:off x="446829" y="147620"/>
                <a:ext cx="3800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4" h="1255" extrusionOk="0">
                    <a:moveTo>
                      <a:pt x="0" y="1"/>
                    </a:moveTo>
                    <a:lnTo>
                      <a:pt x="0" y="1255"/>
                    </a:lnTo>
                    <a:lnTo>
                      <a:pt x="1254" y="1255"/>
                    </a:lnTo>
                    <a:lnTo>
                      <a:pt x="1254" y="1"/>
                    </a:lnTo>
                    <a:close/>
                  </a:path>
                </a:pathLst>
              </a:custGeom>
              <a:solidFill>
                <a:srgbClr val="B73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53" name="Google Shape;3053;p7"/>
              <p:cNvSpPr/>
              <p:nvPr/>
            </p:nvSpPr>
            <p:spPr>
              <a:xfrm>
                <a:off x="256301" y="185628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54" name="Google Shape;3054;p7"/>
              <p:cNvSpPr/>
              <p:nvPr/>
            </p:nvSpPr>
            <p:spPr>
              <a:xfrm>
                <a:off x="294309" y="185628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C5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55" name="Google Shape;3055;p7"/>
              <p:cNvSpPr/>
              <p:nvPr/>
            </p:nvSpPr>
            <p:spPr>
              <a:xfrm>
                <a:off x="332318" y="185628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4" y="1255"/>
                    </a:lnTo>
                    <a:lnTo>
                      <a:pt x="1254" y="1"/>
                    </a:lnTo>
                    <a:close/>
                  </a:path>
                </a:pathLst>
              </a:custGeom>
              <a:solidFill>
                <a:srgbClr val="BE4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56" name="Google Shape;3056;p7"/>
              <p:cNvSpPr/>
              <p:nvPr/>
            </p:nvSpPr>
            <p:spPr>
              <a:xfrm>
                <a:off x="370327" y="185628"/>
                <a:ext cx="38524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71" h="1255" extrusionOk="0">
                    <a:moveTo>
                      <a:pt x="0" y="1"/>
                    </a:moveTo>
                    <a:lnTo>
                      <a:pt x="0" y="1255"/>
                    </a:lnTo>
                    <a:lnTo>
                      <a:pt x="1270" y="1255"/>
                    </a:lnTo>
                    <a:lnTo>
                      <a:pt x="1270" y="1"/>
                    </a:lnTo>
                    <a:close/>
                  </a:path>
                </a:pathLst>
              </a:custGeom>
              <a:solidFill>
                <a:srgbClr val="BB3D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57" name="Google Shape;3057;p7"/>
              <p:cNvSpPr/>
              <p:nvPr/>
            </p:nvSpPr>
            <p:spPr>
              <a:xfrm>
                <a:off x="408821" y="185628"/>
                <a:ext cx="3800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4" h="1255" extrusionOk="0">
                    <a:moveTo>
                      <a:pt x="0" y="1"/>
                    </a:moveTo>
                    <a:lnTo>
                      <a:pt x="0" y="1255"/>
                    </a:lnTo>
                    <a:lnTo>
                      <a:pt x="1254" y="1255"/>
                    </a:lnTo>
                    <a:lnTo>
                      <a:pt x="1254" y="1"/>
                    </a:lnTo>
                    <a:close/>
                  </a:path>
                </a:pathLst>
              </a:custGeom>
              <a:solidFill>
                <a:srgbClr val="BB3D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58" name="Google Shape;3058;p7"/>
              <p:cNvSpPr/>
              <p:nvPr/>
            </p:nvSpPr>
            <p:spPr>
              <a:xfrm>
                <a:off x="446829" y="185628"/>
                <a:ext cx="3800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4" h="1255" extrusionOk="0">
                    <a:moveTo>
                      <a:pt x="0" y="1"/>
                    </a:moveTo>
                    <a:lnTo>
                      <a:pt x="0" y="1255"/>
                    </a:lnTo>
                    <a:lnTo>
                      <a:pt x="1254" y="1255"/>
                    </a:lnTo>
                    <a:lnTo>
                      <a:pt x="1254" y="1"/>
                    </a:lnTo>
                    <a:close/>
                  </a:path>
                </a:pathLst>
              </a:custGeom>
              <a:solidFill>
                <a:srgbClr val="B73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59" name="Google Shape;3059;p7"/>
              <p:cNvSpPr/>
              <p:nvPr/>
            </p:nvSpPr>
            <p:spPr>
              <a:xfrm>
                <a:off x="484808" y="185628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B73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60" name="Google Shape;3060;p7"/>
              <p:cNvSpPr/>
              <p:nvPr/>
            </p:nvSpPr>
            <p:spPr>
              <a:xfrm>
                <a:off x="256301" y="223637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61" name="Google Shape;3061;p7"/>
              <p:cNvSpPr/>
              <p:nvPr/>
            </p:nvSpPr>
            <p:spPr>
              <a:xfrm>
                <a:off x="294309" y="223637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BE4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62" name="Google Shape;3062;p7"/>
              <p:cNvSpPr/>
              <p:nvPr/>
            </p:nvSpPr>
            <p:spPr>
              <a:xfrm>
                <a:off x="332318" y="223637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4" y="1255"/>
                    </a:lnTo>
                    <a:lnTo>
                      <a:pt x="1254" y="1"/>
                    </a:lnTo>
                    <a:close/>
                  </a:path>
                </a:pathLst>
              </a:custGeom>
              <a:solidFill>
                <a:srgbClr val="BE4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63" name="Google Shape;3063;p7"/>
              <p:cNvSpPr/>
              <p:nvPr/>
            </p:nvSpPr>
            <p:spPr>
              <a:xfrm>
                <a:off x="370327" y="223637"/>
                <a:ext cx="38524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71" h="1255" extrusionOk="0">
                    <a:moveTo>
                      <a:pt x="0" y="1"/>
                    </a:moveTo>
                    <a:lnTo>
                      <a:pt x="0" y="1255"/>
                    </a:lnTo>
                    <a:lnTo>
                      <a:pt x="1270" y="1255"/>
                    </a:lnTo>
                    <a:lnTo>
                      <a:pt x="1270" y="1"/>
                    </a:lnTo>
                    <a:close/>
                  </a:path>
                </a:pathLst>
              </a:custGeom>
              <a:solidFill>
                <a:srgbClr val="BB3D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64" name="Google Shape;3064;p7"/>
              <p:cNvSpPr/>
              <p:nvPr/>
            </p:nvSpPr>
            <p:spPr>
              <a:xfrm>
                <a:off x="408821" y="223637"/>
                <a:ext cx="3800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4" h="1255" extrusionOk="0">
                    <a:moveTo>
                      <a:pt x="0" y="1"/>
                    </a:moveTo>
                    <a:lnTo>
                      <a:pt x="0" y="1255"/>
                    </a:lnTo>
                    <a:lnTo>
                      <a:pt x="1254" y="1255"/>
                    </a:lnTo>
                    <a:lnTo>
                      <a:pt x="1254" y="1"/>
                    </a:lnTo>
                    <a:close/>
                  </a:path>
                </a:pathLst>
              </a:custGeom>
              <a:solidFill>
                <a:srgbClr val="BB3D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65" name="Google Shape;3065;p7"/>
              <p:cNvSpPr/>
              <p:nvPr/>
            </p:nvSpPr>
            <p:spPr>
              <a:xfrm>
                <a:off x="446829" y="223637"/>
                <a:ext cx="3800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4" h="1255" extrusionOk="0">
                    <a:moveTo>
                      <a:pt x="0" y="1"/>
                    </a:moveTo>
                    <a:lnTo>
                      <a:pt x="0" y="1255"/>
                    </a:lnTo>
                    <a:lnTo>
                      <a:pt x="1254" y="1255"/>
                    </a:lnTo>
                    <a:lnTo>
                      <a:pt x="1254" y="1"/>
                    </a:lnTo>
                    <a:close/>
                  </a:path>
                </a:pathLst>
              </a:custGeom>
              <a:solidFill>
                <a:srgbClr val="B73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66" name="Google Shape;3066;p7"/>
              <p:cNvSpPr/>
              <p:nvPr/>
            </p:nvSpPr>
            <p:spPr>
              <a:xfrm>
                <a:off x="484808" y="223637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B73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67" name="Google Shape;3067;p7"/>
              <p:cNvSpPr/>
              <p:nvPr/>
            </p:nvSpPr>
            <p:spPr>
              <a:xfrm>
                <a:off x="294309" y="261646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4"/>
                    </a:lnTo>
                    <a:lnTo>
                      <a:pt x="1255" y="1254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68" name="Google Shape;3068;p7"/>
              <p:cNvSpPr/>
              <p:nvPr/>
            </p:nvSpPr>
            <p:spPr>
              <a:xfrm>
                <a:off x="332318" y="261646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4"/>
                    </a:lnTo>
                    <a:lnTo>
                      <a:pt x="1254" y="1254"/>
                    </a:lnTo>
                    <a:lnTo>
                      <a:pt x="1254" y="1"/>
                    </a:lnTo>
                    <a:close/>
                  </a:path>
                </a:pathLst>
              </a:custGeom>
              <a:solidFill>
                <a:srgbClr val="BB3D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69" name="Google Shape;3069;p7"/>
              <p:cNvSpPr/>
              <p:nvPr/>
            </p:nvSpPr>
            <p:spPr>
              <a:xfrm>
                <a:off x="370327" y="261646"/>
                <a:ext cx="38524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71" h="1255" extrusionOk="0">
                    <a:moveTo>
                      <a:pt x="0" y="1"/>
                    </a:moveTo>
                    <a:lnTo>
                      <a:pt x="0" y="1254"/>
                    </a:lnTo>
                    <a:lnTo>
                      <a:pt x="1270" y="1254"/>
                    </a:lnTo>
                    <a:lnTo>
                      <a:pt x="1270" y="1"/>
                    </a:lnTo>
                    <a:close/>
                  </a:path>
                </a:pathLst>
              </a:custGeom>
              <a:solidFill>
                <a:srgbClr val="BB3D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70" name="Google Shape;3070;p7"/>
              <p:cNvSpPr/>
              <p:nvPr/>
            </p:nvSpPr>
            <p:spPr>
              <a:xfrm>
                <a:off x="408821" y="261646"/>
                <a:ext cx="3800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4" h="1255" extrusionOk="0">
                    <a:moveTo>
                      <a:pt x="0" y="1"/>
                    </a:moveTo>
                    <a:lnTo>
                      <a:pt x="0" y="1254"/>
                    </a:lnTo>
                    <a:lnTo>
                      <a:pt x="1254" y="1254"/>
                    </a:lnTo>
                    <a:lnTo>
                      <a:pt x="1254" y="1"/>
                    </a:lnTo>
                    <a:close/>
                  </a:path>
                </a:pathLst>
              </a:custGeom>
              <a:solidFill>
                <a:srgbClr val="B73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71" name="Google Shape;3071;p7"/>
              <p:cNvSpPr/>
              <p:nvPr/>
            </p:nvSpPr>
            <p:spPr>
              <a:xfrm>
                <a:off x="446829" y="261646"/>
                <a:ext cx="3800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4" h="1255" extrusionOk="0">
                    <a:moveTo>
                      <a:pt x="0" y="1"/>
                    </a:moveTo>
                    <a:lnTo>
                      <a:pt x="0" y="1254"/>
                    </a:lnTo>
                    <a:lnTo>
                      <a:pt x="1254" y="1254"/>
                    </a:lnTo>
                    <a:lnTo>
                      <a:pt x="1254" y="1"/>
                    </a:lnTo>
                    <a:close/>
                  </a:path>
                </a:pathLst>
              </a:custGeom>
              <a:solidFill>
                <a:srgbClr val="B73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72" name="Google Shape;3072;p7"/>
              <p:cNvSpPr/>
              <p:nvPr/>
            </p:nvSpPr>
            <p:spPr>
              <a:xfrm>
                <a:off x="332318" y="299654"/>
                <a:ext cx="38039" cy="38524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71" extrusionOk="0">
                    <a:moveTo>
                      <a:pt x="1" y="0"/>
                    </a:moveTo>
                    <a:lnTo>
                      <a:pt x="1" y="1270"/>
                    </a:lnTo>
                    <a:lnTo>
                      <a:pt x="1254" y="1270"/>
                    </a:lnTo>
                    <a:lnTo>
                      <a:pt x="1254" y="0"/>
                    </a:lnTo>
                    <a:close/>
                  </a:path>
                </a:pathLst>
              </a:custGeom>
              <a:solidFill>
                <a:srgbClr val="B73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73" name="Google Shape;3073;p7"/>
              <p:cNvSpPr/>
              <p:nvPr/>
            </p:nvSpPr>
            <p:spPr>
              <a:xfrm>
                <a:off x="370327" y="299654"/>
                <a:ext cx="38524" cy="38524"/>
              </a:xfrm>
              <a:custGeom>
                <a:avLst/>
                <a:gdLst/>
                <a:ahLst/>
                <a:cxnLst/>
                <a:rect l="l" t="t" r="r" b="b"/>
                <a:pathLst>
                  <a:path w="1271" h="1271" extrusionOk="0">
                    <a:moveTo>
                      <a:pt x="0" y="0"/>
                    </a:moveTo>
                    <a:lnTo>
                      <a:pt x="0" y="1270"/>
                    </a:lnTo>
                    <a:lnTo>
                      <a:pt x="1270" y="1270"/>
                    </a:lnTo>
                    <a:lnTo>
                      <a:pt x="1270" y="0"/>
                    </a:lnTo>
                    <a:close/>
                  </a:path>
                </a:pathLst>
              </a:custGeom>
              <a:solidFill>
                <a:srgbClr val="B73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74" name="Google Shape;3074;p7"/>
              <p:cNvSpPr/>
              <p:nvPr/>
            </p:nvSpPr>
            <p:spPr>
              <a:xfrm>
                <a:off x="408821" y="299654"/>
                <a:ext cx="38009" cy="38524"/>
              </a:xfrm>
              <a:custGeom>
                <a:avLst/>
                <a:gdLst/>
                <a:ahLst/>
                <a:cxnLst/>
                <a:rect l="l" t="t" r="r" b="b"/>
                <a:pathLst>
                  <a:path w="1254" h="1271" extrusionOk="0">
                    <a:moveTo>
                      <a:pt x="0" y="0"/>
                    </a:moveTo>
                    <a:lnTo>
                      <a:pt x="0" y="1270"/>
                    </a:lnTo>
                    <a:lnTo>
                      <a:pt x="1254" y="1270"/>
                    </a:lnTo>
                    <a:lnTo>
                      <a:pt x="1254" y="0"/>
                    </a:lnTo>
                    <a:close/>
                  </a:path>
                </a:pathLst>
              </a:custGeom>
              <a:solidFill>
                <a:srgbClr val="B73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75" name="Google Shape;3075;p7"/>
              <p:cNvSpPr/>
              <p:nvPr/>
            </p:nvSpPr>
            <p:spPr>
              <a:xfrm>
                <a:off x="370327" y="338148"/>
                <a:ext cx="38524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71" h="1255" extrusionOk="0">
                    <a:moveTo>
                      <a:pt x="0" y="0"/>
                    </a:moveTo>
                    <a:lnTo>
                      <a:pt x="0" y="1254"/>
                    </a:lnTo>
                    <a:lnTo>
                      <a:pt x="1270" y="1254"/>
                    </a:lnTo>
                    <a:lnTo>
                      <a:pt x="1270" y="0"/>
                    </a:lnTo>
                    <a:close/>
                  </a:path>
                </a:pathLst>
              </a:custGeom>
              <a:solidFill>
                <a:srgbClr val="B73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076" name="Google Shape;3076;p7"/>
            <p:cNvGrpSpPr/>
            <p:nvPr/>
          </p:nvGrpSpPr>
          <p:grpSpPr>
            <a:xfrm>
              <a:off x="586498" y="147620"/>
              <a:ext cx="266546" cy="228568"/>
              <a:chOff x="586498" y="147620"/>
              <a:chExt cx="266546" cy="228568"/>
            </a:xfrm>
          </p:grpSpPr>
          <p:sp>
            <p:nvSpPr>
              <p:cNvPr id="3077" name="Google Shape;3077;p7"/>
              <p:cNvSpPr/>
              <p:nvPr/>
            </p:nvSpPr>
            <p:spPr>
              <a:xfrm>
                <a:off x="624961" y="147620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5873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78" name="Google Shape;3078;p7"/>
              <p:cNvSpPr/>
              <p:nvPr/>
            </p:nvSpPr>
            <p:spPr>
              <a:xfrm>
                <a:off x="662970" y="147620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5873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79" name="Google Shape;3079;p7"/>
              <p:cNvSpPr/>
              <p:nvPr/>
            </p:nvSpPr>
            <p:spPr>
              <a:xfrm>
                <a:off x="738987" y="147620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80" name="Google Shape;3080;p7"/>
              <p:cNvSpPr/>
              <p:nvPr/>
            </p:nvSpPr>
            <p:spPr>
              <a:xfrm>
                <a:off x="776996" y="147620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81" name="Google Shape;3081;p7"/>
              <p:cNvSpPr/>
              <p:nvPr/>
            </p:nvSpPr>
            <p:spPr>
              <a:xfrm>
                <a:off x="586498" y="185628"/>
                <a:ext cx="38494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70" h="1255" extrusionOk="0">
                    <a:moveTo>
                      <a:pt x="0" y="1"/>
                    </a:moveTo>
                    <a:lnTo>
                      <a:pt x="0" y="1255"/>
                    </a:lnTo>
                    <a:lnTo>
                      <a:pt x="1270" y="1255"/>
                    </a:lnTo>
                    <a:lnTo>
                      <a:pt x="1270" y="1"/>
                    </a:lnTo>
                    <a:close/>
                  </a:path>
                </a:pathLst>
              </a:custGeom>
              <a:solidFill>
                <a:srgbClr val="5873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82" name="Google Shape;3082;p7"/>
              <p:cNvSpPr/>
              <p:nvPr/>
            </p:nvSpPr>
            <p:spPr>
              <a:xfrm>
                <a:off x="624961" y="185628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7C97A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83" name="Google Shape;3083;p7"/>
              <p:cNvSpPr/>
              <p:nvPr/>
            </p:nvSpPr>
            <p:spPr>
              <a:xfrm>
                <a:off x="662970" y="185628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617D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84" name="Google Shape;3084;p7"/>
              <p:cNvSpPr/>
              <p:nvPr/>
            </p:nvSpPr>
            <p:spPr>
              <a:xfrm>
                <a:off x="700979" y="185628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5873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85" name="Google Shape;3085;p7"/>
              <p:cNvSpPr/>
              <p:nvPr/>
            </p:nvSpPr>
            <p:spPr>
              <a:xfrm>
                <a:off x="738987" y="185628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5873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86" name="Google Shape;3086;p7"/>
              <p:cNvSpPr/>
              <p:nvPr/>
            </p:nvSpPr>
            <p:spPr>
              <a:xfrm>
                <a:off x="776996" y="185628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87" name="Google Shape;3087;p7"/>
              <p:cNvSpPr/>
              <p:nvPr/>
            </p:nvSpPr>
            <p:spPr>
              <a:xfrm>
                <a:off x="815005" y="185628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88" name="Google Shape;3088;p7"/>
              <p:cNvSpPr/>
              <p:nvPr/>
            </p:nvSpPr>
            <p:spPr>
              <a:xfrm>
                <a:off x="586498" y="223637"/>
                <a:ext cx="38494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70" h="1255" extrusionOk="0">
                    <a:moveTo>
                      <a:pt x="0" y="1"/>
                    </a:moveTo>
                    <a:lnTo>
                      <a:pt x="0" y="1255"/>
                    </a:lnTo>
                    <a:lnTo>
                      <a:pt x="1270" y="1255"/>
                    </a:lnTo>
                    <a:lnTo>
                      <a:pt x="1270" y="1"/>
                    </a:lnTo>
                    <a:close/>
                  </a:path>
                </a:pathLst>
              </a:custGeom>
              <a:solidFill>
                <a:srgbClr val="5873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89" name="Google Shape;3089;p7"/>
              <p:cNvSpPr/>
              <p:nvPr/>
            </p:nvSpPr>
            <p:spPr>
              <a:xfrm>
                <a:off x="624961" y="223637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617D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90" name="Google Shape;3090;p7"/>
              <p:cNvSpPr/>
              <p:nvPr/>
            </p:nvSpPr>
            <p:spPr>
              <a:xfrm>
                <a:off x="662970" y="223637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617D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91" name="Google Shape;3091;p7"/>
              <p:cNvSpPr/>
              <p:nvPr/>
            </p:nvSpPr>
            <p:spPr>
              <a:xfrm>
                <a:off x="700979" y="223637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5873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92" name="Google Shape;3092;p7"/>
              <p:cNvSpPr/>
              <p:nvPr/>
            </p:nvSpPr>
            <p:spPr>
              <a:xfrm>
                <a:off x="738987" y="223637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5873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93" name="Google Shape;3093;p7"/>
              <p:cNvSpPr/>
              <p:nvPr/>
            </p:nvSpPr>
            <p:spPr>
              <a:xfrm>
                <a:off x="776996" y="223637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94" name="Google Shape;3094;p7"/>
              <p:cNvSpPr/>
              <p:nvPr/>
            </p:nvSpPr>
            <p:spPr>
              <a:xfrm>
                <a:off x="815005" y="223637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95" name="Google Shape;3095;p7"/>
              <p:cNvSpPr/>
              <p:nvPr/>
            </p:nvSpPr>
            <p:spPr>
              <a:xfrm>
                <a:off x="624961" y="261646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4"/>
                    </a:lnTo>
                    <a:lnTo>
                      <a:pt x="1255" y="1254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5873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96" name="Google Shape;3096;p7"/>
              <p:cNvSpPr/>
              <p:nvPr/>
            </p:nvSpPr>
            <p:spPr>
              <a:xfrm>
                <a:off x="662970" y="261646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4"/>
                    </a:lnTo>
                    <a:lnTo>
                      <a:pt x="1255" y="1254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5873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97" name="Google Shape;3097;p7"/>
              <p:cNvSpPr/>
              <p:nvPr/>
            </p:nvSpPr>
            <p:spPr>
              <a:xfrm>
                <a:off x="700979" y="261646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4"/>
                    </a:lnTo>
                    <a:lnTo>
                      <a:pt x="1255" y="1254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5873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98" name="Google Shape;3098;p7"/>
              <p:cNvSpPr/>
              <p:nvPr/>
            </p:nvSpPr>
            <p:spPr>
              <a:xfrm>
                <a:off x="738987" y="261646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4"/>
                    </a:lnTo>
                    <a:lnTo>
                      <a:pt x="1255" y="1254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99" name="Google Shape;3099;p7"/>
              <p:cNvSpPr/>
              <p:nvPr/>
            </p:nvSpPr>
            <p:spPr>
              <a:xfrm>
                <a:off x="776996" y="261646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4"/>
                    </a:lnTo>
                    <a:lnTo>
                      <a:pt x="1255" y="1254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00" name="Google Shape;3100;p7"/>
              <p:cNvSpPr/>
              <p:nvPr/>
            </p:nvSpPr>
            <p:spPr>
              <a:xfrm>
                <a:off x="662970" y="299654"/>
                <a:ext cx="38039" cy="38524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71" extrusionOk="0">
                    <a:moveTo>
                      <a:pt x="1" y="0"/>
                    </a:moveTo>
                    <a:lnTo>
                      <a:pt x="1" y="1270"/>
                    </a:lnTo>
                    <a:lnTo>
                      <a:pt x="1255" y="1270"/>
                    </a:lnTo>
                    <a:lnTo>
                      <a:pt x="125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01" name="Google Shape;3101;p7"/>
              <p:cNvSpPr/>
              <p:nvPr/>
            </p:nvSpPr>
            <p:spPr>
              <a:xfrm>
                <a:off x="700979" y="299654"/>
                <a:ext cx="38039" cy="38524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71" extrusionOk="0">
                    <a:moveTo>
                      <a:pt x="1" y="0"/>
                    </a:moveTo>
                    <a:lnTo>
                      <a:pt x="1" y="1270"/>
                    </a:lnTo>
                    <a:lnTo>
                      <a:pt x="1255" y="1270"/>
                    </a:lnTo>
                    <a:lnTo>
                      <a:pt x="125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02" name="Google Shape;3102;p7"/>
              <p:cNvSpPr/>
              <p:nvPr/>
            </p:nvSpPr>
            <p:spPr>
              <a:xfrm>
                <a:off x="738987" y="299654"/>
                <a:ext cx="38039" cy="38524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71" extrusionOk="0">
                    <a:moveTo>
                      <a:pt x="1" y="0"/>
                    </a:moveTo>
                    <a:lnTo>
                      <a:pt x="1" y="1270"/>
                    </a:lnTo>
                    <a:lnTo>
                      <a:pt x="1255" y="1270"/>
                    </a:lnTo>
                    <a:lnTo>
                      <a:pt x="125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03" name="Google Shape;3103;p7"/>
              <p:cNvSpPr/>
              <p:nvPr/>
            </p:nvSpPr>
            <p:spPr>
              <a:xfrm>
                <a:off x="700979" y="338148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0"/>
                    </a:moveTo>
                    <a:lnTo>
                      <a:pt x="1" y="1254"/>
                    </a:lnTo>
                    <a:lnTo>
                      <a:pt x="1255" y="1254"/>
                    </a:lnTo>
                    <a:lnTo>
                      <a:pt x="125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104" name="Google Shape;3104;p7"/>
            <p:cNvGrpSpPr/>
            <p:nvPr/>
          </p:nvGrpSpPr>
          <p:grpSpPr>
            <a:xfrm>
              <a:off x="916698" y="147620"/>
              <a:ext cx="266546" cy="228568"/>
              <a:chOff x="586498" y="147620"/>
              <a:chExt cx="266546" cy="228568"/>
            </a:xfrm>
          </p:grpSpPr>
          <p:sp>
            <p:nvSpPr>
              <p:cNvPr id="3105" name="Google Shape;3105;p7"/>
              <p:cNvSpPr/>
              <p:nvPr/>
            </p:nvSpPr>
            <p:spPr>
              <a:xfrm>
                <a:off x="624961" y="147620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5873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06" name="Google Shape;3106;p7"/>
              <p:cNvSpPr/>
              <p:nvPr/>
            </p:nvSpPr>
            <p:spPr>
              <a:xfrm>
                <a:off x="662970" y="147620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5873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07" name="Google Shape;3107;p7"/>
              <p:cNvSpPr/>
              <p:nvPr/>
            </p:nvSpPr>
            <p:spPr>
              <a:xfrm>
                <a:off x="738987" y="147620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08" name="Google Shape;3108;p7"/>
              <p:cNvSpPr/>
              <p:nvPr/>
            </p:nvSpPr>
            <p:spPr>
              <a:xfrm>
                <a:off x="776996" y="147620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09" name="Google Shape;3109;p7"/>
              <p:cNvSpPr/>
              <p:nvPr/>
            </p:nvSpPr>
            <p:spPr>
              <a:xfrm>
                <a:off x="586498" y="185628"/>
                <a:ext cx="38494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70" h="1255" extrusionOk="0">
                    <a:moveTo>
                      <a:pt x="0" y="1"/>
                    </a:moveTo>
                    <a:lnTo>
                      <a:pt x="0" y="1255"/>
                    </a:lnTo>
                    <a:lnTo>
                      <a:pt x="1270" y="1255"/>
                    </a:lnTo>
                    <a:lnTo>
                      <a:pt x="1270" y="1"/>
                    </a:lnTo>
                    <a:close/>
                  </a:path>
                </a:pathLst>
              </a:custGeom>
              <a:solidFill>
                <a:srgbClr val="5873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10" name="Google Shape;3110;p7"/>
              <p:cNvSpPr/>
              <p:nvPr/>
            </p:nvSpPr>
            <p:spPr>
              <a:xfrm>
                <a:off x="624961" y="185628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7C97A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11" name="Google Shape;3111;p7"/>
              <p:cNvSpPr/>
              <p:nvPr/>
            </p:nvSpPr>
            <p:spPr>
              <a:xfrm>
                <a:off x="662970" y="185628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617D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12" name="Google Shape;3112;p7"/>
              <p:cNvSpPr/>
              <p:nvPr/>
            </p:nvSpPr>
            <p:spPr>
              <a:xfrm>
                <a:off x="700979" y="185628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5873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13" name="Google Shape;3113;p7"/>
              <p:cNvSpPr/>
              <p:nvPr/>
            </p:nvSpPr>
            <p:spPr>
              <a:xfrm>
                <a:off x="738987" y="185628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5873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14" name="Google Shape;3114;p7"/>
              <p:cNvSpPr/>
              <p:nvPr/>
            </p:nvSpPr>
            <p:spPr>
              <a:xfrm>
                <a:off x="776996" y="185628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15" name="Google Shape;3115;p7"/>
              <p:cNvSpPr/>
              <p:nvPr/>
            </p:nvSpPr>
            <p:spPr>
              <a:xfrm>
                <a:off x="815005" y="185628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16" name="Google Shape;3116;p7"/>
              <p:cNvSpPr/>
              <p:nvPr/>
            </p:nvSpPr>
            <p:spPr>
              <a:xfrm>
                <a:off x="586498" y="223637"/>
                <a:ext cx="38494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70" h="1255" extrusionOk="0">
                    <a:moveTo>
                      <a:pt x="0" y="1"/>
                    </a:moveTo>
                    <a:lnTo>
                      <a:pt x="0" y="1255"/>
                    </a:lnTo>
                    <a:lnTo>
                      <a:pt x="1270" y="1255"/>
                    </a:lnTo>
                    <a:lnTo>
                      <a:pt x="1270" y="1"/>
                    </a:lnTo>
                    <a:close/>
                  </a:path>
                </a:pathLst>
              </a:custGeom>
              <a:solidFill>
                <a:srgbClr val="5873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17" name="Google Shape;3117;p7"/>
              <p:cNvSpPr/>
              <p:nvPr/>
            </p:nvSpPr>
            <p:spPr>
              <a:xfrm>
                <a:off x="624961" y="223637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617D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18" name="Google Shape;3118;p7"/>
              <p:cNvSpPr/>
              <p:nvPr/>
            </p:nvSpPr>
            <p:spPr>
              <a:xfrm>
                <a:off x="662970" y="223637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617D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19" name="Google Shape;3119;p7"/>
              <p:cNvSpPr/>
              <p:nvPr/>
            </p:nvSpPr>
            <p:spPr>
              <a:xfrm>
                <a:off x="700979" y="223637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5873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20" name="Google Shape;3120;p7"/>
              <p:cNvSpPr/>
              <p:nvPr/>
            </p:nvSpPr>
            <p:spPr>
              <a:xfrm>
                <a:off x="738987" y="223637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5873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21" name="Google Shape;3121;p7"/>
              <p:cNvSpPr/>
              <p:nvPr/>
            </p:nvSpPr>
            <p:spPr>
              <a:xfrm>
                <a:off x="776996" y="223637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22" name="Google Shape;3122;p7"/>
              <p:cNvSpPr/>
              <p:nvPr/>
            </p:nvSpPr>
            <p:spPr>
              <a:xfrm>
                <a:off x="815005" y="223637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23" name="Google Shape;3123;p7"/>
              <p:cNvSpPr/>
              <p:nvPr/>
            </p:nvSpPr>
            <p:spPr>
              <a:xfrm>
                <a:off x="624961" y="261646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4"/>
                    </a:lnTo>
                    <a:lnTo>
                      <a:pt x="1255" y="1254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5873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24" name="Google Shape;3124;p7"/>
              <p:cNvSpPr/>
              <p:nvPr/>
            </p:nvSpPr>
            <p:spPr>
              <a:xfrm>
                <a:off x="662970" y="261646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4"/>
                    </a:lnTo>
                    <a:lnTo>
                      <a:pt x="1255" y="1254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5873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25" name="Google Shape;3125;p7"/>
              <p:cNvSpPr/>
              <p:nvPr/>
            </p:nvSpPr>
            <p:spPr>
              <a:xfrm>
                <a:off x="700979" y="261646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4"/>
                    </a:lnTo>
                    <a:lnTo>
                      <a:pt x="1255" y="1254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5873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26" name="Google Shape;3126;p7"/>
              <p:cNvSpPr/>
              <p:nvPr/>
            </p:nvSpPr>
            <p:spPr>
              <a:xfrm>
                <a:off x="738987" y="261646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4"/>
                    </a:lnTo>
                    <a:lnTo>
                      <a:pt x="1255" y="1254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27" name="Google Shape;3127;p7"/>
              <p:cNvSpPr/>
              <p:nvPr/>
            </p:nvSpPr>
            <p:spPr>
              <a:xfrm>
                <a:off x="776996" y="261646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4"/>
                    </a:lnTo>
                    <a:lnTo>
                      <a:pt x="1255" y="1254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28" name="Google Shape;3128;p7"/>
              <p:cNvSpPr/>
              <p:nvPr/>
            </p:nvSpPr>
            <p:spPr>
              <a:xfrm>
                <a:off x="662970" y="299654"/>
                <a:ext cx="38039" cy="38524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71" extrusionOk="0">
                    <a:moveTo>
                      <a:pt x="1" y="0"/>
                    </a:moveTo>
                    <a:lnTo>
                      <a:pt x="1" y="1270"/>
                    </a:lnTo>
                    <a:lnTo>
                      <a:pt x="1255" y="1270"/>
                    </a:lnTo>
                    <a:lnTo>
                      <a:pt x="125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29" name="Google Shape;3129;p7"/>
              <p:cNvSpPr/>
              <p:nvPr/>
            </p:nvSpPr>
            <p:spPr>
              <a:xfrm>
                <a:off x="700979" y="299654"/>
                <a:ext cx="38039" cy="38524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71" extrusionOk="0">
                    <a:moveTo>
                      <a:pt x="1" y="0"/>
                    </a:moveTo>
                    <a:lnTo>
                      <a:pt x="1" y="1270"/>
                    </a:lnTo>
                    <a:lnTo>
                      <a:pt x="1255" y="1270"/>
                    </a:lnTo>
                    <a:lnTo>
                      <a:pt x="125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30" name="Google Shape;3130;p7"/>
              <p:cNvSpPr/>
              <p:nvPr/>
            </p:nvSpPr>
            <p:spPr>
              <a:xfrm>
                <a:off x="738987" y="299654"/>
                <a:ext cx="38039" cy="38524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71" extrusionOk="0">
                    <a:moveTo>
                      <a:pt x="1" y="0"/>
                    </a:moveTo>
                    <a:lnTo>
                      <a:pt x="1" y="1270"/>
                    </a:lnTo>
                    <a:lnTo>
                      <a:pt x="1255" y="1270"/>
                    </a:lnTo>
                    <a:lnTo>
                      <a:pt x="125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31" name="Google Shape;3131;p7"/>
              <p:cNvSpPr/>
              <p:nvPr/>
            </p:nvSpPr>
            <p:spPr>
              <a:xfrm>
                <a:off x="700979" y="338148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0"/>
                    </a:moveTo>
                    <a:lnTo>
                      <a:pt x="1" y="1254"/>
                    </a:lnTo>
                    <a:lnTo>
                      <a:pt x="1255" y="1254"/>
                    </a:lnTo>
                    <a:lnTo>
                      <a:pt x="125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3132" name="Google Shape;3132;p7"/>
          <p:cNvSpPr txBox="1">
            <a:spLocks noGrp="1"/>
          </p:cNvSpPr>
          <p:nvPr>
            <p:ph type="title"/>
          </p:nvPr>
        </p:nvSpPr>
        <p:spPr>
          <a:xfrm>
            <a:off x="1633251" y="1693084"/>
            <a:ext cx="4056000" cy="100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/>
        </p:txBody>
      </p:sp>
      <p:sp>
        <p:nvSpPr>
          <p:cNvPr id="3133" name="Google Shape;3133;p7"/>
          <p:cNvSpPr txBox="1">
            <a:spLocks noGrp="1"/>
          </p:cNvSpPr>
          <p:nvPr>
            <p:ph type="subTitle" idx="1"/>
          </p:nvPr>
        </p:nvSpPr>
        <p:spPr>
          <a:xfrm>
            <a:off x="1633251" y="2700684"/>
            <a:ext cx="4056000" cy="1741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grpSp>
        <p:nvGrpSpPr>
          <p:cNvPr id="3134" name="Google Shape;3134;p7"/>
          <p:cNvGrpSpPr/>
          <p:nvPr/>
        </p:nvGrpSpPr>
        <p:grpSpPr>
          <a:xfrm>
            <a:off x="-664090" y="5091075"/>
            <a:ext cx="1399511" cy="698587"/>
            <a:chOff x="138482" y="584556"/>
            <a:chExt cx="1049633" cy="523940"/>
          </a:xfrm>
        </p:grpSpPr>
        <p:sp>
          <p:nvSpPr>
            <p:cNvPr id="3135" name="Google Shape;3135;p7"/>
            <p:cNvSpPr/>
            <p:nvPr/>
          </p:nvSpPr>
          <p:spPr>
            <a:xfrm>
              <a:off x="487659" y="584556"/>
              <a:ext cx="174774" cy="174770"/>
            </a:xfrm>
            <a:custGeom>
              <a:avLst/>
              <a:gdLst/>
              <a:ahLst/>
              <a:cxnLst/>
              <a:rect l="l" t="t" r="r" b="b"/>
              <a:pathLst>
                <a:path w="1412" h="1412" extrusionOk="0">
                  <a:moveTo>
                    <a:pt x="0" y="1"/>
                  </a:moveTo>
                  <a:lnTo>
                    <a:pt x="0" y="1412"/>
                  </a:lnTo>
                  <a:lnTo>
                    <a:pt x="1411" y="1412"/>
                  </a:lnTo>
                  <a:lnTo>
                    <a:pt x="14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36" name="Google Shape;3136;p7"/>
            <p:cNvSpPr/>
            <p:nvPr/>
          </p:nvSpPr>
          <p:spPr>
            <a:xfrm>
              <a:off x="662309" y="584556"/>
              <a:ext cx="176630" cy="174770"/>
            </a:xfrm>
            <a:custGeom>
              <a:avLst/>
              <a:gdLst/>
              <a:ahLst/>
              <a:cxnLst/>
              <a:rect l="l" t="t" r="r" b="b"/>
              <a:pathLst>
                <a:path w="1427" h="1412" extrusionOk="0">
                  <a:moveTo>
                    <a:pt x="0" y="1"/>
                  </a:moveTo>
                  <a:lnTo>
                    <a:pt x="0" y="1412"/>
                  </a:lnTo>
                  <a:lnTo>
                    <a:pt x="1426" y="1412"/>
                  </a:lnTo>
                  <a:lnTo>
                    <a:pt x="14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37" name="Google Shape;3137;p7"/>
            <p:cNvSpPr/>
            <p:nvPr/>
          </p:nvSpPr>
          <p:spPr>
            <a:xfrm>
              <a:off x="313009" y="759203"/>
              <a:ext cx="174774" cy="174770"/>
            </a:xfrm>
            <a:custGeom>
              <a:avLst/>
              <a:gdLst/>
              <a:ahLst/>
              <a:cxnLst/>
              <a:rect l="l" t="t" r="r" b="b"/>
              <a:pathLst>
                <a:path w="1412" h="1412" extrusionOk="0">
                  <a:moveTo>
                    <a:pt x="1" y="1"/>
                  </a:moveTo>
                  <a:lnTo>
                    <a:pt x="1" y="1411"/>
                  </a:lnTo>
                  <a:lnTo>
                    <a:pt x="1411" y="1411"/>
                  </a:lnTo>
                  <a:lnTo>
                    <a:pt x="1411" y="1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38" name="Google Shape;3138;p7"/>
            <p:cNvSpPr/>
            <p:nvPr/>
          </p:nvSpPr>
          <p:spPr>
            <a:xfrm>
              <a:off x="487659" y="759203"/>
              <a:ext cx="174774" cy="174770"/>
            </a:xfrm>
            <a:custGeom>
              <a:avLst/>
              <a:gdLst/>
              <a:ahLst/>
              <a:cxnLst/>
              <a:rect l="l" t="t" r="r" b="b"/>
              <a:pathLst>
                <a:path w="1412" h="1412" extrusionOk="0">
                  <a:moveTo>
                    <a:pt x="0" y="1"/>
                  </a:moveTo>
                  <a:lnTo>
                    <a:pt x="0" y="1411"/>
                  </a:lnTo>
                  <a:lnTo>
                    <a:pt x="1411" y="1411"/>
                  </a:lnTo>
                  <a:lnTo>
                    <a:pt x="14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39" name="Google Shape;3139;p7"/>
            <p:cNvSpPr/>
            <p:nvPr/>
          </p:nvSpPr>
          <p:spPr>
            <a:xfrm>
              <a:off x="662309" y="759203"/>
              <a:ext cx="176630" cy="174770"/>
            </a:xfrm>
            <a:custGeom>
              <a:avLst/>
              <a:gdLst/>
              <a:ahLst/>
              <a:cxnLst/>
              <a:rect l="l" t="t" r="r" b="b"/>
              <a:pathLst>
                <a:path w="1427" h="1412" extrusionOk="0">
                  <a:moveTo>
                    <a:pt x="0" y="1"/>
                  </a:moveTo>
                  <a:lnTo>
                    <a:pt x="0" y="1411"/>
                  </a:lnTo>
                  <a:lnTo>
                    <a:pt x="1426" y="1411"/>
                  </a:lnTo>
                  <a:lnTo>
                    <a:pt x="14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0" name="Google Shape;3140;p7"/>
            <p:cNvSpPr/>
            <p:nvPr/>
          </p:nvSpPr>
          <p:spPr>
            <a:xfrm>
              <a:off x="838815" y="759203"/>
              <a:ext cx="174774" cy="174770"/>
            </a:xfrm>
            <a:custGeom>
              <a:avLst/>
              <a:gdLst/>
              <a:ahLst/>
              <a:cxnLst/>
              <a:rect l="l" t="t" r="r" b="b"/>
              <a:pathLst>
                <a:path w="1412" h="1412" extrusionOk="0">
                  <a:moveTo>
                    <a:pt x="0" y="1"/>
                  </a:moveTo>
                  <a:lnTo>
                    <a:pt x="0" y="1411"/>
                  </a:lnTo>
                  <a:lnTo>
                    <a:pt x="1411" y="1411"/>
                  </a:lnTo>
                  <a:lnTo>
                    <a:pt x="14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1" name="Google Shape;3141;p7"/>
            <p:cNvSpPr/>
            <p:nvPr/>
          </p:nvSpPr>
          <p:spPr>
            <a:xfrm>
              <a:off x="138482" y="933849"/>
              <a:ext cx="174650" cy="174647"/>
            </a:xfrm>
            <a:custGeom>
              <a:avLst/>
              <a:gdLst/>
              <a:ahLst/>
              <a:cxnLst/>
              <a:rect l="l" t="t" r="r" b="b"/>
              <a:pathLst>
                <a:path w="1411" h="1411" extrusionOk="0">
                  <a:moveTo>
                    <a:pt x="0" y="0"/>
                  </a:moveTo>
                  <a:lnTo>
                    <a:pt x="0" y="1411"/>
                  </a:lnTo>
                  <a:lnTo>
                    <a:pt x="1411" y="1411"/>
                  </a:lnTo>
                  <a:lnTo>
                    <a:pt x="1411" y="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2" name="Google Shape;3142;p7"/>
            <p:cNvSpPr/>
            <p:nvPr/>
          </p:nvSpPr>
          <p:spPr>
            <a:xfrm>
              <a:off x="313009" y="933849"/>
              <a:ext cx="174774" cy="174647"/>
            </a:xfrm>
            <a:custGeom>
              <a:avLst/>
              <a:gdLst/>
              <a:ahLst/>
              <a:cxnLst/>
              <a:rect l="l" t="t" r="r" b="b"/>
              <a:pathLst>
                <a:path w="1412" h="1411" extrusionOk="0">
                  <a:moveTo>
                    <a:pt x="1" y="0"/>
                  </a:moveTo>
                  <a:lnTo>
                    <a:pt x="1" y="1411"/>
                  </a:lnTo>
                  <a:lnTo>
                    <a:pt x="1411" y="1411"/>
                  </a:lnTo>
                  <a:lnTo>
                    <a:pt x="14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3" name="Google Shape;3143;p7"/>
            <p:cNvSpPr/>
            <p:nvPr/>
          </p:nvSpPr>
          <p:spPr>
            <a:xfrm>
              <a:off x="487659" y="933849"/>
              <a:ext cx="174774" cy="174647"/>
            </a:xfrm>
            <a:custGeom>
              <a:avLst/>
              <a:gdLst/>
              <a:ahLst/>
              <a:cxnLst/>
              <a:rect l="l" t="t" r="r" b="b"/>
              <a:pathLst>
                <a:path w="1412" h="1411" extrusionOk="0">
                  <a:moveTo>
                    <a:pt x="0" y="0"/>
                  </a:moveTo>
                  <a:lnTo>
                    <a:pt x="0" y="1411"/>
                  </a:lnTo>
                  <a:lnTo>
                    <a:pt x="1411" y="1411"/>
                  </a:lnTo>
                  <a:lnTo>
                    <a:pt x="1411" y="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4" name="Google Shape;3144;p7"/>
            <p:cNvSpPr/>
            <p:nvPr/>
          </p:nvSpPr>
          <p:spPr>
            <a:xfrm>
              <a:off x="662309" y="933849"/>
              <a:ext cx="176630" cy="174647"/>
            </a:xfrm>
            <a:custGeom>
              <a:avLst/>
              <a:gdLst/>
              <a:ahLst/>
              <a:cxnLst/>
              <a:rect l="l" t="t" r="r" b="b"/>
              <a:pathLst>
                <a:path w="1427" h="1411" extrusionOk="0">
                  <a:moveTo>
                    <a:pt x="0" y="0"/>
                  </a:moveTo>
                  <a:lnTo>
                    <a:pt x="0" y="1411"/>
                  </a:lnTo>
                  <a:lnTo>
                    <a:pt x="1426" y="1411"/>
                  </a:lnTo>
                  <a:lnTo>
                    <a:pt x="14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5" name="Google Shape;3145;p7"/>
            <p:cNvSpPr/>
            <p:nvPr/>
          </p:nvSpPr>
          <p:spPr>
            <a:xfrm>
              <a:off x="838815" y="933849"/>
              <a:ext cx="174774" cy="174647"/>
            </a:xfrm>
            <a:custGeom>
              <a:avLst/>
              <a:gdLst/>
              <a:ahLst/>
              <a:cxnLst/>
              <a:rect l="l" t="t" r="r" b="b"/>
              <a:pathLst>
                <a:path w="1412" h="1411" extrusionOk="0">
                  <a:moveTo>
                    <a:pt x="0" y="0"/>
                  </a:moveTo>
                  <a:lnTo>
                    <a:pt x="0" y="1411"/>
                  </a:lnTo>
                  <a:lnTo>
                    <a:pt x="1411" y="1411"/>
                  </a:lnTo>
                  <a:lnTo>
                    <a:pt x="1411" y="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6" name="Google Shape;3146;p7"/>
            <p:cNvSpPr/>
            <p:nvPr/>
          </p:nvSpPr>
          <p:spPr>
            <a:xfrm>
              <a:off x="1013466" y="759203"/>
              <a:ext cx="174650" cy="174770"/>
            </a:xfrm>
            <a:custGeom>
              <a:avLst/>
              <a:gdLst/>
              <a:ahLst/>
              <a:cxnLst/>
              <a:rect l="l" t="t" r="r" b="b"/>
              <a:pathLst>
                <a:path w="1411" h="1412" extrusionOk="0">
                  <a:moveTo>
                    <a:pt x="0" y="1"/>
                  </a:moveTo>
                  <a:lnTo>
                    <a:pt x="0" y="1411"/>
                  </a:lnTo>
                  <a:lnTo>
                    <a:pt x="1411" y="1411"/>
                  </a:lnTo>
                  <a:lnTo>
                    <a:pt x="14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7" name="Google Shape;3147;p7"/>
            <p:cNvSpPr/>
            <p:nvPr/>
          </p:nvSpPr>
          <p:spPr>
            <a:xfrm>
              <a:off x="1013466" y="933849"/>
              <a:ext cx="174650" cy="174647"/>
            </a:xfrm>
            <a:custGeom>
              <a:avLst/>
              <a:gdLst/>
              <a:ahLst/>
              <a:cxnLst/>
              <a:rect l="l" t="t" r="r" b="b"/>
              <a:pathLst>
                <a:path w="1411" h="1411" extrusionOk="0">
                  <a:moveTo>
                    <a:pt x="0" y="0"/>
                  </a:moveTo>
                  <a:lnTo>
                    <a:pt x="0" y="1411"/>
                  </a:lnTo>
                  <a:lnTo>
                    <a:pt x="1411" y="1411"/>
                  </a:lnTo>
                  <a:lnTo>
                    <a:pt x="1411" y="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8" name="Google Shape;3148;p7"/>
            <p:cNvSpPr/>
            <p:nvPr/>
          </p:nvSpPr>
          <p:spPr>
            <a:xfrm>
              <a:off x="662309" y="671941"/>
              <a:ext cx="87387" cy="87385"/>
            </a:xfrm>
            <a:custGeom>
              <a:avLst/>
              <a:gdLst/>
              <a:ahLst/>
              <a:cxnLst/>
              <a:rect l="l" t="t" r="r" b="b"/>
              <a:pathLst>
                <a:path w="706" h="706" extrusionOk="0">
                  <a:moveTo>
                    <a:pt x="0" y="0"/>
                  </a:moveTo>
                  <a:lnTo>
                    <a:pt x="0" y="706"/>
                  </a:lnTo>
                  <a:lnTo>
                    <a:pt x="705" y="706"/>
                  </a:lnTo>
                  <a:lnTo>
                    <a:pt x="705" y="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9" name="Google Shape;3149;p7"/>
            <p:cNvSpPr/>
            <p:nvPr/>
          </p:nvSpPr>
          <p:spPr>
            <a:xfrm>
              <a:off x="968782" y="714644"/>
              <a:ext cx="87387" cy="87385"/>
            </a:xfrm>
            <a:custGeom>
              <a:avLst/>
              <a:gdLst/>
              <a:ahLst/>
              <a:cxnLst/>
              <a:rect l="l" t="t" r="r" b="b"/>
              <a:pathLst>
                <a:path w="706" h="706" extrusionOk="0">
                  <a:moveTo>
                    <a:pt x="1" y="0"/>
                  </a:moveTo>
                  <a:lnTo>
                    <a:pt x="1" y="705"/>
                  </a:lnTo>
                  <a:lnTo>
                    <a:pt x="706" y="705"/>
                  </a:lnTo>
                  <a:lnTo>
                    <a:pt x="706" y="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150" name="Google Shape;3150;p7"/>
          <p:cNvGrpSpPr/>
          <p:nvPr/>
        </p:nvGrpSpPr>
        <p:grpSpPr>
          <a:xfrm flipH="1">
            <a:off x="8753643" y="490475"/>
            <a:ext cx="1399511" cy="698587"/>
            <a:chOff x="138482" y="584556"/>
            <a:chExt cx="1049633" cy="523940"/>
          </a:xfrm>
        </p:grpSpPr>
        <p:sp>
          <p:nvSpPr>
            <p:cNvPr id="3151" name="Google Shape;3151;p7"/>
            <p:cNvSpPr/>
            <p:nvPr/>
          </p:nvSpPr>
          <p:spPr>
            <a:xfrm>
              <a:off x="487659" y="584556"/>
              <a:ext cx="174774" cy="174770"/>
            </a:xfrm>
            <a:custGeom>
              <a:avLst/>
              <a:gdLst/>
              <a:ahLst/>
              <a:cxnLst/>
              <a:rect l="l" t="t" r="r" b="b"/>
              <a:pathLst>
                <a:path w="1412" h="1412" extrusionOk="0">
                  <a:moveTo>
                    <a:pt x="0" y="1"/>
                  </a:moveTo>
                  <a:lnTo>
                    <a:pt x="0" y="1412"/>
                  </a:lnTo>
                  <a:lnTo>
                    <a:pt x="1411" y="1412"/>
                  </a:lnTo>
                  <a:lnTo>
                    <a:pt x="14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2" name="Google Shape;3152;p7"/>
            <p:cNvSpPr/>
            <p:nvPr/>
          </p:nvSpPr>
          <p:spPr>
            <a:xfrm>
              <a:off x="662309" y="584556"/>
              <a:ext cx="176630" cy="174770"/>
            </a:xfrm>
            <a:custGeom>
              <a:avLst/>
              <a:gdLst/>
              <a:ahLst/>
              <a:cxnLst/>
              <a:rect l="l" t="t" r="r" b="b"/>
              <a:pathLst>
                <a:path w="1427" h="1412" extrusionOk="0">
                  <a:moveTo>
                    <a:pt x="0" y="1"/>
                  </a:moveTo>
                  <a:lnTo>
                    <a:pt x="0" y="1412"/>
                  </a:lnTo>
                  <a:lnTo>
                    <a:pt x="1426" y="1412"/>
                  </a:lnTo>
                  <a:lnTo>
                    <a:pt x="14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3" name="Google Shape;3153;p7"/>
            <p:cNvSpPr/>
            <p:nvPr/>
          </p:nvSpPr>
          <p:spPr>
            <a:xfrm>
              <a:off x="313009" y="759203"/>
              <a:ext cx="174774" cy="174770"/>
            </a:xfrm>
            <a:custGeom>
              <a:avLst/>
              <a:gdLst/>
              <a:ahLst/>
              <a:cxnLst/>
              <a:rect l="l" t="t" r="r" b="b"/>
              <a:pathLst>
                <a:path w="1412" h="1412" extrusionOk="0">
                  <a:moveTo>
                    <a:pt x="1" y="1"/>
                  </a:moveTo>
                  <a:lnTo>
                    <a:pt x="1" y="1411"/>
                  </a:lnTo>
                  <a:lnTo>
                    <a:pt x="1411" y="1411"/>
                  </a:lnTo>
                  <a:lnTo>
                    <a:pt x="1411" y="1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4" name="Google Shape;3154;p7"/>
            <p:cNvSpPr/>
            <p:nvPr/>
          </p:nvSpPr>
          <p:spPr>
            <a:xfrm>
              <a:off x="487659" y="759203"/>
              <a:ext cx="174774" cy="174770"/>
            </a:xfrm>
            <a:custGeom>
              <a:avLst/>
              <a:gdLst/>
              <a:ahLst/>
              <a:cxnLst/>
              <a:rect l="l" t="t" r="r" b="b"/>
              <a:pathLst>
                <a:path w="1412" h="1412" extrusionOk="0">
                  <a:moveTo>
                    <a:pt x="0" y="1"/>
                  </a:moveTo>
                  <a:lnTo>
                    <a:pt x="0" y="1411"/>
                  </a:lnTo>
                  <a:lnTo>
                    <a:pt x="1411" y="1411"/>
                  </a:lnTo>
                  <a:lnTo>
                    <a:pt x="14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5" name="Google Shape;3155;p7"/>
            <p:cNvSpPr/>
            <p:nvPr/>
          </p:nvSpPr>
          <p:spPr>
            <a:xfrm>
              <a:off x="662309" y="759203"/>
              <a:ext cx="176630" cy="174770"/>
            </a:xfrm>
            <a:custGeom>
              <a:avLst/>
              <a:gdLst/>
              <a:ahLst/>
              <a:cxnLst/>
              <a:rect l="l" t="t" r="r" b="b"/>
              <a:pathLst>
                <a:path w="1427" h="1412" extrusionOk="0">
                  <a:moveTo>
                    <a:pt x="0" y="1"/>
                  </a:moveTo>
                  <a:lnTo>
                    <a:pt x="0" y="1411"/>
                  </a:lnTo>
                  <a:lnTo>
                    <a:pt x="1426" y="1411"/>
                  </a:lnTo>
                  <a:lnTo>
                    <a:pt x="14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6" name="Google Shape;3156;p7"/>
            <p:cNvSpPr/>
            <p:nvPr/>
          </p:nvSpPr>
          <p:spPr>
            <a:xfrm>
              <a:off x="838815" y="759203"/>
              <a:ext cx="174774" cy="174770"/>
            </a:xfrm>
            <a:custGeom>
              <a:avLst/>
              <a:gdLst/>
              <a:ahLst/>
              <a:cxnLst/>
              <a:rect l="l" t="t" r="r" b="b"/>
              <a:pathLst>
                <a:path w="1412" h="1412" extrusionOk="0">
                  <a:moveTo>
                    <a:pt x="0" y="1"/>
                  </a:moveTo>
                  <a:lnTo>
                    <a:pt x="0" y="1411"/>
                  </a:lnTo>
                  <a:lnTo>
                    <a:pt x="1411" y="1411"/>
                  </a:lnTo>
                  <a:lnTo>
                    <a:pt x="14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7" name="Google Shape;3157;p7"/>
            <p:cNvSpPr/>
            <p:nvPr/>
          </p:nvSpPr>
          <p:spPr>
            <a:xfrm>
              <a:off x="138482" y="933849"/>
              <a:ext cx="174650" cy="174647"/>
            </a:xfrm>
            <a:custGeom>
              <a:avLst/>
              <a:gdLst/>
              <a:ahLst/>
              <a:cxnLst/>
              <a:rect l="l" t="t" r="r" b="b"/>
              <a:pathLst>
                <a:path w="1411" h="1411" extrusionOk="0">
                  <a:moveTo>
                    <a:pt x="0" y="0"/>
                  </a:moveTo>
                  <a:lnTo>
                    <a:pt x="0" y="1411"/>
                  </a:lnTo>
                  <a:lnTo>
                    <a:pt x="1411" y="1411"/>
                  </a:lnTo>
                  <a:lnTo>
                    <a:pt x="1411" y="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8" name="Google Shape;3158;p7"/>
            <p:cNvSpPr/>
            <p:nvPr/>
          </p:nvSpPr>
          <p:spPr>
            <a:xfrm>
              <a:off x="313009" y="933849"/>
              <a:ext cx="174774" cy="174647"/>
            </a:xfrm>
            <a:custGeom>
              <a:avLst/>
              <a:gdLst/>
              <a:ahLst/>
              <a:cxnLst/>
              <a:rect l="l" t="t" r="r" b="b"/>
              <a:pathLst>
                <a:path w="1412" h="1411" extrusionOk="0">
                  <a:moveTo>
                    <a:pt x="1" y="0"/>
                  </a:moveTo>
                  <a:lnTo>
                    <a:pt x="1" y="1411"/>
                  </a:lnTo>
                  <a:lnTo>
                    <a:pt x="1411" y="1411"/>
                  </a:lnTo>
                  <a:lnTo>
                    <a:pt x="14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9" name="Google Shape;3159;p7"/>
            <p:cNvSpPr/>
            <p:nvPr/>
          </p:nvSpPr>
          <p:spPr>
            <a:xfrm>
              <a:off x="487659" y="933849"/>
              <a:ext cx="174774" cy="174647"/>
            </a:xfrm>
            <a:custGeom>
              <a:avLst/>
              <a:gdLst/>
              <a:ahLst/>
              <a:cxnLst/>
              <a:rect l="l" t="t" r="r" b="b"/>
              <a:pathLst>
                <a:path w="1412" h="1411" extrusionOk="0">
                  <a:moveTo>
                    <a:pt x="0" y="0"/>
                  </a:moveTo>
                  <a:lnTo>
                    <a:pt x="0" y="1411"/>
                  </a:lnTo>
                  <a:lnTo>
                    <a:pt x="1411" y="1411"/>
                  </a:lnTo>
                  <a:lnTo>
                    <a:pt x="1411" y="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60" name="Google Shape;3160;p7"/>
            <p:cNvSpPr/>
            <p:nvPr/>
          </p:nvSpPr>
          <p:spPr>
            <a:xfrm>
              <a:off x="662309" y="933849"/>
              <a:ext cx="176630" cy="174647"/>
            </a:xfrm>
            <a:custGeom>
              <a:avLst/>
              <a:gdLst/>
              <a:ahLst/>
              <a:cxnLst/>
              <a:rect l="l" t="t" r="r" b="b"/>
              <a:pathLst>
                <a:path w="1427" h="1411" extrusionOk="0">
                  <a:moveTo>
                    <a:pt x="0" y="0"/>
                  </a:moveTo>
                  <a:lnTo>
                    <a:pt x="0" y="1411"/>
                  </a:lnTo>
                  <a:lnTo>
                    <a:pt x="1426" y="1411"/>
                  </a:lnTo>
                  <a:lnTo>
                    <a:pt x="14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61" name="Google Shape;3161;p7"/>
            <p:cNvSpPr/>
            <p:nvPr/>
          </p:nvSpPr>
          <p:spPr>
            <a:xfrm>
              <a:off x="838815" y="933849"/>
              <a:ext cx="174774" cy="174647"/>
            </a:xfrm>
            <a:custGeom>
              <a:avLst/>
              <a:gdLst/>
              <a:ahLst/>
              <a:cxnLst/>
              <a:rect l="l" t="t" r="r" b="b"/>
              <a:pathLst>
                <a:path w="1412" h="1411" extrusionOk="0">
                  <a:moveTo>
                    <a:pt x="0" y="0"/>
                  </a:moveTo>
                  <a:lnTo>
                    <a:pt x="0" y="1411"/>
                  </a:lnTo>
                  <a:lnTo>
                    <a:pt x="1411" y="1411"/>
                  </a:lnTo>
                  <a:lnTo>
                    <a:pt x="1411" y="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62" name="Google Shape;3162;p7"/>
            <p:cNvSpPr/>
            <p:nvPr/>
          </p:nvSpPr>
          <p:spPr>
            <a:xfrm>
              <a:off x="1013466" y="759203"/>
              <a:ext cx="174650" cy="174770"/>
            </a:xfrm>
            <a:custGeom>
              <a:avLst/>
              <a:gdLst/>
              <a:ahLst/>
              <a:cxnLst/>
              <a:rect l="l" t="t" r="r" b="b"/>
              <a:pathLst>
                <a:path w="1411" h="1412" extrusionOk="0">
                  <a:moveTo>
                    <a:pt x="0" y="1"/>
                  </a:moveTo>
                  <a:lnTo>
                    <a:pt x="0" y="1411"/>
                  </a:lnTo>
                  <a:lnTo>
                    <a:pt x="1411" y="1411"/>
                  </a:lnTo>
                  <a:lnTo>
                    <a:pt x="1411" y="1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63" name="Google Shape;3163;p7"/>
            <p:cNvSpPr/>
            <p:nvPr/>
          </p:nvSpPr>
          <p:spPr>
            <a:xfrm>
              <a:off x="1013466" y="933849"/>
              <a:ext cx="174650" cy="174647"/>
            </a:xfrm>
            <a:custGeom>
              <a:avLst/>
              <a:gdLst/>
              <a:ahLst/>
              <a:cxnLst/>
              <a:rect l="l" t="t" r="r" b="b"/>
              <a:pathLst>
                <a:path w="1411" h="1411" extrusionOk="0">
                  <a:moveTo>
                    <a:pt x="0" y="0"/>
                  </a:moveTo>
                  <a:lnTo>
                    <a:pt x="0" y="1411"/>
                  </a:lnTo>
                  <a:lnTo>
                    <a:pt x="1411" y="1411"/>
                  </a:lnTo>
                  <a:lnTo>
                    <a:pt x="14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64" name="Google Shape;3164;p7"/>
            <p:cNvSpPr/>
            <p:nvPr/>
          </p:nvSpPr>
          <p:spPr>
            <a:xfrm>
              <a:off x="662309" y="671941"/>
              <a:ext cx="87387" cy="87385"/>
            </a:xfrm>
            <a:custGeom>
              <a:avLst/>
              <a:gdLst/>
              <a:ahLst/>
              <a:cxnLst/>
              <a:rect l="l" t="t" r="r" b="b"/>
              <a:pathLst>
                <a:path w="706" h="706" extrusionOk="0">
                  <a:moveTo>
                    <a:pt x="0" y="0"/>
                  </a:moveTo>
                  <a:lnTo>
                    <a:pt x="0" y="706"/>
                  </a:lnTo>
                  <a:lnTo>
                    <a:pt x="705" y="706"/>
                  </a:lnTo>
                  <a:lnTo>
                    <a:pt x="705" y="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65" name="Google Shape;3165;p7"/>
            <p:cNvSpPr/>
            <p:nvPr/>
          </p:nvSpPr>
          <p:spPr>
            <a:xfrm>
              <a:off x="968782" y="714644"/>
              <a:ext cx="87387" cy="87385"/>
            </a:xfrm>
            <a:custGeom>
              <a:avLst/>
              <a:gdLst/>
              <a:ahLst/>
              <a:cxnLst/>
              <a:rect l="l" t="t" r="r" b="b"/>
              <a:pathLst>
                <a:path w="706" h="706" extrusionOk="0">
                  <a:moveTo>
                    <a:pt x="1" y="0"/>
                  </a:moveTo>
                  <a:lnTo>
                    <a:pt x="1" y="705"/>
                  </a:lnTo>
                  <a:lnTo>
                    <a:pt x="706" y="705"/>
                  </a:lnTo>
                  <a:lnTo>
                    <a:pt x="7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matchingName="Section title and description">
  <p:cSld name="Section title and description">
    <p:spTree>
      <p:nvGrpSpPr>
        <p:cNvPr id="1" name="Shape 3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25" name="Google Shape;3925;p9"/>
          <p:cNvGrpSpPr/>
          <p:nvPr/>
        </p:nvGrpSpPr>
        <p:grpSpPr>
          <a:xfrm>
            <a:off x="4236110" y="289608"/>
            <a:ext cx="1399511" cy="698587"/>
            <a:chOff x="138482" y="584556"/>
            <a:chExt cx="1049633" cy="523940"/>
          </a:xfrm>
        </p:grpSpPr>
        <p:sp>
          <p:nvSpPr>
            <p:cNvPr id="3926" name="Google Shape;3926;p9"/>
            <p:cNvSpPr/>
            <p:nvPr/>
          </p:nvSpPr>
          <p:spPr>
            <a:xfrm>
              <a:off x="487659" y="584556"/>
              <a:ext cx="174774" cy="174770"/>
            </a:xfrm>
            <a:custGeom>
              <a:avLst/>
              <a:gdLst/>
              <a:ahLst/>
              <a:cxnLst/>
              <a:rect l="l" t="t" r="r" b="b"/>
              <a:pathLst>
                <a:path w="1412" h="1412" extrusionOk="0">
                  <a:moveTo>
                    <a:pt x="0" y="1"/>
                  </a:moveTo>
                  <a:lnTo>
                    <a:pt x="0" y="1412"/>
                  </a:lnTo>
                  <a:lnTo>
                    <a:pt x="1411" y="1412"/>
                  </a:lnTo>
                  <a:lnTo>
                    <a:pt x="14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27" name="Google Shape;3927;p9"/>
            <p:cNvSpPr/>
            <p:nvPr/>
          </p:nvSpPr>
          <p:spPr>
            <a:xfrm>
              <a:off x="662309" y="584556"/>
              <a:ext cx="176630" cy="174770"/>
            </a:xfrm>
            <a:custGeom>
              <a:avLst/>
              <a:gdLst/>
              <a:ahLst/>
              <a:cxnLst/>
              <a:rect l="l" t="t" r="r" b="b"/>
              <a:pathLst>
                <a:path w="1427" h="1412" extrusionOk="0">
                  <a:moveTo>
                    <a:pt x="0" y="1"/>
                  </a:moveTo>
                  <a:lnTo>
                    <a:pt x="0" y="1412"/>
                  </a:lnTo>
                  <a:lnTo>
                    <a:pt x="1426" y="1412"/>
                  </a:lnTo>
                  <a:lnTo>
                    <a:pt x="14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28" name="Google Shape;3928;p9"/>
            <p:cNvSpPr/>
            <p:nvPr/>
          </p:nvSpPr>
          <p:spPr>
            <a:xfrm>
              <a:off x="313009" y="759203"/>
              <a:ext cx="174774" cy="174770"/>
            </a:xfrm>
            <a:custGeom>
              <a:avLst/>
              <a:gdLst/>
              <a:ahLst/>
              <a:cxnLst/>
              <a:rect l="l" t="t" r="r" b="b"/>
              <a:pathLst>
                <a:path w="1412" h="1412" extrusionOk="0">
                  <a:moveTo>
                    <a:pt x="1" y="1"/>
                  </a:moveTo>
                  <a:lnTo>
                    <a:pt x="1" y="1411"/>
                  </a:lnTo>
                  <a:lnTo>
                    <a:pt x="1411" y="1411"/>
                  </a:lnTo>
                  <a:lnTo>
                    <a:pt x="1411" y="1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29" name="Google Shape;3929;p9"/>
            <p:cNvSpPr/>
            <p:nvPr/>
          </p:nvSpPr>
          <p:spPr>
            <a:xfrm>
              <a:off x="487659" y="759203"/>
              <a:ext cx="174774" cy="174770"/>
            </a:xfrm>
            <a:custGeom>
              <a:avLst/>
              <a:gdLst/>
              <a:ahLst/>
              <a:cxnLst/>
              <a:rect l="l" t="t" r="r" b="b"/>
              <a:pathLst>
                <a:path w="1412" h="1412" extrusionOk="0">
                  <a:moveTo>
                    <a:pt x="0" y="1"/>
                  </a:moveTo>
                  <a:lnTo>
                    <a:pt x="0" y="1411"/>
                  </a:lnTo>
                  <a:lnTo>
                    <a:pt x="1411" y="1411"/>
                  </a:lnTo>
                  <a:lnTo>
                    <a:pt x="14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0" name="Google Shape;3930;p9"/>
            <p:cNvSpPr/>
            <p:nvPr/>
          </p:nvSpPr>
          <p:spPr>
            <a:xfrm>
              <a:off x="662309" y="759203"/>
              <a:ext cx="176630" cy="174770"/>
            </a:xfrm>
            <a:custGeom>
              <a:avLst/>
              <a:gdLst/>
              <a:ahLst/>
              <a:cxnLst/>
              <a:rect l="l" t="t" r="r" b="b"/>
              <a:pathLst>
                <a:path w="1427" h="1412" extrusionOk="0">
                  <a:moveTo>
                    <a:pt x="0" y="1"/>
                  </a:moveTo>
                  <a:lnTo>
                    <a:pt x="0" y="1411"/>
                  </a:lnTo>
                  <a:lnTo>
                    <a:pt x="1426" y="1411"/>
                  </a:lnTo>
                  <a:lnTo>
                    <a:pt x="14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1" name="Google Shape;3931;p9"/>
            <p:cNvSpPr/>
            <p:nvPr/>
          </p:nvSpPr>
          <p:spPr>
            <a:xfrm>
              <a:off x="838815" y="759203"/>
              <a:ext cx="174774" cy="174770"/>
            </a:xfrm>
            <a:custGeom>
              <a:avLst/>
              <a:gdLst/>
              <a:ahLst/>
              <a:cxnLst/>
              <a:rect l="l" t="t" r="r" b="b"/>
              <a:pathLst>
                <a:path w="1412" h="1412" extrusionOk="0">
                  <a:moveTo>
                    <a:pt x="0" y="1"/>
                  </a:moveTo>
                  <a:lnTo>
                    <a:pt x="0" y="1411"/>
                  </a:lnTo>
                  <a:lnTo>
                    <a:pt x="1411" y="1411"/>
                  </a:lnTo>
                  <a:lnTo>
                    <a:pt x="14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2" name="Google Shape;3932;p9"/>
            <p:cNvSpPr/>
            <p:nvPr/>
          </p:nvSpPr>
          <p:spPr>
            <a:xfrm>
              <a:off x="138482" y="933849"/>
              <a:ext cx="174650" cy="174647"/>
            </a:xfrm>
            <a:custGeom>
              <a:avLst/>
              <a:gdLst/>
              <a:ahLst/>
              <a:cxnLst/>
              <a:rect l="l" t="t" r="r" b="b"/>
              <a:pathLst>
                <a:path w="1411" h="1411" extrusionOk="0">
                  <a:moveTo>
                    <a:pt x="0" y="0"/>
                  </a:moveTo>
                  <a:lnTo>
                    <a:pt x="0" y="1411"/>
                  </a:lnTo>
                  <a:lnTo>
                    <a:pt x="1411" y="1411"/>
                  </a:lnTo>
                  <a:lnTo>
                    <a:pt x="1411" y="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3" name="Google Shape;3933;p9"/>
            <p:cNvSpPr/>
            <p:nvPr/>
          </p:nvSpPr>
          <p:spPr>
            <a:xfrm>
              <a:off x="313009" y="933849"/>
              <a:ext cx="174774" cy="174647"/>
            </a:xfrm>
            <a:custGeom>
              <a:avLst/>
              <a:gdLst/>
              <a:ahLst/>
              <a:cxnLst/>
              <a:rect l="l" t="t" r="r" b="b"/>
              <a:pathLst>
                <a:path w="1412" h="1411" extrusionOk="0">
                  <a:moveTo>
                    <a:pt x="1" y="0"/>
                  </a:moveTo>
                  <a:lnTo>
                    <a:pt x="1" y="1411"/>
                  </a:lnTo>
                  <a:lnTo>
                    <a:pt x="1411" y="1411"/>
                  </a:lnTo>
                  <a:lnTo>
                    <a:pt x="14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4" name="Google Shape;3934;p9"/>
            <p:cNvSpPr/>
            <p:nvPr/>
          </p:nvSpPr>
          <p:spPr>
            <a:xfrm>
              <a:off x="487659" y="933849"/>
              <a:ext cx="174774" cy="174647"/>
            </a:xfrm>
            <a:custGeom>
              <a:avLst/>
              <a:gdLst/>
              <a:ahLst/>
              <a:cxnLst/>
              <a:rect l="l" t="t" r="r" b="b"/>
              <a:pathLst>
                <a:path w="1412" h="1411" extrusionOk="0">
                  <a:moveTo>
                    <a:pt x="0" y="0"/>
                  </a:moveTo>
                  <a:lnTo>
                    <a:pt x="0" y="1411"/>
                  </a:lnTo>
                  <a:lnTo>
                    <a:pt x="1411" y="1411"/>
                  </a:lnTo>
                  <a:lnTo>
                    <a:pt x="1411" y="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5" name="Google Shape;3935;p9"/>
            <p:cNvSpPr/>
            <p:nvPr/>
          </p:nvSpPr>
          <p:spPr>
            <a:xfrm>
              <a:off x="662309" y="933849"/>
              <a:ext cx="176630" cy="174647"/>
            </a:xfrm>
            <a:custGeom>
              <a:avLst/>
              <a:gdLst/>
              <a:ahLst/>
              <a:cxnLst/>
              <a:rect l="l" t="t" r="r" b="b"/>
              <a:pathLst>
                <a:path w="1427" h="1411" extrusionOk="0">
                  <a:moveTo>
                    <a:pt x="0" y="0"/>
                  </a:moveTo>
                  <a:lnTo>
                    <a:pt x="0" y="1411"/>
                  </a:lnTo>
                  <a:lnTo>
                    <a:pt x="1426" y="1411"/>
                  </a:lnTo>
                  <a:lnTo>
                    <a:pt x="14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6" name="Google Shape;3936;p9"/>
            <p:cNvSpPr/>
            <p:nvPr/>
          </p:nvSpPr>
          <p:spPr>
            <a:xfrm>
              <a:off x="838815" y="933849"/>
              <a:ext cx="174774" cy="174647"/>
            </a:xfrm>
            <a:custGeom>
              <a:avLst/>
              <a:gdLst/>
              <a:ahLst/>
              <a:cxnLst/>
              <a:rect l="l" t="t" r="r" b="b"/>
              <a:pathLst>
                <a:path w="1412" h="1411" extrusionOk="0">
                  <a:moveTo>
                    <a:pt x="0" y="0"/>
                  </a:moveTo>
                  <a:lnTo>
                    <a:pt x="0" y="1411"/>
                  </a:lnTo>
                  <a:lnTo>
                    <a:pt x="1411" y="1411"/>
                  </a:lnTo>
                  <a:lnTo>
                    <a:pt x="1411" y="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7" name="Google Shape;3937;p9"/>
            <p:cNvSpPr/>
            <p:nvPr/>
          </p:nvSpPr>
          <p:spPr>
            <a:xfrm>
              <a:off x="1013466" y="759203"/>
              <a:ext cx="174650" cy="174770"/>
            </a:xfrm>
            <a:custGeom>
              <a:avLst/>
              <a:gdLst/>
              <a:ahLst/>
              <a:cxnLst/>
              <a:rect l="l" t="t" r="r" b="b"/>
              <a:pathLst>
                <a:path w="1411" h="1412" extrusionOk="0">
                  <a:moveTo>
                    <a:pt x="0" y="1"/>
                  </a:moveTo>
                  <a:lnTo>
                    <a:pt x="0" y="1411"/>
                  </a:lnTo>
                  <a:lnTo>
                    <a:pt x="1411" y="1411"/>
                  </a:lnTo>
                  <a:lnTo>
                    <a:pt x="14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8" name="Google Shape;3938;p9"/>
            <p:cNvSpPr/>
            <p:nvPr/>
          </p:nvSpPr>
          <p:spPr>
            <a:xfrm>
              <a:off x="1013466" y="933849"/>
              <a:ext cx="174650" cy="174647"/>
            </a:xfrm>
            <a:custGeom>
              <a:avLst/>
              <a:gdLst/>
              <a:ahLst/>
              <a:cxnLst/>
              <a:rect l="l" t="t" r="r" b="b"/>
              <a:pathLst>
                <a:path w="1411" h="1411" extrusionOk="0">
                  <a:moveTo>
                    <a:pt x="0" y="0"/>
                  </a:moveTo>
                  <a:lnTo>
                    <a:pt x="0" y="1411"/>
                  </a:lnTo>
                  <a:lnTo>
                    <a:pt x="1411" y="1411"/>
                  </a:lnTo>
                  <a:lnTo>
                    <a:pt x="1411" y="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9" name="Google Shape;3939;p9"/>
            <p:cNvSpPr/>
            <p:nvPr/>
          </p:nvSpPr>
          <p:spPr>
            <a:xfrm>
              <a:off x="662309" y="671941"/>
              <a:ext cx="87387" cy="87385"/>
            </a:xfrm>
            <a:custGeom>
              <a:avLst/>
              <a:gdLst/>
              <a:ahLst/>
              <a:cxnLst/>
              <a:rect l="l" t="t" r="r" b="b"/>
              <a:pathLst>
                <a:path w="706" h="706" extrusionOk="0">
                  <a:moveTo>
                    <a:pt x="0" y="0"/>
                  </a:moveTo>
                  <a:lnTo>
                    <a:pt x="0" y="706"/>
                  </a:lnTo>
                  <a:lnTo>
                    <a:pt x="705" y="706"/>
                  </a:lnTo>
                  <a:lnTo>
                    <a:pt x="705" y="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40" name="Google Shape;3940;p9"/>
            <p:cNvSpPr/>
            <p:nvPr/>
          </p:nvSpPr>
          <p:spPr>
            <a:xfrm>
              <a:off x="968782" y="714644"/>
              <a:ext cx="87387" cy="87385"/>
            </a:xfrm>
            <a:custGeom>
              <a:avLst/>
              <a:gdLst/>
              <a:ahLst/>
              <a:cxnLst/>
              <a:rect l="l" t="t" r="r" b="b"/>
              <a:pathLst>
                <a:path w="706" h="706" extrusionOk="0">
                  <a:moveTo>
                    <a:pt x="1" y="0"/>
                  </a:moveTo>
                  <a:lnTo>
                    <a:pt x="1" y="705"/>
                  </a:lnTo>
                  <a:lnTo>
                    <a:pt x="706" y="705"/>
                  </a:lnTo>
                  <a:lnTo>
                    <a:pt x="706" y="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941" name="Google Shape;3941;p9"/>
          <p:cNvGrpSpPr/>
          <p:nvPr/>
        </p:nvGrpSpPr>
        <p:grpSpPr>
          <a:xfrm>
            <a:off x="-201889" y="6015299"/>
            <a:ext cx="12595777" cy="1515996"/>
            <a:chOff x="7" y="4511474"/>
            <a:chExt cx="9446833" cy="1136997"/>
          </a:xfrm>
        </p:grpSpPr>
        <p:grpSp>
          <p:nvGrpSpPr>
            <p:cNvPr id="3942" name="Google Shape;3942;p9"/>
            <p:cNvGrpSpPr/>
            <p:nvPr/>
          </p:nvGrpSpPr>
          <p:grpSpPr>
            <a:xfrm>
              <a:off x="7" y="4511474"/>
              <a:ext cx="1049633" cy="1136997"/>
              <a:chOff x="2130300" y="2121375"/>
              <a:chExt cx="212000" cy="229650"/>
            </a:xfrm>
          </p:grpSpPr>
          <p:sp>
            <p:nvSpPr>
              <p:cNvPr id="3943" name="Google Shape;3943;p9"/>
              <p:cNvSpPr/>
              <p:nvPr/>
            </p:nvSpPr>
            <p:spPr>
              <a:xfrm>
                <a:off x="2130300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44" name="Google Shape;3944;p9"/>
              <p:cNvSpPr/>
              <p:nvPr/>
            </p:nvSpPr>
            <p:spPr>
              <a:xfrm>
                <a:off x="2165550" y="2121375"/>
                <a:ext cx="17675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7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45" name="Google Shape;3945;p9"/>
              <p:cNvSpPr/>
              <p:nvPr/>
            </p:nvSpPr>
            <p:spPr>
              <a:xfrm>
                <a:off x="2253725" y="2121375"/>
                <a:ext cx="180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21" y="706"/>
                    </a:lnTo>
                    <a:lnTo>
                      <a:pt x="72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46" name="Google Shape;3946;p9"/>
              <p:cNvSpPr/>
              <p:nvPr/>
            </p:nvSpPr>
            <p:spPr>
              <a:xfrm>
                <a:off x="21655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47" name="Google Shape;3947;p9"/>
              <p:cNvSpPr/>
              <p:nvPr/>
            </p:nvSpPr>
            <p:spPr>
              <a:xfrm>
                <a:off x="2200825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48" name="Google Shape;3948;p9"/>
              <p:cNvSpPr/>
              <p:nvPr/>
            </p:nvSpPr>
            <p:spPr>
              <a:xfrm>
                <a:off x="2236100" y="2139025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49" name="Google Shape;3949;p9"/>
              <p:cNvSpPr/>
              <p:nvPr/>
            </p:nvSpPr>
            <p:spPr>
              <a:xfrm>
                <a:off x="22717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50" name="Google Shape;3950;p9"/>
              <p:cNvSpPr/>
              <p:nvPr/>
            </p:nvSpPr>
            <p:spPr>
              <a:xfrm>
                <a:off x="2130300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51" name="Google Shape;3951;p9"/>
              <p:cNvSpPr/>
              <p:nvPr/>
            </p:nvSpPr>
            <p:spPr>
              <a:xfrm>
                <a:off x="21655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52" name="Google Shape;3952;p9"/>
              <p:cNvSpPr/>
              <p:nvPr/>
            </p:nvSpPr>
            <p:spPr>
              <a:xfrm>
                <a:off x="2200825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53" name="Google Shape;3953;p9"/>
              <p:cNvSpPr/>
              <p:nvPr/>
            </p:nvSpPr>
            <p:spPr>
              <a:xfrm>
                <a:off x="2236100" y="21742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54" name="Google Shape;3954;p9"/>
              <p:cNvSpPr/>
              <p:nvPr/>
            </p:nvSpPr>
            <p:spPr>
              <a:xfrm>
                <a:off x="22717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55" name="Google Shape;3955;p9"/>
              <p:cNvSpPr/>
              <p:nvPr/>
            </p:nvSpPr>
            <p:spPr>
              <a:xfrm>
                <a:off x="2130300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56" name="Google Shape;3956;p9"/>
              <p:cNvSpPr/>
              <p:nvPr/>
            </p:nvSpPr>
            <p:spPr>
              <a:xfrm>
                <a:off x="21655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1" y="1"/>
                    </a:moveTo>
                    <a:lnTo>
                      <a:pt x="1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57" name="Google Shape;3957;p9"/>
              <p:cNvSpPr/>
              <p:nvPr/>
            </p:nvSpPr>
            <p:spPr>
              <a:xfrm>
                <a:off x="2200825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58" name="Google Shape;3958;p9"/>
              <p:cNvSpPr/>
              <p:nvPr/>
            </p:nvSpPr>
            <p:spPr>
              <a:xfrm>
                <a:off x="2236100" y="2209550"/>
                <a:ext cx="356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26" y="1427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59" name="Google Shape;3959;p9"/>
              <p:cNvSpPr/>
              <p:nvPr/>
            </p:nvSpPr>
            <p:spPr>
              <a:xfrm>
                <a:off x="22717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60" name="Google Shape;3960;p9"/>
              <p:cNvSpPr/>
              <p:nvPr/>
            </p:nvSpPr>
            <p:spPr>
              <a:xfrm>
                <a:off x="2130300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61" name="Google Shape;3961;p9"/>
              <p:cNvSpPr/>
              <p:nvPr/>
            </p:nvSpPr>
            <p:spPr>
              <a:xfrm>
                <a:off x="21655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62" name="Google Shape;3962;p9"/>
              <p:cNvSpPr/>
              <p:nvPr/>
            </p:nvSpPr>
            <p:spPr>
              <a:xfrm>
                <a:off x="2200825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63" name="Google Shape;3963;p9"/>
              <p:cNvSpPr/>
              <p:nvPr/>
            </p:nvSpPr>
            <p:spPr>
              <a:xfrm>
                <a:off x="2236100" y="2245200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64" name="Google Shape;3964;p9"/>
              <p:cNvSpPr/>
              <p:nvPr/>
            </p:nvSpPr>
            <p:spPr>
              <a:xfrm>
                <a:off x="22717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65" name="Google Shape;3965;p9"/>
              <p:cNvSpPr/>
              <p:nvPr/>
            </p:nvSpPr>
            <p:spPr>
              <a:xfrm>
                <a:off x="2130300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66" name="Google Shape;3966;p9"/>
              <p:cNvSpPr/>
              <p:nvPr/>
            </p:nvSpPr>
            <p:spPr>
              <a:xfrm>
                <a:off x="21655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67" name="Google Shape;3967;p9"/>
              <p:cNvSpPr/>
              <p:nvPr/>
            </p:nvSpPr>
            <p:spPr>
              <a:xfrm>
                <a:off x="2200825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68" name="Google Shape;3968;p9"/>
              <p:cNvSpPr/>
              <p:nvPr/>
            </p:nvSpPr>
            <p:spPr>
              <a:xfrm>
                <a:off x="2236100" y="22804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69" name="Google Shape;3969;p9"/>
              <p:cNvSpPr/>
              <p:nvPr/>
            </p:nvSpPr>
            <p:spPr>
              <a:xfrm>
                <a:off x="22717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70" name="Google Shape;3970;p9"/>
              <p:cNvSpPr/>
              <p:nvPr/>
            </p:nvSpPr>
            <p:spPr>
              <a:xfrm>
                <a:off x="2130300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71" name="Google Shape;3971;p9"/>
              <p:cNvSpPr/>
              <p:nvPr/>
            </p:nvSpPr>
            <p:spPr>
              <a:xfrm>
                <a:off x="21655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72" name="Google Shape;3972;p9"/>
              <p:cNvSpPr/>
              <p:nvPr/>
            </p:nvSpPr>
            <p:spPr>
              <a:xfrm>
                <a:off x="2200825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73" name="Google Shape;3973;p9"/>
              <p:cNvSpPr/>
              <p:nvPr/>
            </p:nvSpPr>
            <p:spPr>
              <a:xfrm>
                <a:off x="2236100" y="2315750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74" name="Google Shape;3974;p9"/>
              <p:cNvSpPr/>
              <p:nvPr/>
            </p:nvSpPr>
            <p:spPr>
              <a:xfrm>
                <a:off x="22717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75" name="Google Shape;3975;p9"/>
              <p:cNvSpPr/>
              <p:nvPr/>
            </p:nvSpPr>
            <p:spPr>
              <a:xfrm>
                <a:off x="2307025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76" name="Google Shape;3976;p9"/>
              <p:cNvSpPr/>
              <p:nvPr/>
            </p:nvSpPr>
            <p:spPr>
              <a:xfrm>
                <a:off x="2307025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77" name="Google Shape;3977;p9"/>
              <p:cNvSpPr/>
              <p:nvPr/>
            </p:nvSpPr>
            <p:spPr>
              <a:xfrm>
                <a:off x="2307025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78" name="Google Shape;3978;p9"/>
              <p:cNvSpPr/>
              <p:nvPr/>
            </p:nvSpPr>
            <p:spPr>
              <a:xfrm>
                <a:off x="2307025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79" name="Google Shape;3979;p9"/>
              <p:cNvSpPr/>
              <p:nvPr/>
            </p:nvSpPr>
            <p:spPr>
              <a:xfrm>
                <a:off x="2307025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80" name="Google Shape;3980;p9"/>
              <p:cNvSpPr/>
              <p:nvPr/>
            </p:nvSpPr>
            <p:spPr>
              <a:xfrm>
                <a:off x="2307025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81" name="Google Shape;3981;p9"/>
              <p:cNvSpPr/>
              <p:nvPr/>
            </p:nvSpPr>
            <p:spPr>
              <a:xfrm>
                <a:off x="2307025" y="212137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1"/>
                    </a:lnTo>
                    <a:close/>
                  </a:path>
                </a:pathLst>
              </a:custGeom>
              <a:solidFill>
                <a:srgbClr val="80A1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82" name="Google Shape;3982;p9"/>
              <p:cNvSpPr/>
              <p:nvPr/>
            </p:nvSpPr>
            <p:spPr>
              <a:xfrm>
                <a:off x="2236100" y="2262850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0" y="0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83" name="Google Shape;3983;p9"/>
              <p:cNvSpPr/>
              <p:nvPr/>
            </p:nvSpPr>
            <p:spPr>
              <a:xfrm>
                <a:off x="2298000" y="2271475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1" y="0"/>
                    </a:moveTo>
                    <a:lnTo>
                      <a:pt x="1" y="705"/>
                    </a:lnTo>
                    <a:lnTo>
                      <a:pt x="706" y="705"/>
                    </a:lnTo>
                    <a:lnTo>
                      <a:pt x="70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84" name="Google Shape;3984;p9"/>
              <p:cNvSpPr/>
              <p:nvPr/>
            </p:nvSpPr>
            <p:spPr>
              <a:xfrm>
                <a:off x="2192200" y="220092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85" name="Google Shape;3985;p9"/>
              <p:cNvSpPr/>
              <p:nvPr/>
            </p:nvSpPr>
            <p:spPr>
              <a:xfrm>
                <a:off x="2156550" y="2271475"/>
                <a:ext cx="180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6" extrusionOk="0">
                    <a:moveTo>
                      <a:pt x="0" y="0"/>
                    </a:moveTo>
                    <a:lnTo>
                      <a:pt x="0" y="705"/>
                    </a:lnTo>
                    <a:lnTo>
                      <a:pt x="721" y="705"/>
                    </a:lnTo>
                    <a:lnTo>
                      <a:pt x="72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986" name="Google Shape;3986;p9"/>
            <p:cNvGrpSpPr/>
            <p:nvPr/>
          </p:nvGrpSpPr>
          <p:grpSpPr>
            <a:xfrm>
              <a:off x="1049657" y="4511474"/>
              <a:ext cx="1049633" cy="1136997"/>
              <a:chOff x="2130300" y="2121375"/>
              <a:chExt cx="212000" cy="229650"/>
            </a:xfrm>
          </p:grpSpPr>
          <p:sp>
            <p:nvSpPr>
              <p:cNvPr id="3987" name="Google Shape;3987;p9"/>
              <p:cNvSpPr/>
              <p:nvPr/>
            </p:nvSpPr>
            <p:spPr>
              <a:xfrm>
                <a:off x="2130300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88" name="Google Shape;3988;p9"/>
              <p:cNvSpPr/>
              <p:nvPr/>
            </p:nvSpPr>
            <p:spPr>
              <a:xfrm>
                <a:off x="2165550" y="2121375"/>
                <a:ext cx="17675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7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89" name="Google Shape;3989;p9"/>
              <p:cNvSpPr/>
              <p:nvPr/>
            </p:nvSpPr>
            <p:spPr>
              <a:xfrm>
                <a:off x="2253725" y="2121375"/>
                <a:ext cx="180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21" y="706"/>
                    </a:lnTo>
                    <a:lnTo>
                      <a:pt x="72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90" name="Google Shape;3990;p9"/>
              <p:cNvSpPr/>
              <p:nvPr/>
            </p:nvSpPr>
            <p:spPr>
              <a:xfrm>
                <a:off x="21655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91" name="Google Shape;3991;p9"/>
              <p:cNvSpPr/>
              <p:nvPr/>
            </p:nvSpPr>
            <p:spPr>
              <a:xfrm>
                <a:off x="2200825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92" name="Google Shape;3992;p9"/>
              <p:cNvSpPr/>
              <p:nvPr/>
            </p:nvSpPr>
            <p:spPr>
              <a:xfrm>
                <a:off x="2236100" y="2139025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93" name="Google Shape;3993;p9"/>
              <p:cNvSpPr/>
              <p:nvPr/>
            </p:nvSpPr>
            <p:spPr>
              <a:xfrm>
                <a:off x="22717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94" name="Google Shape;3994;p9"/>
              <p:cNvSpPr/>
              <p:nvPr/>
            </p:nvSpPr>
            <p:spPr>
              <a:xfrm>
                <a:off x="2130300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95" name="Google Shape;3995;p9"/>
              <p:cNvSpPr/>
              <p:nvPr/>
            </p:nvSpPr>
            <p:spPr>
              <a:xfrm>
                <a:off x="21655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96" name="Google Shape;3996;p9"/>
              <p:cNvSpPr/>
              <p:nvPr/>
            </p:nvSpPr>
            <p:spPr>
              <a:xfrm>
                <a:off x="2200825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97" name="Google Shape;3997;p9"/>
              <p:cNvSpPr/>
              <p:nvPr/>
            </p:nvSpPr>
            <p:spPr>
              <a:xfrm>
                <a:off x="2236100" y="21742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98" name="Google Shape;3998;p9"/>
              <p:cNvSpPr/>
              <p:nvPr/>
            </p:nvSpPr>
            <p:spPr>
              <a:xfrm>
                <a:off x="22717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99" name="Google Shape;3999;p9"/>
              <p:cNvSpPr/>
              <p:nvPr/>
            </p:nvSpPr>
            <p:spPr>
              <a:xfrm>
                <a:off x="2130300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00" name="Google Shape;4000;p9"/>
              <p:cNvSpPr/>
              <p:nvPr/>
            </p:nvSpPr>
            <p:spPr>
              <a:xfrm>
                <a:off x="21655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1" y="1"/>
                    </a:moveTo>
                    <a:lnTo>
                      <a:pt x="1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01" name="Google Shape;4001;p9"/>
              <p:cNvSpPr/>
              <p:nvPr/>
            </p:nvSpPr>
            <p:spPr>
              <a:xfrm>
                <a:off x="2200825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02" name="Google Shape;4002;p9"/>
              <p:cNvSpPr/>
              <p:nvPr/>
            </p:nvSpPr>
            <p:spPr>
              <a:xfrm>
                <a:off x="2236100" y="2209550"/>
                <a:ext cx="356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26" y="1427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03" name="Google Shape;4003;p9"/>
              <p:cNvSpPr/>
              <p:nvPr/>
            </p:nvSpPr>
            <p:spPr>
              <a:xfrm>
                <a:off x="22717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04" name="Google Shape;4004;p9"/>
              <p:cNvSpPr/>
              <p:nvPr/>
            </p:nvSpPr>
            <p:spPr>
              <a:xfrm>
                <a:off x="2130300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05" name="Google Shape;4005;p9"/>
              <p:cNvSpPr/>
              <p:nvPr/>
            </p:nvSpPr>
            <p:spPr>
              <a:xfrm>
                <a:off x="21655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06" name="Google Shape;4006;p9"/>
              <p:cNvSpPr/>
              <p:nvPr/>
            </p:nvSpPr>
            <p:spPr>
              <a:xfrm>
                <a:off x="2200825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07" name="Google Shape;4007;p9"/>
              <p:cNvSpPr/>
              <p:nvPr/>
            </p:nvSpPr>
            <p:spPr>
              <a:xfrm>
                <a:off x="2236100" y="2245200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08" name="Google Shape;4008;p9"/>
              <p:cNvSpPr/>
              <p:nvPr/>
            </p:nvSpPr>
            <p:spPr>
              <a:xfrm>
                <a:off x="22717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09" name="Google Shape;4009;p9"/>
              <p:cNvSpPr/>
              <p:nvPr/>
            </p:nvSpPr>
            <p:spPr>
              <a:xfrm>
                <a:off x="2130300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10" name="Google Shape;4010;p9"/>
              <p:cNvSpPr/>
              <p:nvPr/>
            </p:nvSpPr>
            <p:spPr>
              <a:xfrm>
                <a:off x="21655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11" name="Google Shape;4011;p9"/>
              <p:cNvSpPr/>
              <p:nvPr/>
            </p:nvSpPr>
            <p:spPr>
              <a:xfrm>
                <a:off x="2200825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12" name="Google Shape;4012;p9"/>
              <p:cNvSpPr/>
              <p:nvPr/>
            </p:nvSpPr>
            <p:spPr>
              <a:xfrm>
                <a:off x="2236100" y="22804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13" name="Google Shape;4013;p9"/>
              <p:cNvSpPr/>
              <p:nvPr/>
            </p:nvSpPr>
            <p:spPr>
              <a:xfrm>
                <a:off x="22717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14" name="Google Shape;4014;p9"/>
              <p:cNvSpPr/>
              <p:nvPr/>
            </p:nvSpPr>
            <p:spPr>
              <a:xfrm>
                <a:off x="2130300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15" name="Google Shape;4015;p9"/>
              <p:cNvSpPr/>
              <p:nvPr/>
            </p:nvSpPr>
            <p:spPr>
              <a:xfrm>
                <a:off x="21655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16" name="Google Shape;4016;p9"/>
              <p:cNvSpPr/>
              <p:nvPr/>
            </p:nvSpPr>
            <p:spPr>
              <a:xfrm>
                <a:off x="2200825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17" name="Google Shape;4017;p9"/>
              <p:cNvSpPr/>
              <p:nvPr/>
            </p:nvSpPr>
            <p:spPr>
              <a:xfrm>
                <a:off x="2236100" y="2315750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18" name="Google Shape;4018;p9"/>
              <p:cNvSpPr/>
              <p:nvPr/>
            </p:nvSpPr>
            <p:spPr>
              <a:xfrm>
                <a:off x="22717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19" name="Google Shape;4019;p9"/>
              <p:cNvSpPr/>
              <p:nvPr/>
            </p:nvSpPr>
            <p:spPr>
              <a:xfrm>
                <a:off x="2307025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20" name="Google Shape;4020;p9"/>
              <p:cNvSpPr/>
              <p:nvPr/>
            </p:nvSpPr>
            <p:spPr>
              <a:xfrm>
                <a:off x="2307025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21" name="Google Shape;4021;p9"/>
              <p:cNvSpPr/>
              <p:nvPr/>
            </p:nvSpPr>
            <p:spPr>
              <a:xfrm>
                <a:off x="2307025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22" name="Google Shape;4022;p9"/>
              <p:cNvSpPr/>
              <p:nvPr/>
            </p:nvSpPr>
            <p:spPr>
              <a:xfrm>
                <a:off x="2307025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23" name="Google Shape;4023;p9"/>
              <p:cNvSpPr/>
              <p:nvPr/>
            </p:nvSpPr>
            <p:spPr>
              <a:xfrm>
                <a:off x="2307025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24" name="Google Shape;4024;p9"/>
              <p:cNvSpPr/>
              <p:nvPr/>
            </p:nvSpPr>
            <p:spPr>
              <a:xfrm>
                <a:off x="2307025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25" name="Google Shape;4025;p9"/>
              <p:cNvSpPr/>
              <p:nvPr/>
            </p:nvSpPr>
            <p:spPr>
              <a:xfrm>
                <a:off x="2307025" y="212137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1"/>
                    </a:lnTo>
                    <a:close/>
                  </a:path>
                </a:pathLst>
              </a:custGeom>
              <a:solidFill>
                <a:srgbClr val="80A1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26" name="Google Shape;4026;p9"/>
              <p:cNvSpPr/>
              <p:nvPr/>
            </p:nvSpPr>
            <p:spPr>
              <a:xfrm>
                <a:off x="2236100" y="2262850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0" y="0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27" name="Google Shape;4027;p9"/>
              <p:cNvSpPr/>
              <p:nvPr/>
            </p:nvSpPr>
            <p:spPr>
              <a:xfrm>
                <a:off x="2298000" y="2271475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1" y="0"/>
                    </a:moveTo>
                    <a:lnTo>
                      <a:pt x="1" y="705"/>
                    </a:lnTo>
                    <a:lnTo>
                      <a:pt x="706" y="705"/>
                    </a:lnTo>
                    <a:lnTo>
                      <a:pt x="70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28" name="Google Shape;4028;p9"/>
              <p:cNvSpPr/>
              <p:nvPr/>
            </p:nvSpPr>
            <p:spPr>
              <a:xfrm>
                <a:off x="2192200" y="220092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29" name="Google Shape;4029;p9"/>
              <p:cNvSpPr/>
              <p:nvPr/>
            </p:nvSpPr>
            <p:spPr>
              <a:xfrm>
                <a:off x="2156550" y="2271475"/>
                <a:ext cx="180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6" extrusionOk="0">
                    <a:moveTo>
                      <a:pt x="0" y="0"/>
                    </a:moveTo>
                    <a:lnTo>
                      <a:pt x="0" y="705"/>
                    </a:lnTo>
                    <a:lnTo>
                      <a:pt x="721" y="705"/>
                    </a:lnTo>
                    <a:lnTo>
                      <a:pt x="72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030" name="Google Shape;4030;p9"/>
            <p:cNvGrpSpPr/>
            <p:nvPr/>
          </p:nvGrpSpPr>
          <p:grpSpPr>
            <a:xfrm>
              <a:off x="2099307" y="4511474"/>
              <a:ext cx="1049633" cy="1136997"/>
              <a:chOff x="2130300" y="2121375"/>
              <a:chExt cx="212000" cy="229650"/>
            </a:xfrm>
          </p:grpSpPr>
          <p:sp>
            <p:nvSpPr>
              <p:cNvPr id="4031" name="Google Shape;4031;p9"/>
              <p:cNvSpPr/>
              <p:nvPr/>
            </p:nvSpPr>
            <p:spPr>
              <a:xfrm>
                <a:off x="2130300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32" name="Google Shape;4032;p9"/>
              <p:cNvSpPr/>
              <p:nvPr/>
            </p:nvSpPr>
            <p:spPr>
              <a:xfrm>
                <a:off x="2165550" y="2121375"/>
                <a:ext cx="17675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7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33" name="Google Shape;4033;p9"/>
              <p:cNvSpPr/>
              <p:nvPr/>
            </p:nvSpPr>
            <p:spPr>
              <a:xfrm>
                <a:off x="2253725" y="2121375"/>
                <a:ext cx="180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21" y="706"/>
                    </a:lnTo>
                    <a:lnTo>
                      <a:pt x="72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34" name="Google Shape;4034;p9"/>
              <p:cNvSpPr/>
              <p:nvPr/>
            </p:nvSpPr>
            <p:spPr>
              <a:xfrm>
                <a:off x="21655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35" name="Google Shape;4035;p9"/>
              <p:cNvSpPr/>
              <p:nvPr/>
            </p:nvSpPr>
            <p:spPr>
              <a:xfrm>
                <a:off x="2200825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36" name="Google Shape;4036;p9"/>
              <p:cNvSpPr/>
              <p:nvPr/>
            </p:nvSpPr>
            <p:spPr>
              <a:xfrm>
                <a:off x="2236100" y="2139025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37" name="Google Shape;4037;p9"/>
              <p:cNvSpPr/>
              <p:nvPr/>
            </p:nvSpPr>
            <p:spPr>
              <a:xfrm>
                <a:off x="22717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38" name="Google Shape;4038;p9"/>
              <p:cNvSpPr/>
              <p:nvPr/>
            </p:nvSpPr>
            <p:spPr>
              <a:xfrm>
                <a:off x="2130300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39" name="Google Shape;4039;p9"/>
              <p:cNvSpPr/>
              <p:nvPr/>
            </p:nvSpPr>
            <p:spPr>
              <a:xfrm>
                <a:off x="21655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40" name="Google Shape;4040;p9"/>
              <p:cNvSpPr/>
              <p:nvPr/>
            </p:nvSpPr>
            <p:spPr>
              <a:xfrm>
                <a:off x="2200825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41" name="Google Shape;4041;p9"/>
              <p:cNvSpPr/>
              <p:nvPr/>
            </p:nvSpPr>
            <p:spPr>
              <a:xfrm>
                <a:off x="2236100" y="21742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42" name="Google Shape;4042;p9"/>
              <p:cNvSpPr/>
              <p:nvPr/>
            </p:nvSpPr>
            <p:spPr>
              <a:xfrm>
                <a:off x="22717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43" name="Google Shape;4043;p9"/>
              <p:cNvSpPr/>
              <p:nvPr/>
            </p:nvSpPr>
            <p:spPr>
              <a:xfrm>
                <a:off x="2130300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44" name="Google Shape;4044;p9"/>
              <p:cNvSpPr/>
              <p:nvPr/>
            </p:nvSpPr>
            <p:spPr>
              <a:xfrm>
                <a:off x="21655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1" y="1"/>
                    </a:moveTo>
                    <a:lnTo>
                      <a:pt x="1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45" name="Google Shape;4045;p9"/>
              <p:cNvSpPr/>
              <p:nvPr/>
            </p:nvSpPr>
            <p:spPr>
              <a:xfrm>
                <a:off x="2200825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46" name="Google Shape;4046;p9"/>
              <p:cNvSpPr/>
              <p:nvPr/>
            </p:nvSpPr>
            <p:spPr>
              <a:xfrm>
                <a:off x="2236100" y="2209550"/>
                <a:ext cx="356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26" y="1427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47" name="Google Shape;4047;p9"/>
              <p:cNvSpPr/>
              <p:nvPr/>
            </p:nvSpPr>
            <p:spPr>
              <a:xfrm>
                <a:off x="22717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48" name="Google Shape;4048;p9"/>
              <p:cNvSpPr/>
              <p:nvPr/>
            </p:nvSpPr>
            <p:spPr>
              <a:xfrm>
                <a:off x="2130300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49" name="Google Shape;4049;p9"/>
              <p:cNvSpPr/>
              <p:nvPr/>
            </p:nvSpPr>
            <p:spPr>
              <a:xfrm>
                <a:off x="21655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50" name="Google Shape;4050;p9"/>
              <p:cNvSpPr/>
              <p:nvPr/>
            </p:nvSpPr>
            <p:spPr>
              <a:xfrm>
                <a:off x="2200825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51" name="Google Shape;4051;p9"/>
              <p:cNvSpPr/>
              <p:nvPr/>
            </p:nvSpPr>
            <p:spPr>
              <a:xfrm>
                <a:off x="2236100" y="2245200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52" name="Google Shape;4052;p9"/>
              <p:cNvSpPr/>
              <p:nvPr/>
            </p:nvSpPr>
            <p:spPr>
              <a:xfrm>
                <a:off x="22717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53" name="Google Shape;4053;p9"/>
              <p:cNvSpPr/>
              <p:nvPr/>
            </p:nvSpPr>
            <p:spPr>
              <a:xfrm>
                <a:off x="2130300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54" name="Google Shape;4054;p9"/>
              <p:cNvSpPr/>
              <p:nvPr/>
            </p:nvSpPr>
            <p:spPr>
              <a:xfrm>
                <a:off x="21655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55" name="Google Shape;4055;p9"/>
              <p:cNvSpPr/>
              <p:nvPr/>
            </p:nvSpPr>
            <p:spPr>
              <a:xfrm>
                <a:off x="2200825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56" name="Google Shape;4056;p9"/>
              <p:cNvSpPr/>
              <p:nvPr/>
            </p:nvSpPr>
            <p:spPr>
              <a:xfrm>
                <a:off x="2236100" y="22804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57" name="Google Shape;4057;p9"/>
              <p:cNvSpPr/>
              <p:nvPr/>
            </p:nvSpPr>
            <p:spPr>
              <a:xfrm>
                <a:off x="22717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58" name="Google Shape;4058;p9"/>
              <p:cNvSpPr/>
              <p:nvPr/>
            </p:nvSpPr>
            <p:spPr>
              <a:xfrm>
                <a:off x="2130300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59" name="Google Shape;4059;p9"/>
              <p:cNvSpPr/>
              <p:nvPr/>
            </p:nvSpPr>
            <p:spPr>
              <a:xfrm>
                <a:off x="21655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60" name="Google Shape;4060;p9"/>
              <p:cNvSpPr/>
              <p:nvPr/>
            </p:nvSpPr>
            <p:spPr>
              <a:xfrm>
                <a:off x="2200825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61" name="Google Shape;4061;p9"/>
              <p:cNvSpPr/>
              <p:nvPr/>
            </p:nvSpPr>
            <p:spPr>
              <a:xfrm>
                <a:off x="2236100" y="2315750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62" name="Google Shape;4062;p9"/>
              <p:cNvSpPr/>
              <p:nvPr/>
            </p:nvSpPr>
            <p:spPr>
              <a:xfrm>
                <a:off x="22717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63" name="Google Shape;4063;p9"/>
              <p:cNvSpPr/>
              <p:nvPr/>
            </p:nvSpPr>
            <p:spPr>
              <a:xfrm>
                <a:off x="2307025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64" name="Google Shape;4064;p9"/>
              <p:cNvSpPr/>
              <p:nvPr/>
            </p:nvSpPr>
            <p:spPr>
              <a:xfrm>
                <a:off x="2307025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65" name="Google Shape;4065;p9"/>
              <p:cNvSpPr/>
              <p:nvPr/>
            </p:nvSpPr>
            <p:spPr>
              <a:xfrm>
                <a:off x="2307025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66" name="Google Shape;4066;p9"/>
              <p:cNvSpPr/>
              <p:nvPr/>
            </p:nvSpPr>
            <p:spPr>
              <a:xfrm>
                <a:off x="2307025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67" name="Google Shape;4067;p9"/>
              <p:cNvSpPr/>
              <p:nvPr/>
            </p:nvSpPr>
            <p:spPr>
              <a:xfrm>
                <a:off x="2307025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68" name="Google Shape;4068;p9"/>
              <p:cNvSpPr/>
              <p:nvPr/>
            </p:nvSpPr>
            <p:spPr>
              <a:xfrm>
                <a:off x="2307025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69" name="Google Shape;4069;p9"/>
              <p:cNvSpPr/>
              <p:nvPr/>
            </p:nvSpPr>
            <p:spPr>
              <a:xfrm>
                <a:off x="2307025" y="212137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1"/>
                    </a:lnTo>
                    <a:close/>
                  </a:path>
                </a:pathLst>
              </a:custGeom>
              <a:solidFill>
                <a:srgbClr val="80A1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70" name="Google Shape;4070;p9"/>
              <p:cNvSpPr/>
              <p:nvPr/>
            </p:nvSpPr>
            <p:spPr>
              <a:xfrm>
                <a:off x="2236100" y="2262850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0" y="0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71" name="Google Shape;4071;p9"/>
              <p:cNvSpPr/>
              <p:nvPr/>
            </p:nvSpPr>
            <p:spPr>
              <a:xfrm>
                <a:off x="2298000" y="2271475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1" y="0"/>
                    </a:moveTo>
                    <a:lnTo>
                      <a:pt x="1" y="705"/>
                    </a:lnTo>
                    <a:lnTo>
                      <a:pt x="706" y="705"/>
                    </a:lnTo>
                    <a:lnTo>
                      <a:pt x="70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72" name="Google Shape;4072;p9"/>
              <p:cNvSpPr/>
              <p:nvPr/>
            </p:nvSpPr>
            <p:spPr>
              <a:xfrm>
                <a:off x="2192200" y="220092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73" name="Google Shape;4073;p9"/>
              <p:cNvSpPr/>
              <p:nvPr/>
            </p:nvSpPr>
            <p:spPr>
              <a:xfrm>
                <a:off x="2156550" y="2271475"/>
                <a:ext cx="180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6" extrusionOk="0">
                    <a:moveTo>
                      <a:pt x="0" y="0"/>
                    </a:moveTo>
                    <a:lnTo>
                      <a:pt x="0" y="705"/>
                    </a:lnTo>
                    <a:lnTo>
                      <a:pt x="721" y="705"/>
                    </a:lnTo>
                    <a:lnTo>
                      <a:pt x="72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074" name="Google Shape;4074;p9"/>
            <p:cNvGrpSpPr/>
            <p:nvPr/>
          </p:nvGrpSpPr>
          <p:grpSpPr>
            <a:xfrm>
              <a:off x="3148957" y="4511474"/>
              <a:ext cx="1049633" cy="1136997"/>
              <a:chOff x="2130300" y="2121375"/>
              <a:chExt cx="212000" cy="229650"/>
            </a:xfrm>
          </p:grpSpPr>
          <p:sp>
            <p:nvSpPr>
              <p:cNvPr id="4075" name="Google Shape;4075;p9"/>
              <p:cNvSpPr/>
              <p:nvPr/>
            </p:nvSpPr>
            <p:spPr>
              <a:xfrm>
                <a:off x="2130300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76" name="Google Shape;4076;p9"/>
              <p:cNvSpPr/>
              <p:nvPr/>
            </p:nvSpPr>
            <p:spPr>
              <a:xfrm>
                <a:off x="2165550" y="2121375"/>
                <a:ext cx="17675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7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77" name="Google Shape;4077;p9"/>
              <p:cNvSpPr/>
              <p:nvPr/>
            </p:nvSpPr>
            <p:spPr>
              <a:xfrm>
                <a:off x="2253725" y="2121375"/>
                <a:ext cx="180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21" y="706"/>
                    </a:lnTo>
                    <a:lnTo>
                      <a:pt x="72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78" name="Google Shape;4078;p9"/>
              <p:cNvSpPr/>
              <p:nvPr/>
            </p:nvSpPr>
            <p:spPr>
              <a:xfrm>
                <a:off x="21655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79" name="Google Shape;4079;p9"/>
              <p:cNvSpPr/>
              <p:nvPr/>
            </p:nvSpPr>
            <p:spPr>
              <a:xfrm>
                <a:off x="2200825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80" name="Google Shape;4080;p9"/>
              <p:cNvSpPr/>
              <p:nvPr/>
            </p:nvSpPr>
            <p:spPr>
              <a:xfrm>
                <a:off x="2236100" y="2139025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81" name="Google Shape;4081;p9"/>
              <p:cNvSpPr/>
              <p:nvPr/>
            </p:nvSpPr>
            <p:spPr>
              <a:xfrm>
                <a:off x="22717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82" name="Google Shape;4082;p9"/>
              <p:cNvSpPr/>
              <p:nvPr/>
            </p:nvSpPr>
            <p:spPr>
              <a:xfrm>
                <a:off x="2130300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83" name="Google Shape;4083;p9"/>
              <p:cNvSpPr/>
              <p:nvPr/>
            </p:nvSpPr>
            <p:spPr>
              <a:xfrm>
                <a:off x="21655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84" name="Google Shape;4084;p9"/>
              <p:cNvSpPr/>
              <p:nvPr/>
            </p:nvSpPr>
            <p:spPr>
              <a:xfrm>
                <a:off x="2200825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85" name="Google Shape;4085;p9"/>
              <p:cNvSpPr/>
              <p:nvPr/>
            </p:nvSpPr>
            <p:spPr>
              <a:xfrm>
                <a:off x="2236100" y="21742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86" name="Google Shape;4086;p9"/>
              <p:cNvSpPr/>
              <p:nvPr/>
            </p:nvSpPr>
            <p:spPr>
              <a:xfrm>
                <a:off x="22717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87" name="Google Shape;4087;p9"/>
              <p:cNvSpPr/>
              <p:nvPr/>
            </p:nvSpPr>
            <p:spPr>
              <a:xfrm>
                <a:off x="2130300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88" name="Google Shape;4088;p9"/>
              <p:cNvSpPr/>
              <p:nvPr/>
            </p:nvSpPr>
            <p:spPr>
              <a:xfrm>
                <a:off x="21655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1" y="1"/>
                    </a:moveTo>
                    <a:lnTo>
                      <a:pt x="1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89" name="Google Shape;4089;p9"/>
              <p:cNvSpPr/>
              <p:nvPr/>
            </p:nvSpPr>
            <p:spPr>
              <a:xfrm>
                <a:off x="2200825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90" name="Google Shape;4090;p9"/>
              <p:cNvSpPr/>
              <p:nvPr/>
            </p:nvSpPr>
            <p:spPr>
              <a:xfrm>
                <a:off x="2236100" y="2209550"/>
                <a:ext cx="356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26" y="1427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91" name="Google Shape;4091;p9"/>
              <p:cNvSpPr/>
              <p:nvPr/>
            </p:nvSpPr>
            <p:spPr>
              <a:xfrm>
                <a:off x="22717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92" name="Google Shape;4092;p9"/>
              <p:cNvSpPr/>
              <p:nvPr/>
            </p:nvSpPr>
            <p:spPr>
              <a:xfrm>
                <a:off x="2130300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93" name="Google Shape;4093;p9"/>
              <p:cNvSpPr/>
              <p:nvPr/>
            </p:nvSpPr>
            <p:spPr>
              <a:xfrm>
                <a:off x="21655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94" name="Google Shape;4094;p9"/>
              <p:cNvSpPr/>
              <p:nvPr/>
            </p:nvSpPr>
            <p:spPr>
              <a:xfrm>
                <a:off x="2200825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95" name="Google Shape;4095;p9"/>
              <p:cNvSpPr/>
              <p:nvPr/>
            </p:nvSpPr>
            <p:spPr>
              <a:xfrm>
                <a:off x="2236100" y="2245200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96" name="Google Shape;4096;p9"/>
              <p:cNvSpPr/>
              <p:nvPr/>
            </p:nvSpPr>
            <p:spPr>
              <a:xfrm>
                <a:off x="22717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97" name="Google Shape;4097;p9"/>
              <p:cNvSpPr/>
              <p:nvPr/>
            </p:nvSpPr>
            <p:spPr>
              <a:xfrm>
                <a:off x="2130300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98" name="Google Shape;4098;p9"/>
              <p:cNvSpPr/>
              <p:nvPr/>
            </p:nvSpPr>
            <p:spPr>
              <a:xfrm>
                <a:off x="21655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99" name="Google Shape;4099;p9"/>
              <p:cNvSpPr/>
              <p:nvPr/>
            </p:nvSpPr>
            <p:spPr>
              <a:xfrm>
                <a:off x="2200825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00" name="Google Shape;4100;p9"/>
              <p:cNvSpPr/>
              <p:nvPr/>
            </p:nvSpPr>
            <p:spPr>
              <a:xfrm>
                <a:off x="2236100" y="22804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01" name="Google Shape;4101;p9"/>
              <p:cNvSpPr/>
              <p:nvPr/>
            </p:nvSpPr>
            <p:spPr>
              <a:xfrm>
                <a:off x="22717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02" name="Google Shape;4102;p9"/>
              <p:cNvSpPr/>
              <p:nvPr/>
            </p:nvSpPr>
            <p:spPr>
              <a:xfrm>
                <a:off x="2130300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03" name="Google Shape;4103;p9"/>
              <p:cNvSpPr/>
              <p:nvPr/>
            </p:nvSpPr>
            <p:spPr>
              <a:xfrm>
                <a:off x="21655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04" name="Google Shape;4104;p9"/>
              <p:cNvSpPr/>
              <p:nvPr/>
            </p:nvSpPr>
            <p:spPr>
              <a:xfrm>
                <a:off x="2200825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05" name="Google Shape;4105;p9"/>
              <p:cNvSpPr/>
              <p:nvPr/>
            </p:nvSpPr>
            <p:spPr>
              <a:xfrm>
                <a:off x="2236100" y="2315750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06" name="Google Shape;4106;p9"/>
              <p:cNvSpPr/>
              <p:nvPr/>
            </p:nvSpPr>
            <p:spPr>
              <a:xfrm>
                <a:off x="22717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07" name="Google Shape;4107;p9"/>
              <p:cNvSpPr/>
              <p:nvPr/>
            </p:nvSpPr>
            <p:spPr>
              <a:xfrm>
                <a:off x="2307025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08" name="Google Shape;4108;p9"/>
              <p:cNvSpPr/>
              <p:nvPr/>
            </p:nvSpPr>
            <p:spPr>
              <a:xfrm>
                <a:off x="2307025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09" name="Google Shape;4109;p9"/>
              <p:cNvSpPr/>
              <p:nvPr/>
            </p:nvSpPr>
            <p:spPr>
              <a:xfrm>
                <a:off x="2307025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10" name="Google Shape;4110;p9"/>
              <p:cNvSpPr/>
              <p:nvPr/>
            </p:nvSpPr>
            <p:spPr>
              <a:xfrm>
                <a:off x="2307025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11" name="Google Shape;4111;p9"/>
              <p:cNvSpPr/>
              <p:nvPr/>
            </p:nvSpPr>
            <p:spPr>
              <a:xfrm>
                <a:off x="2307025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12" name="Google Shape;4112;p9"/>
              <p:cNvSpPr/>
              <p:nvPr/>
            </p:nvSpPr>
            <p:spPr>
              <a:xfrm>
                <a:off x="2307025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13" name="Google Shape;4113;p9"/>
              <p:cNvSpPr/>
              <p:nvPr/>
            </p:nvSpPr>
            <p:spPr>
              <a:xfrm>
                <a:off x="2307025" y="212137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1"/>
                    </a:lnTo>
                    <a:close/>
                  </a:path>
                </a:pathLst>
              </a:custGeom>
              <a:solidFill>
                <a:srgbClr val="80A1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14" name="Google Shape;4114;p9"/>
              <p:cNvSpPr/>
              <p:nvPr/>
            </p:nvSpPr>
            <p:spPr>
              <a:xfrm>
                <a:off x="2236100" y="2262850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0" y="0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15" name="Google Shape;4115;p9"/>
              <p:cNvSpPr/>
              <p:nvPr/>
            </p:nvSpPr>
            <p:spPr>
              <a:xfrm>
                <a:off x="2298000" y="2271475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1" y="0"/>
                    </a:moveTo>
                    <a:lnTo>
                      <a:pt x="1" y="705"/>
                    </a:lnTo>
                    <a:lnTo>
                      <a:pt x="706" y="705"/>
                    </a:lnTo>
                    <a:lnTo>
                      <a:pt x="70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16" name="Google Shape;4116;p9"/>
              <p:cNvSpPr/>
              <p:nvPr/>
            </p:nvSpPr>
            <p:spPr>
              <a:xfrm>
                <a:off x="2192200" y="220092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17" name="Google Shape;4117;p9"/>
              <p:cNvSpPr/>
              <p:nvPr/>
            </p:nvSpPr>
            <p:spPr>
              <a:xfrm>
                <a:off x="2156550" y="2271475"/>
                <a:ext cx="180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6" extrusionOk="0">
                    <a:moveTo>
                      <a:pt x="0" y="0"/>
                    </a:moveTo>
                    <a:lnTo>
                      <a:pt x="0" y="705"/>
                    </a:lnTo>
                    <a:lnTo>
                      <a:pt x="721" y="705"/>
                    </a:lnTo>
                    <a:lnTo>
                      <a:pt x="72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118" name="Google Shape;4118;p9"/>
            <p:cNvGrpSpPr/>
            <p:nvPr/>
          </p:nvGrpSpPr>
          <p:grpSpPr>
            <a:xfrm>
              <a:off x="4198607" y="4511474"/>
              <a:ext cx="1049633" cy="1136997"/>
              <a:chOff x="2130300" y="2121375"/>
              <a:chExt cx="212000" cy="229650"/>
            </a:xfrm>
          </p:grpSpPr>
          <p:sp>
            <p:nvSpPr>
              <p:cNvPr id="4119" name="Google Shape;4119;p9"/>
              <p:cNvSpPr/>
              <p:nvPr/>
            </p:nvSpPr>
            <p:spPr>
              <a:xfrm>
                <a:off x="2130300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20" name="Google Shape;4120;p9"/>
              <p:cNvSpPr/>
              <p:nvPr/>
            </p:nvSpPr>
            <p:spPr>
              <a:xfrm>
                <a:off x="2165550" y="2121375"/>
                <a:ext cx="17675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7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21" name="Google Shape;4121;p9"/>
              <p:cNvSpPr/>
              <p:nvPr/>
            </p:nvSpPr>
            <p:spPr>
              <a:xfrm>
                <a:off x="2253725" y="2121375"/>
                <a:ext cx="180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21" y="706"/>
                    </a:lnTo>
                    <a:lnTo>
                      <a:pt x="72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22" name="Google Shape;4122;p9"/>
              <p:cNvSpPr/>
              <p:nvPr/>
            </p:nvSpPr>
            <p:spPr>
              <a:xfrm>
                <a:off x="21655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23" name="Google Shape;4123;p9"/>
              <p:cNvSpPr/>
              <p:nvPr/>
            </p:nvSpPr>
            <p:spPr>
              <a:xfrm>
                <a:off x="2200825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24" name="Google Shape;4124;p9"/>
              <p:cNvSpPr/>
              <p:nvPr/>
            </p:nvSpPr>
            <p:spPr>
              <a:xfrm>
                <a:off x="2236100" y="2139025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25" name="Google Shape;4125;p9"/>
              <p:cNvSpPr/>
              <p:nvPr/>
            </p:nvSpPr>
            <p:spPr>
              <a:xfrm>
                <a:off x="22717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26" name="Google Shape;4126;p9"/>
              <p:cNvSpPr/>
              <p:nvPr/>
            </p:nvSpPr>
            <p:spPr>
              <a:xfrm>
                <a:off x="2130300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27" name="Google Shape;4127;p9"/>
              <p:cNvSpPr/>
              <p:nvPr/>
            </p:nvSpPr>
            <p:spPr>
              <a:xfrm>
                <a:off x="21655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28" name="Google Shape;4128;p9"/>
              <p:cNvSpPr/>
              <p:nvPr/>
            </p:nvSpPr>
            <p:spPr>
              <a:xfrm>
                <a:off x="2200825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29" name="Google Shape;4129;p9"/>
              <p:cNvSpPr/>
              <p:nvPr/>
            </p:nvSpPr>
            <p:spPr>
              <a:xfrm>
                <a:off x="2236100" y="21742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30" name="Google Shape;4130;p9"/>
              <p:cNvSpPr/>
              <p:nvPr/>
            </p:nvSpPr>
            <p:spPr>
              <a:xfrm>
                <a:off x="22717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31" name="Google Shape;4131;p9"/>
              <p:cNvSpPr/>
              <p:nvPr/>
            </p:nvSpPr>
            <p:spPr>
              <a:xfrm>
                <a:off x="2130300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32" name="Google Shape;4132;p9"/>
              <p:cNvSpPr/>
              <p:nvPr/>
            </p:nvSpPr>
            <p:spPr>
              <a:xfrm>
                <a:off x="21655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1" y="1"/>
                    </a:moveTo>
                    <a:lnTo>
                      <a:pt x="1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33" name="Google Shape;4133;p9"/>
              <p:cNvSpPr/>
              <p:nvPr/>
            </p:nvSpPr>
            <p:spPr>
              <a:xfrm>
                <a:off x="2200825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34" name="Google Shape;4134;p9"/>
              <p:cNvSpPr/>
              <p:nvPr/>
            </p:nvSpPr>
            <p:spPr>
              <a:xfrm>
                <a:off x="2236100" y="2209550"/>
                <a:ext cx="356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26" y="1427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35" name="Google Shape;4135;p9"/>
              <p:cNvSpPr/>
              <p:nvPr/>
            </p:nvSpPr>
            <p:spPr>
              <a:xfrm>
                <a:off x="22717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36" name="Google Shape;4136;p9"/>
              <p:cNvSpPr/>
              <p:nvPr/>
            </p:nvSpPr>
            <p:spPr>
              <a:xfrm>
                <a:off x="2130300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37" name="Google Shape;4137;p9"/>
              <p:cNvSpPr/>
              <p:nvPr/>
            </p:nvSpPr>
            <p:spPr>
              <a:xfrm>
                <a:off x="21655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38" name="Google Shape;4138;p9"/>
              <p:cNvSpPr/>
              <p:nvPr/>
            </p:nvSpPr>
            <p:spPr>
              <a:xfrm>
                <a:off x="2200825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39" name="Google Shape;4139;p9"/>
              <p:cNvSpPr/>
              <p:nvPr/>
            </p:nvSpPr>
            <p:spPr>
              <a:xfrm>
                <a:off x="2236100" y="2245200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40" name="Google Shape;4140;p9"/>
              <p:cNvSpPr/>
              <p:nvPr/>
            </p:nvSpPr>
            <p:spPr>
              <a:xfrm>
                <a:off x="22717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41" name="Google Shape;4141;p9"/>
              <p:cNvSpPr/>
              <p:nvPr/>
            </p:nvSpPr>
            <p:spPr>
              <a:xfrm>
                <a:off x="2130300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42" name="Google Shape;4142;p9"/>
              <p:cNvSpPr/>
              <p:nvPr/>
            </p:nvSpPr>
            <p:spPr>
              <a:xfrm>
                <a:off x="21655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43" name="Google Shape;4143;p9"/>
              <p:cNvSpPr/>
              <p:nvPr/>
            </p:nvSpPr>
            <p:spPr>
              <a:xfrm>
                <a:off x="2200825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44" name="Google Shape;4144;p9"/>
              <p:cNvSpPr/>
              <p:nvPr/>
            </p:nvSpPr>
            <p:spPr>
              <a:xfrm>
                <a:off x="2236100" y="22804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45" name="Google Shape;4145;p9"/>
              <p:cNvSpPr/>
              <p:nvPr/>
            </p:nvSpPr>
            <p:spPr>
              <a:xfrm>
                <a:off x="22717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46" name="Google Shape;4146;p9"/>
              <p:cNvSpPr/>
              <p:nvPr/>
            </p:nvSpPr>
            <p:spPr>
              <a:xfrm>
                <a:off x="2130300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47" name="Google Shape;4147;p9"/>
              <p:cNvSpPr/>
              <p:nvPr/>
            </p:nvSpPr>
            <p:spPr>
              <a:xfrm>
                <a:off x="21655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48" name="Google Shape;4148;p9"/>
              <p:cNvSpPr/>
              <p:nvPr/>
            </p:nvSpPr>
            <p:spPr>
              <a:xfrm>
                <a:off x="2200825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49" name="Google Shape;4149;p9"/>
              <p:cNvSpPr/>
              <p:nvPr/>
            </p:nvSpPr>
            <p:spPr>
              <a:xfrm>
                <a:off x="2236100" y="2315750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50" name="Google Shape;4150;p9"/>
              <p:cNvSpPr/>
              <p:nvPr/>
            </p:nvSpPr>
            <p:spPr>
              <a:xfrm>
                <a:off x="22717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51" name="Google Shape;4151;p9"/>
              <p:cNvSpPr/>
              <p:nvPr/>
            </p:nvSpPr>
            <p:spPr>
              <a:xfrm>
                <a:off x="2307025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52" name="Google Shape;4152;p9"/>
              <p:cNvSpPr/>
              <p:nvPr/>
            </p:nvSpPr>
            <p:spPr>
              <a:xfrm>
                <a:off x="2307025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53" name="Google Shape;4153;p9"/>
              <p:cNvSpPr/>
              <p:nvPr/>
            </p:nvSpPr>
            <p:spPr>
              <a:xfrm>
                <a:off x="2307025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54" name="Google Shape;4154;p9"/>
              <p:cNvSpPr/>
              <p:nvPr/>
            </p:nvSpPr>
            <p:spPr>
              <a:xfrm>
                <a:off x="2307025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55" name="Google Shape;4155;p9"/>
              <p:cNvSpPr/>
              <p:nvPr/>
            </p:nvSpPr>
            <p:spPr>
              <a:xfrm>
                <a:off x="2307025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56" name="Google Shape;4156;p9"/>
              <p:cNvSpPr/>
              <p:nvPr/>
            </p:nvSpPr>
            <p:spPr>
              <a:xfrm>
                <a:off x="2307025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57" name="Google Shape;4157;p9"/>
              <p:cNvSpPr/>
              <p:nvPr/>
            </p:nvSpPr>
            <p:spPr>
              <a:xfrm>
                <a:off x="2307025" y="212137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1"/>
                    </a:lnTo>
                    <a:close/>
                  </a:path>
                </a:pathLst>
              </a:custGeom>
              <a:solidFill>
                <a:srgbClr val="80A1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58" name="Google Shape;4158;p9"/>
              <p:cNvSpPr/>
              <p:nvPr/>
            </p:nvSpPr>
            <p:spPr>
              <a:xfrm>
                <a:off x="2236100" y="2262850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0" y="0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59" name="Google Shape;4159;p9"/>
              <p:cNvSpPr/>
              <p:nvPr/>
            </p:nvSpPr>
            <p:spPr>
              <a:xfrm>
                <a:off x="2298000" y="2271475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1" y="0"/>
                    </a:moveTo>
                    <a:lnTo>
                      <a:pt x="1" y="705"/>
                    </a:lnTo>
                    <a:lnTo>
                      <a:pt x="706" y="705"/>
                    </a:lnTo>
                    <a:lnTo>
                      <a:pt x="70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60" name="Google Shape;4160;p9"/>
              <p:cNvSpPr/>
              <p:nvPr/>
            </p:nvSpPr>
            <p:spPr>
              <a:xfrm>
                <a:off x="2192200" y="220092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61" name="Google Shape;4161;p9"/>
              <p:cNvSpPr/>
              <p:nvPr/>
            </p:nvSpPr>
            <p:spPr>
              <a:xfrm>
                <a:off x="2156550" y="2271475"/>
                <a:ext cx="180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6" extrusionOk="0">
                    <a:moveTo>
                      <a:pt x="0" y="0"/>
                    </a:moveTo>
                    <a:lnTo>
                      <a:pt x="0" y="705"/>
                    </a:lnTo>
                    <a:lnTo>
                      <a:pt x="721" y="705"/>
                    </a:lnTo>
                    <a:lnTo>
                      <a:pt x="72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162" name="Google Shape;4162;p9"/>
            <p:cNvGrpSpPr/>
            <p:nvPr/>
          </p:nvGrpSpPr>
          <p:grpSpPr>
            <a:xfrm>
              <a:off x="5248257" y="4511474"/>
              <a:ext cx="1049633" cy="1136997"/>
              <a:chOff x="2130300" y="2121375"/>
              <a:chExt cx="212000" cy="229650"/>
            </a:xfrm>
          </p:grpSpPr>
          <p:sp>
            <p:nvSpPr>
              <p:cNvPr id="4163" name="Google Shape;4163;p9"/>
              <p:cNvSpPr/>
              <p:nvPr/>
            </p:nvSpPr>
            <p:spPr>
              <a:xfrm>
                <a:off x="2130300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64" name="Google Shape;4164;p9"/>
              <p:cNvSpPr/>
              <p:nvPr/>
            </p:nvSpPr>
            <p:spPr>
              <a:xfrm>
                <a:off x="2165550" y="2121375"/>
                <a:ext cx="17675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7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65" name="Google Shape;4165;p9"/>
              <p:cNvSpPr/>
              <p:nvPr/>
            </p:nvSpPr>
            <p:spPr>
              <a:xfrm>
                <a:off x="2253725" y="2121375"/>
                <a:ext cx="180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21" y="706"/>
                    </a:lnTo>
                    <a:lnTo>
                      <a:pt x="72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66" name="Google Shape;4166;p9"/>
              <p:cNvSpPr/>
              <p:nvPr/>
            </p:nvSpPr>
            <p:spPr>
              <a:xfrm>
                <a:off x="21655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67" name="Google Shape;4167;p9"/>
              <p:cNvSpPr/>
              <p:nvPr/>
            </p:nvSpPr>
            <p:spPr>
              <a:xfrm>
                <a:off x="2200825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68" name="Google Shape;4168;p9"/>
              <p:cNvSpPr/>
              <p:nvPr/>
            </p:nvSpPr>
            <p:spPr>
              <a:xfrm>
                <a:off x="2236100" y="2139025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69" name="Google Shape;4169;p9"/>
              <p:cNvSpPr/>
              <p:nvPr/>
            </p:nvSpPr>
            <p:spPr>
              <a:xfrm>
                <a:off x="22717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70" name="Google Shape;4170;p9"/>
              <p:cNvSpPr/>
              <p:nvPr/>
            </p:nvSpPr>
            <p:spPr>
              <a:xfrm>
                <a:off x="2130300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71" name="Google Shape;4171;p9"/>
              <p:cNvSpPr/>
              <p:nvPr/>
            </p:nvSpPr>
            <p:spPr>
              <a:xfrm>
                <a:off x="21655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72" name="Google Shape;4172;p9"/>
              <p:cNvSpPr/>
              <p:nvPr/>
            </p:nvSpPr>
            <p:spPr>
              <a:xfrm>
                <a:off x="2200825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73" name="Google Shape;4173;p9"/>
              <p:cNvSpPr/>
              <p:nvPr/>
            </p:nvSpPr>
            <p:spPr>
              <a:xfrm>
                <a:off x="2236100" y="21742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74" name="Google Shape;4174;p9"/>
              <p:cNvSpPr/>
              <p:nvPr/>
            </p:nvSpPr>
            <p:spPr>
              <a:xfrm>
                <a:off x="22717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75" name="Google Shape;4175;p9"/>
              <p:cNvSpPr/>
              <p:nvPr/>
            </p:nvSpPr>
            <p:spPr>
              <a:xfrm>
                <a:off x="2130300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76" name="Google Shape;4176;p9"/>
              <p:cNvSpPr/>
              <p:nvPr/>
            </p:nvSpPr>
            <p:spPr>
              <a:xfrm>
                <a:off x="21655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1" y="1"/>
                    </a:moveTo>
                    <a:lnTo>
                      <a:pt x="1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77" name="Google Shape;4177;p9"/>
              <p:cNvSpPr/>
              <p:nvPr/>
            </p:nvSpPr>
            <p:spPr>
              <a:xfrm>
                <a:off x="2200825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78" name="Google Shape;4178;p9"/>
              <p:cNvSpPr/>
              <p:nvPr/>
            </p:nvSpPr>
            <p:spPr>
              <a:xfrm>
                <a:off x="2236100" y="2209550"/>
                <a:ext cx="356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26" y="1427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79" name="Google Shape;4179;p9"/>
              <p:cNvSpPr/>
              <p:nvPr/>
            </p:nvSpPr>
            <p:spPr>
              <a:xfrm>
                <a:off x="22717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80" name="Google Shape;4180;p9"/>
              <p:cNvSpPr/>
              <p:nvPr/>
            </p:nvSpPr>
            <p:spPr>
              <a:xfrm>
                <a:off x="2130300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81" name="Google Shape;4181;p9"/>
              <p:cNvSpPr/>
              <p:nvPr/>
            </p:nvSpPr>
            <p:spPr>
              <a:xfrm>
                <a:off x="21655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82" name="Google Shape;4182;p9"/>
              <p:cNvSpPr/>
              <p:nvPr/>
            </p:nvSpPr>
            <p:spPr>
              <a:xfrm>
                <a:off x="2200825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83" name="Google Shape;4183;p9"/>
              <p:cNvSpPr/>
              <p:nvPr/>
            </p:nvSpPr>
            <p:spPr>
              <a:xfrm>
                <a:off x="2236100" y="2245200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84" name="Google Shape;4184;p9"/>
              <p:cNvSpPr/>
              <p:nvPr/>
            </p:nvSpPr>
            <p:spPr>
              <a:xfrm>
                <a:off x="22717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85" name="Google Shape;4185;p9"/>
              <p:cNvSpPr/>
              <p:nvPr/>
            </p:nvSpPr>
            <p:spPr>
              <a:xfrm>
                <a:off x="2130300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86" name="Google Shape;4186;p9"/>
              <p:cNvSpPr/>
              <p:nvPr/>
            </p:nvSpPr>
            <p:spPr>
              <a:xfrm>
                <a:off x="21655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87" name="Google Shape;4187;p9"/>
              <p:cNvSpPr/>
              <p:nvPr/>
            </p:nvSpPr>
            <p:spPr>
              <a:xfrm>
                <a:off x="2200825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88" name="Google Shape;4188;p9"/>
              <p:cNvSpPr/>
              <p:nvPr/>
            </p:nvSpPr>
            <p:spPr>
              <a:xfrm>
                <a:off x="2236100" y="22804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89" name="Google Shape;4189;p9"/>
              <p:cNvSpPr/>
              <p:nvPr/>
            </p:nvSpPr>
            <p:spPr>
              <a:xfrm>
                <a:off x="22717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90" name="Google Shape;4190;p9"/>
              <p:cNvSpPr/>
              <p:nvPr/>
            </p:nvSpPr>
            <p:spPr>
              <a:xfrm>
                <a:off x="2130300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91" name="Google Shape;4191;p9"/>
              <p:cNvSpPr/>
              <p:nvPr/>
            </p:nvSpPr>
            <p:spPr>
              <a:xfrm>
                <a:off x="21655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92" name="Google Shape;4192;p9"/>
              <p:cNvSpPr/>
              <p:nvPr/>
            </p:nvSpPr>
            <p:spPr>
              <a:xfrm>
                <a:off x="2200825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93" name="Google Shape;4193;p9"/>
              <p:cNvSpPr/>
              <p:nvPr/>
            </p:nvSpPr>
            <p:spPr>
              <a:xfrm>
                <a:off x="2236100" y="2315750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94" name="Google Shape;4194;p9"/>
              <p:cNvSpPr/>
              <p:nvPr/>
            </p:nvSpPr>
            <p:spPr>
              <a:xfrm>
                <a:off x="22717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95" name="Google Shape;4195;p9"/>
              <p:cNvSpPr/>
              <p:nvPr/>
            </p:nvSpPr>
            <p:spPr>
              <a:xfrm>
                <a:off x="2307025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96" name="Google Shape;4196;p9"/>
              <p:cNvSpPr/>
              <p:nvPr/>
            </p:nvSpPr>
            <p:spPr>
              <a:xfrm>
                <a:off x="2307025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97" name="Google Shape;4197;p9"/>
              <p:cNvSpPr/>
              <p:nvPr/>
            </p:nvSpPr>
            <p:spPr>
              <a:xfrm>
                <a:off x="2307025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98" name="Google Shape;4198;p9"/>
              <p:cNvSpPr/>
              <p:nvPr/>
            </p:nvSpPr>
            <p:spPr>
              <a:xfrm>
                <a:off x="2307025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99" name="Google Shape;4199;p9"/>
              <p:cNvSpPr/>
              <p:nvPr/>
            </p:nvSpPr>
            <p:spPr>
              <a:xfrm>
                <a:off x="2307025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00" name="Google Shape;4200;p9"/>
              <p:cNvSpPr/>
              <p:nvPr/>
            </p:nvSpPr>
            <p:spPr>
              <a:xfrm>
                <a:off x="2307025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01" name="Google Shape;4201;p9"/>
              <p:cNvSpPr/>
              <p:nvPr/>
            </p:nvSpPr>
            <p:spPr>
              <a:xfrm>
                <a:off x="2307025" y="212137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1"/>
                    </a:lnTo>
                    <a:close/>
                  </a:path>
                </a:pathLst>
              </a:custGeom>
              <a:solidFill>
                <a:srgbClr val="80A1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02" name="Google Shape;4202;p9"/>
              <p:cNvSpPr/>
              <p:nvPr/>
            </p:nvSpPr>
            <p:spPr>
              <a:xfrm>
                <a:off x="2236100" y="2262850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0" y="0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03" name="Google Shape;4203;p9"/>
              <p:cNvSpPr/>
              <p:nvPr/>
            </p:nvSpPr>
            <p:spPr>
              <a:xfrm>
                <a:off x="2298000" y="2271475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1" y="0"/>
                    </a:moveTo>
                    <a:lnTo>
                      <a:pt x="1" y="705"/>
                    </a:lnTo>
                    <a:lnTo>
                      <a:pt x="706" y="705"/>
                    </a:lnTo>
                    <a:lnTo>
                      <a:pt x="70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04" name="Google Shape;4204;p9"/>
              <p:cNvSpPr/>
              <p:nvPr/>
            </p:nvSpPr>
            <p:spPr>
              <a:xfrm>
                <a:off x="2192200" y="220092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05" name="Google Shape;4205;p9"/>
              <p:cNvSpPr/>
              <p:nvPr/>
            </p:nvSpPr>
            <p:spPr>
              <a:xfrm>
                <a:off x="2156550" y="2271475"/>
                <a:ext cx="180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6" extrusionOk="0">
                    <a:moveTo>
                      <a:pt x="0" y="0"/>
                    </a:moveTo>
                    <a:lnTo>
                      <a:pt x="0" y="705"/>
                    </a:lnTo>
                    <a:lnTo>
                      <a:pt x="721" y="705"/>
                    </a:lnTo>
                    <a:lnTo>
                      <a:pt x="72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206" name="Google Shape;4206;p9"/>
            <p:cNvGrpSpPr/>
            <p:nvPr/>
          </p:nvGrpSpPr>
          <p:grpSpPr>
            <a:xfrm>
              <a:off x="6297907" y="4511474"/>
              <a:ext cx="1049633" cy="1136997"/>
              <a:chOff x="2130300" y="2121375"/>
              <a:chExt cx="212000" cy="229650"/>
            </a:xfrm>
          </p:grpSpPr>
          <p:sp>
            <p:nvSpPr>
              <p:cNvPr id="4207" name="Google Shape;4207;p9"/>
              <p:cNvSpPr/>
              <p:nvPr/>
            </p:nvSpPr>
            <p:spPr>
              <a:xfrm>
                <a:off x="2130300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08" name="Google Shape;4208;p9"/>
              <p:cNvSpPr/>
              <p:nvPr/>
            </p:nvSpPr>
            <p:spPr>
              <a:xfrm>
                <a:off x="2165550" y="2121375"/>
                <a:ext cx="17675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7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09" name="Google Shape;4209;p9"/>
              <p:cNvSpPr/>
              <p:nvPr/>
            </p:nvSpPr>
            <p:spPr>
              <a:xfrm>
                <a:off x="2253725" y="2121375"/>
                <a:ext cx="180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21" y="706"/>
                    </a:lnTo>
                    <a:lnTo>
                      <a:pt x="72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10" name="Google Shape;4210;p9"/>
              <p:cNvSpPr/>
              <p:nvPr/>
            </p:nvSpPr>
            <p:spPr>
              <a:xfrm>
                <a:off x="21655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11" name="Google Shape;4211;p9"/>
              <p:cNvSpPr/>
              <p:nvPr/>
            </p:nvSpPr>
            <p:spPr>
              <a:xfrm>
                <a:off x="2200825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12" name="Google Shape;4212;p9"/>
              <p:cNvSpPr/>
              <p:nvPr/>
            </p:nvSpPr>
            <p:spPr>
              <a:xfrm>
                <a:off x="2236100" y="2139025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13" name="Google Shape;4213;p9"/>
              <p:cNvSpPr/>
              <p:nvPr/>
            </p:nvSpPr>
            <p:spPr>
              <a:xfrm>
                <a:off x="22717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14" name="Google Shape;4214;p9"/>
              <p:cNvSpPr/>
              <p:nvPr/>
            </p:nvSpPr>
            <p:spPr>
              <a:xfrm>
                <a:off x="2130300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15" name="Google Shape;4215;p9"/>
              <p:cNvSpPr/>
              <p:nvPr/>
            </p:nvSpPr>
            <p:spPr>
              <a:xfrm>
                <a:off x="21655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16" name="Google Shape;4216;p9"/>
              <p:cNvSpPr/>
              <p:nvPr/>
            </p:nvSpPr>
            <p:spPr>
              <a:xfrm>
                <a:off x="2200825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17" name="Google Shape;4217;p9"/>
              <p:cNvSpPr/>
              <p:nvPr/>
            </p:nvSpPr>
            <p:spPr>
              <a:xfrm>
                <a:off x="2236100" y="21742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18" name="Google Shape;4218;p9"/>
              <p:cNvSpPr/>
              <p:nvPr/>
            </p:nvSpPr>
            <p:spPr>
              <a:xfrm>
                <a:off x="22717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19" name="Google Shape;4219;p9"/>
              <p:cNvSpPr/>
              <p:nvPr/>
            </p:nvSpPr>
            <p:spPr>
              <a:xfrm>
                <a:off x="2130300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20" name="Google Shape;4220;p9"/>
              <p:cNvSpPr/>
              <p:nvPr/>
            </p:nvSpPr>
            <p:spPr>
              <a:xfrm>
                <a:off x="21655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1" y="1"/>
                    </a:moveTo>
                    <a:lnTo>
                      <a:pt x="1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21" name="Google Shape;4221;p9"/>
              <p:cNvSpPr/>
              <p:nvPr/>
            </p:nvSpPr>
            <p:spPr>
              <a:xfrm>
                <a:off x="2200825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22" name="Google Shape;4222;p9"/>
              <p:cNvSpPr/>
              <p:nvPr/>
            </p:nvSpPr>
            <p:spPr>
              <a:xfrm>
                <a:off x="2236100" y="2209550"/>
                <a:ext cx="356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26" y="1427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23" name="Google Shape;4223;p9"/>
              <p:cNvSpPr/>
              <p:nvPr/>
            </p:nvSpPr>
            <p:spPr>
              <a:xfrm>
                <a:off x="22717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24" name="Google Shape;4224;p9"/>
              <p:cNvSpPr/>
              <p:nvPr/>
            </p:nvSpPr>
            <p:spPr>
              <a:xfrm>
                <a:off x="2130300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25" name="Google Shape;4225;p9"/>
              <p:cNvSpPr/>
              <p:nvPr/>
            </p:nvSpPr>
            <p:spPr>
              <a:xfrm>
                <a:off x="21655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26" name="Google Shape;4226;p9"/>
              <p:cNvSpPr/>
              <p:nvPr/>
            </p:nvSpPr>
            <p:spPr>
              <a:xfrm>
                <a:off x="2200825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27" name="Google Shape;4227;p9"/>
              <p:cNvSpPr/>
              <p:nvPr/>
            </p:nvSpPr>
            <p:spPr>
              <a:xfrm>
                <a:off x="2236100" y="2245200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28" name="Google Shape;4228;p9"/>
              <p:cNvSpPr/>
              <p:nvPr/>
            </p:nvSpPr>
            <p:spPr>
              <a:xfrm>
                <a:off x="22717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29" name="Google Shape;4229;p9"/>
              <p:cNvSpPr/>
              <p:nvPr/>
            </p:nvSpPr>
            <p:spPr>
              <a:xfrm>
                <a:off x="2130300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30" name="Google Shape;4230;p9"/>
              <p:cNvSpPr/>
              <p:nvPr/>
            </p:nvSpPr>
            <p:spPr>
              <a:xfrm>
                <a:off x="21655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31" name="Google Shape;4231;p9"/>
              <p:cNvSpPr/>
              <p:nvPr/>
            </p:nvSpPr>
            <p:spPr>
              <a:xfrm>
                <a:off x="2200825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32" name="Google Shape;4232;p9"/>
              <p:cNvSpPr/>
              <p:nvPr/>
            </p:nvSpPr>
            <p:spPr>
              <a:xfrm>
                <a:off x="2236100" y="22804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33" name="Google Shape;4233;p9"/>
              <p:cNvSpPr/>
              <p:nvPr/>
            </p:nvSpPr>
            <p:spPr>
              <a:xfrm>
                <a:off x="22717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34" name="Google Shape;4234;p9"/>
              <p:cNvSpPr/>
              <p:nvPr/>
            </p:nvSpPr>
            <p:spPr>
              <a:xfrm>
                <a:off x="2130300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35" name="Google Shape;4235;p9"/>
              <p:cNvSpPr/>
              <p:nvPr/>
            </p:nvSpPr>
            <p:spPr>
              <a:xfrm>
                <a:off x="21655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36" name="Google Shape;4236;p9"/>
              <p:cNvSpPr/>
              <p:nvPr/>
            </p:nvSpPr>
            <p:spPr>
              <a:xfrm>
                <a:off x="2200825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37" name="Google Shape;4237;p9"/>
              <p:cNvSpPr/>
              <p:nvPr/>
            </p:nvSpPr>
            <p:spPr>
              <a:xfrm>
                <a:off x="2236100" y="2315750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38" name="Google Shape;4238;p9"/>
              <p:cNvSpPr/>
              <p:nvPr/>
            </p:nvSpPr>
            <p:spPr>
              <a:xfrm>
                <a:off x="22717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39" name="Google Shape;4239;p9"/>
              <p:cNvSpPr/>
              <p:nvPr/>
            </p:nvSpPr>
            <p:spPr>
              <a:xfrm>
                <a:off x="2307025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40" name="Google Shape;4240;p9"/>
              <p:cNvSpPr/>
              <p:nvPr/>
            </p:nvSpPr>
            <p:spPr>
              <a:xfrm>
                <a:off x="2307025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41" name="Google Shape;4241;p9"/>
              <p:cNvSpPr/>
              <p:nvPr/>
            </p:nvSpPr>
            <p:spPr>
              <a:xfrm>
                <a:off x="2307025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42" name="Google Shape;4242;p9"/>
              <p:cNvSpPr/>
              <p:nvPr/>
            </p:nvSpPr>
            <p:spPr>
              <a:xfrm>
                <a:off x="2307025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43" name="Google Shape;4243;p9"/>
              <p:cNvSpPr/>
              <p:nvPr/>
            </p:nvSpPr>
            <p:spPr>
              <a:xfrm>
                <a:off x="2307025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44" name="Google Shape;4244;p9"/>
              <p:cNvSpPr/>
              <p:nvPr/>
            </p:nvSpPr>
            <p:spPr>
              <a:xfrm>
                <a:off x="2307025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45" name="Google Shape;4245;p9"/>
              <p:cNvSpPr/>
              <p:nvPr/>
            </p:nvSpPr>
            <p:spPr>
              <a:xfrm>
                <a:off x="2307025" y="212137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1"/>
                    </a:lnTo>
                    <a:close/>
                  </a:path>
                </a:pathLst>
              </a:custGeom>
              <a:solidFill>
                <a:srgbClr val="80A1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46" name="Google Shape;4246;p9"/>
              <p:cNvSpPr/>
              <p:nvPr/>
            </p:nvSpPr>
            <p:spPr>
              <a:xfrm>
                <a:off x="2236100" y="2262850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0" y="0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47" name="Google Shape;4247;p9"/>
              <p:cNvSpPr/>
              <p:nvPr/>
            </p:nvSpPr>
            <p:spPr>
              <a:xfrm>
                <a:off x="2298000" y="2271475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1" y="0"/>
                    </a:moveTo>
                    <a:lnTo>
                      <a:pt x="1" y="705"/>
                    </a:lnTo>
                    <a:lnTo>
                      <a:pt x="706" y="705"/>
                    </a:lnTo>
                    <a:lnTo>
                      <a:pt x="70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48" name="Google Shape;4248;p9"/>
              <p:cNvSpPr/>
              <p:nvPr/>
            </p:nvSpPr>
            <p:spPr>
              <a:xfrm>
                <a:off x="2192200" y="220092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49" name="Google Shape;4249;p9"/>
              <p:cNvSpPr/>
              <p:nvPr/>
            </p:nvSpPr>
            <p:spPr>
              <a:xfrm>
                <a:off x="2156550" y="2271475"/>
                <a:ext cx="180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6" extrusionOk="0">
                    <a:moveTo>
                      <a:pt x="0" y="0"/>
                    </a:moveTo>
                    <a:lnTo>
                      <a:pt x="0" y="705"/>
                    </a:lnTo>
                    <a:lnTo>
                      <a:pt x="721" y="705"/>
                    </a:lnTo>
                    <a:lnTo>
                      <a:pt x="72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250" name="Google Shape;4250;p9"/>
            <p:cNvGrpSpPr/>
            <p:nvPr/>
          </p:nvGrpSpPr>
          <p:grpSpPr>
            <a:xfrm>
              <a:off x="7347557" y="4511474"/>
              <a:ext cx="1049633" cy="1136997"/>
              <a:chOff x="2130300" y="2121375"/>
              <a:chExt cx="212000" cy="229650"/>
            </a:xfrm>
          </p:grpSpPr>
          <p:sp>
            <p:nvSpPr>
              <p:cNvPr id="4251" name="Google Shape;4251;p9"/>
              <p:cNvSpPr/>
              <p:nvPr/>
            </p:nvSpPr>
            <p:spPr>
              <a:xfrm>
                <a:off x="2130300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52" name="Google Shape;4252;p9"/>
              <p:cNvSpPr/>
              <p:nvPr/>
            </p:nvSpPr>
            <p:spPr>
              <a:xfrm>
                <a:off x="2165550" y="2121375"/>
                <a:ext cx="17675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7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53" name="Google Shape;4253;p9"/>
              <p:cNvSpPr/>
              <p:nvPr/>
            </p:nvSpPr>
            <p:spPr>
              <a:xfrm>
                <a:off x="2253725" y="2121375"/>
                <a:ext cx="180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21" y="706"/>
                    </a:lnTo>
                    <a:lnTo>
                      <a:pt x="72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54" name="Google Shape;4254;p9"/>
              <p:cNvSpPr/>
              <p:nvPr/>
            </p:nvSpPr>
            <p:spPr>
              <a:xfrm>
                <a:off x="21655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55" name="Google Shape;4255;p9"/>
              <p:cNvSpPr/>
              <p:nvPr/>
            </p:nvSpPr>
            <p:spPr>
              <a:xfrm>
                <a:off x="2200825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56" name="Google Shape;4256;p9"/>
              <p:cNvSpPr/>
              <p:nvPr/>
            </p:nvSpPr>
            <p:spPr>
              <a:xfrm>
                <a:off x="2236100" y="2139025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57" name="Google Shape;4257;p9"/>
              <p:cNvSpPr/>
              <p:nvPr/>
            </p:nvSpPr>
            <p:spPr>
              <a:xfrm>
                <a:off x="22717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58" name="Google Shape;4258;p9"/>
              <p:cNvSpPr/>
              <p:nvPr/>
            </p:nvSpPr>
            <p:spPr>
              <a:xfrm>
                <a:off x="2130300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59" name="Google Shape;4259;p9"/>
              <p:cNvSpPr/>
              <p:nvPr/>
            </p:nvSpPr>
            <p:spPr>
              <a:xfrm>
                <a:off x="21655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60" name="Google Shape;4260;p9"/>
              <p:cNvSpPr/>
              <p:nvPr/>
            </p:nvSpPr>
            <p:spPr>
              <a:xfrm>
                <a:off x="2200825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61" name="Google Shape;4261;p9"/>
              <p:cNvSpPr/>
              <p:nvPr/>
            </p:nvSpPr>
            <p:spPr>
              <a:xfrm>
                <a:off x="2236100" y="21742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62" name="Google Shape;4262;p9"/>
              <p:cNvSpPr/>
              <p:nvPr/>
            </p:nvSpPr>
            <p:spPr>
              <a:xfrm>
                <a:off x="22717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63" name="Google Shape;4263;p9"/>
              <p:cNvSpPr/>
              <p:nvPr/>
            </p:nvSpPr>
            <p:spPr>
              <a:xfrm>
                <a:off x="2130300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64" name="Google Shape;4264;p9"/>
              <p:cNvSpPr/>
              <p:nvPr/>
            </p:nvSpPr>
            <p:spPr>
              <a:xfrm>
                <a:off x="21655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1" y="1"/>
                    </a:moveTo>
                    <a:lnTo>
                      <a:pt x="1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65" name="Google Shape;4265;p9"/>
              <p:cNvSpPr/>
              <p:nvPr/>
            </p:nvSpPr>
            <p:spPr>
              <a:xfrm>
                <a:off x="2200825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66" name="Google Shape;4266;p9"/>
              <p:cNvSpPr/>
              <p:nvPr/>
            </p:nvSpPr>
            <p:spPr>
              <a:xfrm>
                <a:off x="2236100" y="2209550"/>
                <a:ext cx="356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26" y="1427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67" name="Google Shape;4267;p9"/>
              <p:cNvSpPr/>
              <p:nvPr/>
            </p:nvSpPr>
            <p:spPr>
              <a:xfrm>
                <a:off x="22717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68" name="Google Shape;4268;p9"/>
              <p:cNvSpPr/>
              <p:nvPr/>
            </p:nvSpPr>
            <p:spPr>
              <a:xfrm>
                <a:off x="2130300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69" name="Google Shape;4269;p9"/>
              <p:cNvSpPr/>
              <p:nvPr/>
            </p:nvSpPr>
            <p:spPr>
              <a:xfrm>
                <a:off x="21655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70" name="Google Shape;4270;p9"/>
              <p:cNvSpPr/>
              <p:nvPr/>
            </p:nvSpPr>
            <p:spPr>
              <a:xfrm>
                <a:off x="2200825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71" name="Google Shape;4271;p9"/>
              <p:cNvSpPr/>
              <p:nvPr/>
            </p:nvSpPr>
            <p:spPr>
              <a:xfrm>
                <a:off x="2236100" y="2245200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72" name="Google Shape;4272;p9"/>
              <p:cNvSpPr/>
              <p:nvPr/>
            </p:nvSpPr>
            <p:spPr>
              <a:xfrm>
                <a:off x="22717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73" name="Google Shape;4273;p9"/>
              <p:cNvSpPr/>
              <p:nvPr/>
            </p:nvSpPr>
            <p:spPr>
              <a:xfrm>
                <a:off x="2130300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74" name="Google Shape;4274;p9"/>
              <p:cNvSpPr/>
              <p:nvPr/>
            </p:nvSpPr>
            <p:spPr>
              <a:xfrm>
                <a:off x="21655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75" name="Google Shape;4275;p9"/>
              <p:cNvSpPr/>
              <p:nvPr/>
            </p:nvSpPr>
            <p:spPr>
              <a:xfrm>
                <a:off x="2200825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76" name="Google Shape;4276;p9"/>
              <p:cNvSpPr/>
              <p:nvPr/>
            </p:nvSpPr>
            <p:spPr>
              <a:xfrm>
                <a:off x="2236100" y="22804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77" name="Google Shape;4277;p9"/>
              <p:cNvSpPr/>
              <p:nvPr/>
            </p:nvSpPr>
            <p:spPr>
              <a:xfrm>
                <a:off x="22717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78" name="Google Shape;4278;p9"/>
              <p:cNvSpPr/>
              <p:nvPr/>
            </p:nvSpPr>
            <p:spPr>
              <a:xfrm>
                <a:off x="2130300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79" name="Google Shape;4279;p9"/>
              <p:cNvSpPr/>
              <p:nvPr/>
            </p:nvSpPr>
            <p:spPr>
              <a:xfrm>
                <a:off x="21655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80" name="Google Shape;4280;p9"/>
              <p:cNvSpPr/>
              <p:nvPr/>
            </p:nvSpPr>
            <p:spPr>
              <a:xfrm>
                <a:off x="2200825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81" name="Google Shape;4281;p9"/>
              <p:cNvSpPr/>
              <p:nvPr/>
            </p:nvSpPr>
            <p:spPr>
              <a:xfrm>
                <a:off x="2236100" y="2315750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82" name="Google Shape;4282;p9"/>
              <p:cNvSpPr/>
              <p:nvPr/>
            </p:nvSpPr>
            <p:spPr>
              <a:xfrm>
                <a:off x="22717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83" name="Google Shape;4283;p9"/>
              <p:cNvSpPr/>
              <p:nvPr/>
            </p:nvSpPr>
            <p:spPr>
              <a:xfrm>
                <a:off x="2307025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84" name="Google Shape;4284;p9"/>
              <p:cNvSpPr/>
              <p:nvPr/>
            </p:nvSpPr>
            <p:spPr>
              <a:xfrm>
                <a:off x="2307025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85" name="Google Shape;4285;p9"/>
              <p:cNvSpPr/>
              <p:nvPr/>
            </p:nvSpPr>
            <p:spPr>
              <a:xfrm>
                <a:off x="2307025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86" name="Google Shape;4286;p9"/>
              <p:cNvSpPr/>
              <p:nvPr/>
            </p:nvSpPr>
            <p:spPr>
              <a:xfrm>
                <a:off x="2307025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87" name="Google Shape;4287;p9"/>
              <p:cNvSpPr/>
              <p:nvPr/>
            </p:nvSpPr>
            <p:spPr>
              <a:xfrm>
                <a:off x="2307025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88" name="Google Shape;4288;p9"/>
              <p:cNvSpPr/>
              <p:nvPr/>
            </p:nvSpPr>
            <p:spPr>
              <a:xfrm>
                <a:off x="2307025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89" name="Google Shape;4289;p9"/>
              <p:cNvSpPr/>
              <p:nvPr/>
            </p:nvSpPr>
            <p:spPr>
              <a:xfrm>
                <a:off x="2307025" y="212137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1"/>
                    </a:lnTo>
                    <a:close/>
                  </a:path>
                </a:pathLst>
              </a:custGeom>
              <a:solidFill>
                <a:srgbClr val="80A1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90" name="Google Shape;4290;p9"/>
              <p:cNvSpPr/>
              <p:nvPr/>
            </p:nvSpPr>
            <p:spPr>
              <a:xfrm>
                <a:off x="2236100" y="2262850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0" y="0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91" name="Google Shape;4291;p9"/>
              <p:cNvSpPr/>
              <p:nvPr/>
            </p:nvSpPr>
            <p:spPr>
              <a:xfrm>
                <a:off x="2298000" y="2271475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1" y="0"/>
                    </a:moveTo>
                    <a:lnTo>
                      <a:pt x="1" y="705"/>
                    </a:lnTo>
                    <a:lnTo>
                      <a:pt x="706" y="705"/>
                    </a:lnTo>
                    <a:lnTo>
                      <a:pt x="70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92" name="Google Shape;4292;p9"/>
              <p:cNvSpPr/>
              <p:nvPr/>
            </p:nvSpPr>
            <p:spPr>
              <a:xfrm>
                <a:off x="2192200" y="220092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93" name="Google Shape;4293;p9"/>
              <p:cNvSpPr/>
              <p:nvPr/>
            </p:nvSpPr>
            <p:spPr>
              <a:xfrm>
                <a:off x="2156550" y="2271475"/>
                <a:ext cx="180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6" extrusionOk="0">
                    <a:moveTo>
                      <a:pt x="0" y="0"/>
                    </a:moveTo>
                    <a:lnTo>
                      <a:pt x="0" y="705"/>
                    </a:lnTo>
                    <a:lnTo>
                      <a:pt x="721" y="705"/>
                    </a:lnTo>
                    <a:lnTo>
                      <a:pt x="72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294" name="Google Shape;4294;p9"/>
            <p:cNvGrpSpPr/>
            <p:nvPr/>
          </p:nvGrpSpPr>
          <p:grpSpPr>
            <a:xfrm>
              <a:off x="8397207" y="4511474"/>
              <a:ext cx="1049633" cy="1136997"/>
              <a:chOff x="2130300" y="2121375"/>
              <a:chExt cx="212000" cy="229650"/>
            </a:xfrm>
          </p:grpSpPr>
          <p:sp>
            <p:nvSpPr>
              <p:cNvPr id="4295" name="Google Shape;4295;p9"/>
              <p:cNvSpPr/>
              <p:nvPr/>
            </p:nvSpPr>
            <p:spPr>
              <a:xfrm>
                <a:off x="2130300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96" name="Google Shape;4296;p9"/>
              <p:cNvSpPr/>
              <p:nvPr/>
            </p:nvSpPr>
            <p:spPr>
              <a:xfrm>
                <a:off x="2165550" y="2121375"/>
                <a:ext cx="17675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7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97" name="Google Shape;4297;p9"/>
              <p:cNvSpPr/>
              <p:nvPr/>
            </p:nvSpPr>
            <p:spPr>
              <a:xfrm>
                <a:off x="2253725" y="2121375"/>
                <a:ext cx="180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21" y="706"/>
                    </a:lnTo>
                    <a:lnTo>
                      <a:pt x="72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98" name="Google Shape;4298;p9"/>
              <p:cNvSpPr/>
              <p:nvPr/>
            </p:nvSpPr>
            <p:spPr>
              <a:xfrm>
                <a:off x="21655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99" name="Google Shape;4299;p9"/>
              <p:cNvSpPr/>
              <p:nvPr/>
            </p:nvSpPr>
            <p:spPr>
              <a:xfrm>
                <a:off x="2200825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00" name="Google Shape;4300;p9"/>
              <p:cNvSpPr/>
              <p:nvPr/>
            </p:nvSpPr>
            <p:spPr>
              <a:xfrm>
                <a:off x="2236100" y="2139025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01" name="Google Shape;4301;p9"/>
              <p:cNvSpPr/>
              <p:nvPr/>
            </p:nvSpPr>
            <p:spPr>
              <a:xfrm>
                <a:off x="2271750" y="2139025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02" name="Google Shape;4302;p9"/>
              <p:cNvSpPr/>
              <p:nvPr/>
            </p:nvSpPr>
            <p:spPr>
              <a:xfrm>
                <a:off x="2130300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03" name="Google Shape;4303;p9"/>
              <p:cNvSpPr/>
              <p:nvPr/>
            </p:nvSpPr>
            <p:spPr>
              <a:xfrm>
                <a:off x="21655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04" name="Google Shape;4304;p9"/>
              <p:cNvSpPr/>
              <p:nvPr/>
            </p:nvSpPr>
            <p:spPr>
              <a:xfrm>
                <a:off x="2200825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05" name="Google Shape;4305;p9"/>
              <p:cNvSpPr/>
              <p:nvPr/>
            </p:nvSpPr>
            <p:spPr>
              <a:xfrm>
                <a:off x="2236100" y="21742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06" name="Google Shape;4306;p9"/>
              <p:cNvSpPr/>
              <p:nvPr/>
            </p:nvSpPr>
            <p:spPr>
              <a:xfrm>
                <a:off x="2271750" y="21742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07" name="Google Shape;4307;p9"/>
              <p:cNvSpPr/>
              <p:nvPr/>
            </p:nvSpPr>
            <p:spPr>
              <a:xfrm>
                <a:off x="2130300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08" name="Google Shape;4308;p9"/>
              <p:cNvSpPr/>
              <p:nvPr/>
            </p:nvSpPr>
            <p:spPr>
              <a:xfrm>
                <a:off x="21655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1" y="1"/>
                    </a:moveTo>
                    <a:lnTo>
                      <a:pt x="1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09" name="Google Shape;4309;p9"/>
              <p:cNvSpPr/>
              <p:nvPr/>
            </p:nvSpPr>
            <p:spPr>
              <a:xfrm>
                <a:off x="2200825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10" name="Google Shape;4310;p9"/>
              <p:cNvSpPr/>
              <p:nvPr/>
            </p:nvSpPr>
            <p:spPr>
              <a:xfrm>
                <a:off x="2236100" y="2209550"/>
                <a:ext cx="356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26" y="1427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11" name="Google Shape;4311;p9"/>
              <p:cNvSpPr/>
              <p:nvPr/>
            </p:nvSpPr>
            <p:spPr>
              <a:xfrm>
                <a:off x="2271750" y="2209550"/>
                <a:ext cx="35300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12" name="Google Shape;4312;p9"/>
              <p:cNvSpPr/>
              <p:nvPr/>
            </p:nvSpPr>
            <p:spPr>
              <a:xfrm>
                <a:off x="2130300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13" name="Google Shape;4313;p9"/>
              <p:cNvSpPr/>
              <p:nvPr/>
            </p:nvSpPr>
            <p:spPr>
              <a:xfrm>
                <a:off x="21655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14" name="Google Shape;4314;p9"/>
              <p:cNvSpPr/>
              <p:nvPr/>
            </p:nvSpPr>
            <p:spPr>
              <a:xfrm>
                <a:off x="2200825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15" name="Google Shape;4315;p9"/>
              <p:cNvSpPr/>
              <p:nvPr/>
            </p:nvSpPr>
            <p:spPr>
              <a:xfrm>
                <a:off x="2236100" y="2245200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26" y="1412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16" name="Google Shape;4316;p9"/>
              <p:cNvSpPr/>
              <p:nvPr/>
            </p:nvSpPr>
            <p:spPr>
              <a:xfrm>
                <a:off x="2271750" y="2245200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17" name="Google Shape;4317;p9"/>
              <p:cNvSpPr/>
              <p:nvPr/>
            </p:nvSpPr>
            <p:spPr>
              <a:xfrm>
                <a:off x="2130300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18" name="Google Shape;4318;p9"/>
              <p:cNvSpPr/>
              <p:nvPr/>
            </p:nvSpPr>
            <p:spPr>
              <a:xfrm>
                <a:off x="21655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1" y="1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19" name="Google Shape;4319;p9"/>
              <p:cNvSpPr/>
              <p:nvPr/>
            </p:nvSpPr>
            <p:spPr>
              <a:xfrm>
                <a:off x="2200825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20" name="Google Shape;4320;p9"/>
              <p:cNvSpPr/>
              <p:nvPr/>
            </p:nvSpPr>
            <p:spPr>
              <a:xfrm>
                <a:off x="2236100" y="2280475"/>
                <a:ext cx="356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21" name="Google Shape;4321;p9"/>
              <p:cNvSpPr/>
              <p:nvPr/>
            </p:nvSpPr>
            <p:spPr>
              <a:xfrm>
                <a:off x="2271750" y="2280475"/>
                <a:ext cx="3530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22" name="Google Shape;4322;p9"/>
              <p:cNvSpPr/>
              <p:nvPr/>
            </p:nvSpPr>
            <p:spPr>
              <a:xfrm>
                <a:off x="2130300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23" name="Google Shape;4323;p9"/>
              <p:cNvSpPr/>
              <p:nvPr/>
            </p:nvSpPr>
            <p:spPr>
              <a:xfrm>
                <a:off x="21655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1" y="0"/>
                    </a:moveTo>
                    <a:lnTo>
                      <a:pt x="1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24" name="Google Shape;4324;p9"/>
              <p:cNvSpPr/>
              <p:nvPr/>
            </p:nvSpPr>
            <p:spPr>
              <a:xfrm>
                <a:off x="2200825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25" name="Google Shape;4325;p9"/>
              <p:cNvSpPr/>
              <p:nvPr/>
            </p:nvSpPr>
            <p:spPr>
              <a:xfrm>
                <a:off x="2236100" y="2315750"/>
                <a:ext cx="356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26" y="141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26" name="Google Shape;4326;p9"/>
              <p:cNvSpPr/>
              <p:nvPr/>
            </p:nvSpPr>
            <p:spPr>
              <a:xfrm>
                <a:off x="2271750" y="2315750"/>
                <a:ext cx="3530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27" name="Google Shape;4327;p9"/>
              <p:cNvSpPr/>
              <p:nvPr/>
            </p:nvSpPr>
            <p:spPr>
              <a:xfrm>
                <a:off x="2307025" y="2139025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28" name="Google Shape;4328;p9"/>
              <p:cNvSpPr/>
              <p:nvPr/>
            </p:nvSpPr>
            <p:spPr>
              <a:xfrm>
                <a:off x="2307025" y="21742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29" name="Google Shape;4329;p9"/>
              <p:cNvSpPr/>
              <p:nvPr/>
            </p:nvSpPr>
            <p:spPr>
              <a:xfrm>
                <a:off x="2307025" y="2209550"/>
                <a:ext cx="352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27" extrusionOk="0">
                    <a:moveTo>
                      <a:pt x="0" y="1"/>
                    </a:moveTo>
                    <a:lnTo>
                      <a:pt x="0" y="1427"/>
                    </a:lnTo>
                    <a:lnTo>
                      <a:pt x="1411" y="1427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30" name="Google Shape;4330;p9"/>
              <p:cNvSpPr/>
              <p:nvPr/>
            </p:nvSpPr>
            <p:spPr>
              <a:xfrm>
                <a:off x="2307025" y="2245200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2"/>
                    </a:lnTo>
                    <a:lnTo>
                      <a:pt x="1411" y="1412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31" name="Google Shape;4331;p9"/>
              <p:cNvSpPr/>
              <p:nvPr/>
            </p:nvSpPr>
            <p:spPr>
              <a:xfrm>
                <a:off x="2307025" y="2280475"/>
                <a:ext cx="352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2" extrusionOk="0">
                    <a:moveTo>
                      <a:pt x="0" y="1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1"/>
                    </a:lnTo>
                    <a:close/>
                  </a:path>
                </a:pathLst>
              </a:custGeom>
              <a:solidFill>
                <a:srgbClr val="7F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32" name="Google Shape;4332;p9"/>
              <p:cNvSpPr/>
              <p:nvPr/>
            </p:nvSpPr>
            <p:spPr>
              <a:xfrm>
                <a:off x="2307025" y="2315750"/>
                <a:ext cx="352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411" extrusionOk="0">
                    <a:moveTo>
                      <a:pt x="0" y="0"/>
                    </a:moveTo>
                    <a:lnTo>
                      <a:pt x="0" y="1411"/>
                    </a:lnTo>
                    <a:lnTo>
                      <a:pt x="1411" y="1411"/>
                    </a:lnTo>
                    <a:lnTo>
                      <a:pt x="141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33" name="Google Shape;4333;p9"/>
              <p:cNvSpPr/>
              <p:nvPr/>
            </p:nvSpPr>
            <p:spPr>
              <a:xfrm>
                <a:off x="2307025" y="212137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0" y="1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1"/>
                    </a:lnTo>
                    <a:close/>
                  </a:path>
                </a:pathLst>
              </a:custGeom>
              <a:solidFill>
                <a:srgbClr val="80A1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34" name="Google Shape;4334;p9"/>
              <p:cNvSpPr/>
              <p:nvPr/>
            </p:nvSpPr>
            <p:spPr>
              <a:xfrm>
                <a:off x="2236100" y="2262850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0" y="0"/>
                    </a:moveTo>
                    <a:lnTo>
                      <a:pt x="0" y="706"/>
                    </a:lnTo>
                    <a:lnTo>
                      <a:pt x="705" y="706"/>
                    </a:lnTo>
                    <a:lnTo>
                      <a:pt x="70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35" name="Google Shape;4335;p9"/>
              <p:cNvSpPr/>
              <p:nvPr/>
            </p:nvSpPr>
            <p:spPr>
              <a:xfrm>
                <a:off x="2298000" y="2271475"/>
                <a:ext cx="176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6" extrusionOk="0">
                    <a:moveTo>
                      <a:pt x="1" y="0"/>
                    </a:moveTo>
                    <a:lnTo>
                      <a:pt x="1" y="705"/>
                    </a:lnTo>
                    <a:lnTo>
                      <a:pt x="706" y="705"/>
                    </a:lnTo>
                    <a:lnTo>
                      <a:pt x="70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36" name="Google Shape;4336;p9"/>
              <p:cNvSpPr/>
              <p:nvPr/>
            </p:nvSpPr>
            <p:spPr>
              <a:xfrm>
                <a:off x="2192200" y="2200925"/>
                <a:ext cx="17650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706" h="707" extrusionOk="0">
                    <a:moveTo>
                      <a:pt x="1" y="1"/>
                    </a:moveTo>
                    <a:lnTo>
                      <a:pt x="1" y="706"/>
                    </a:lnTo>
                    <a:lnTo>
                      <a:pt x="706" y="706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37" name="Google Shape;4337;p9"/>
              <p:cNvSpPr/>
              <p:nvPr/>
            </p:nvSpPr>
            <p:spPr>
              <a:xfrm>
                <a:off x="2156550" y="2271475"/>
                <a:ext cx="18050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06" extrusionOk="0">
                    <a:moveTo>
                      <a:pt x="0" y="0"/>
                    </a:moveTo>
                    <a:lnTo>
                      <a:pt x="0" y="705"/>
                    </a:lnTo>
                    <a:lnTo>
                      <a:pt x="721" y="705"/>
                    </a:lnTo>
                    <a:lnTo>
                      <a:pt x="72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4338" name="Google Shape;4338;p9"/>
          <p:cNvGrpSpPr/>
          <p:nvPr/>
        </p:nvGrpSpPr>
        <p:grpSpPr>
          <a:xfrm flipH="1">
            <a:off x="11232010" y="720008"/>
            <a:ext cx="1399511" cy="698587"/>
            <a:chOff x="138482" y="584556"/>
            <a:chExt cx="1049633" cy="523940"/>
          </a:xfrm>
        </p:grpSpPr>
        <p:sp>
          <p:nvSpPr>
            <p:cNvPr id="4339" name="Google Shape;4339;p9"/>
            <p:cNvSpPr/>
            <p:nvPr/>
          </p:nvSpPr>
          <p:spPr>
            <a:xfrm>
              <a:off x="487659" y="584556"/>
              <a:ext cx="174774" cy="174770"/>
            </a:xfrm>
            <a:custGeom>
              <a:avLst/>
              <a:gdLst/>
              <a:ahLst/>
              <a:cxnLst/>
              <a:rect l="l" t="t" r="r" b="b"/>
              <a:pathLst>
                <a:path w="1412" h="1412" extrusionOk="0">
                  <a:moveTo>
                    <a:pt x="0" y="1"/>
                  </a:moveTo>
                  <a:lnTo>
                    <a:pt x="0" y="1412"/>
                  </a:lnTo>
                  <a:lnTo>
                    <a:pt x="1411" y="1412"/>
                  </a:lnTo>
                  <a:lnTo>
                    <a:pt x="14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40" name="Google Shape;4340;p9"/>
            <p:cNvSpPr/>
            <p:nvPr/>
          </p:nvSpPr>
          <p:spPr>
            <a:xfrm>
              <a:off x="662309" y="584556"/>
              <a:ext cx="176630" cy="174770"/>
            </a:xfrm>
            <a:custGeom>
              <a:avLst/>
              <a:gdLst/>
              <a:ahLst/>
              <a:cxnLst/>
              <a:rect l="l" t="t" r="r" b="b"/>
              <a:pathLst>
                <a:path w="1427" h="1412" extrusionOk="0">
                  <a:moveTo>
                    <a:pt x="0" y="1"/>
                  </a:moveTo>
                  <a:lnTo>
                    <a:pt x="0" y="1412"/>
                  </a:lnTo>
                  <a:lnTo>
                    <a:pt x="1426" y="1412"/>
                  </a:lnTo>
                  <a:lnTo>
                    <a:pt x="14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41" name="Google Shape;4341;p9"/>
            <p:cNvSpPr/>
            <p:nvPr/>
          </p:nvSpPr>
          <p:spPr>
            <a:xfrm>
              <a:off x="313009" y="759203"/>
              <a:ext cx="174774" cy="174770"/>
            </a:xfrm>
            <a:custGeom>
              <a:avLst/>
              <a:gdLst/>
              <a:ahLst/>
              <a:cxnLst/>
              <a:rect l="l" t="t" r="r" b="b"/>
              <a:pathLst>
                <a:path w="1412" h="1412" extrusionOk="0">
                  <a:moveTo>
                    <a:pt x="1" y="1"/>
                  </a:moveTo>
                  <a:lnTo>
                    <a:pt x="1" y="1411"/>
                  </a:lnTo>
                  <a:lnTo>
                    <a:pt x="1411" y="1411"/>
                  </a:lnTo>
                  <a:lnTo>
                    <a:pt x="1411" y="1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42" name="Google Shape;4342;p9"/>
            <p:cNvSpPr/>
            <p:nvPr/>
          </p:nvSpPr>
          <p:spPr>
            <a:xfrm>
              <a:off x="487659" y="759203"/>
              <a:ext cx="174774" cy="174770"/>
            </a:xfrm>
            <a:custGeom>
              <a:avLst/>
              <a:gdLst/>
              <a:ahLst/>
              <a:cxnLst/>
              <a:rect l="l" t="t" r="r" b="b"/>
              <a:pathLst>
                <a:path w="1412" h="1412" extrusionOk="0">
                  <a:moveTo>
                    <a:pt x="0" y="1"/>
                  </a:moveTo>
                  <a:lnTo>
                    <a:pt x="0" y="1411"/>
                  </a:lnTo>
                  <a:lnTo>
                    <a:pt x="1411" y="1411"/>
                  </a:lnTo>
                  <a:lnTo>
                    <a:pt x="14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43" name="Google Shape;4343;p9"/>
            <p:cNvSpPr/>
            <p:nvPr/>
          </p:nvSpPr>
          <p:spPr>
            <a:xfrm>
              <a:off x="662309" y="759203"/>
              <a:ext cx="176630" cy="174770"/>
            </a:xfrm>
            <a:custGeom>
              <a:avLst/>
              <a:gdLst/>
              <a:ahLst/>
              <a:cxnLst/>
              <a:rect l="l" t="t" r="r" b="b"/>
              <a:pathLst>
                <a:path w="1427" h="1412" extrusionOk="0">
                  <a:moveTo>
                    <a:pt x="0" y="1"/>
                  </a:moveTo>
                  <a:lnTo>
                    <a:pt x="0" y="1411"/>
                  </a:lnTo>
                  <a:lnTo>
                    <a:pt x="1426" y="1411"/>
                  </a:lnTo>
                  <a:lnTo>
                    <a:pt x="14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44" name="Google Shape;4344;p9"/>
            <p:cNvSpPr/>
            <p:nvPr/>
          </p:nvSpPr>
          <p:spPr>
            <a:xfrm>
              <a:off x="838815" y="759203"/>
              <a:ext cx="174774" cy="174770"/>
            </a:xfrm>
            <a:custGeom>
              <a:avLst/>
              <a:gdLst/>
              <a:ahLst/>
              <a:cxnLst/>
              <a:rect l="l" t="t" r="r" b="b"/>
              <a:pathLst>
                <a:path w="1412" h="1412" extrusionOk="0">
                  <a:moveTo>
                    <a:pt x="0" y="1"/>
                  </a:moveTo>
                  <a:lnTo>
                    <a:pt x="0" y="1411"/>
                  </a:lnTo>
                  <a:lnTo>
                    <a:pt x="1411" y="1411"/>
                  </a:lnTo>
                  <a:lnTo>
                    <a:pt x="14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45" name="Google Shape;4345;p9"/>
            <p:cNvSpPr/>
            <p:nvPr/>
          </p:nvSpPr>
          <p:spPr>
            <a:xfrm>
              <a:off x="138482" y="933849"/>
              <a:ext cx="174650" cy="174647"/>
            </a:xfrm>
            <a:custGeom>
              <a:avLst/>
              <a:gdLst/>
              <a:ahLst/>
              <a:cxnLst/>
              <a:rect l="l" t="t" r="r" b="b"/>
              <a:pathLst>
                <a:path w="1411" h="1411" extrusionOk="0">
                  <a:moveTo>
                    <a:pt x="0" y="0"/>
                  </a:moveTo>
                  <a:lnTo>
                    <a:pt x="0" y="1411"/>
                  </a:lnTo>
                  <a:lnTo>
                    <a:pt x="1411" y="1411"/>
                  </a:lnTo>
                  <a:lnTo>
                    <a:pt x="1411" y="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46" name="Google Shape;4346;p9"/>
            <p:cNvSpPr/>
            <p:nvPr/>
          </p:nvSpPr>
          <p:spPr>
            <a:xfrm>
              <a:off x="313009" y="933849"/>
              <a:ext cx="174774" cy="174647"/>
            </a:xfrm>
            <a:custGeom>
              <a:avLst/>
              <a:gdLst/>
              <a:ahLst/>
              <a:cxnLst/>
              <a:rect l="l" t="t" r="r" b="b"/>
              <a:pathLst>
                <a:path w="1412" h="1411" extrusionOk="0">
                  <a:moveTo>
                    <a:pt x="1" y="0"/>
                  </a:moveTo>
                  <a:lnTo>
                    <a:pt x="1" y="1411"/>
                  </a:lnTo>
                  <a:lnTo>
                    <a:pt x="1411" y="1411"/>
                  </a:lnTo>
                  <a:lnTo>
                    <a:pt x="14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47" name="Google Shape;4347;p9"/>
            <p:cNvSpPr/>
            <p:nvPr/>
          </p:nvSpPr>
          <p:spPr>
            <a:xfrm>
              <a:off x="487659" y="933849"/>
              <a:ext cx="174774" cy="174647"/>
            </a:xfrm>
            <a:custGeom>
              <a:avLst/>
              <a:gdLst/>
              <a:ahLst/>
              <a:cxnLst/>
              <a:rect l="l" t="t" r="r" b="b"/>
              <a:pathLst>
                <a:path w="1412" h="1411" extrusionOk="0">
                  <a:moveTo>
                    <a:pt x="0" y="0"/>
                  </a:moveTo>
                  <a:lnTo>
                    <a:pt x="0" y="1411"/>
                  </a:lnTo>
                  <a:lnTo>
                    <a:pt x="1411" y="1411"/>
                  </a:lnTo>
                  <a:lnTo>
                    <a:pt x="1411" y="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48" name="Google Shape;4348;p9"/>
            <p:cNvSpPr/>
            <p:nvPr/>
          </p:nvSpPr>
          <p:spPr>
            <a:xfrm>
              <a:off x="662309" y="933849"/>
              <a:ext cx="176630" cy="174647"/>
            </a:xfrm>
            <a:custGeom>
              <a:avLst/>
              <a:gdLst/>
              <a:ahLst/>
              <a:cxnLst/>
              <a:rect l="l" t="t" r="r" b="b"/>
              <a:pathLst>
                <a:path w="1427" h="1411" extrusionOk="0">
                  <a:moveTo>
                    <a:pt x="0" y="0"/>
                  </a:moveTo>
                  <a:lnTo>
                    <a:pt x="0" y="1411"/>
                  </a:lnTo>
                  <a:lnTo>
                    <a:pt x="1426" y="1411"/>
                  </a:lnTo>
                  <a:lnTo>
                    <a:pt x="14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49" name="Google Shape;4349;p9"/>
            <p:cNvSpPr/>
            <p:nvPr/>
          </p:nvSpPr>
          <p:spPr>
            <a:xfrm>
              <a:off x="838815" y="933849"/>
              <a:ext cx="174774" cy="174647"/>
            </a:xfrm>
            <a:custGeom>
              <a:avLst/>
              <a:gdLst/>
              <a:ahLst/>
              <a:cxnLst/>
              <a:rect l="l" t="t" r="r" b="b"/>
              <a:pathLst>
                <a:path w="1412" h="1411" extrusionOk="0">
                  <a:moveTo>
                    <a:pt x="0" y="0"/>
                  </a:moveTo>
                  <a:lnTo>
                    <a:pt x="0" y="1411"/>
                  </a:lnTo>
                  <a:lnTo>
                    <a:pt x="1411" y="1411"/>
                  </a:lnTo>
                  <a:lnTo>
                    <a:pt x="1411" y="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50" name="Google Shape;4350;p9"/>
            <p:cNvSpPr/>
            <p:nvPr/>
          </p:nvSpPr>
          <p:spPr>
            <a:xfrm>
              <a:off x="1013466" y="759203"/>
              <a:ext cx="174650" cy="174770"/>
            </a:xfrm>
            <a:custGeom>
              <a:avLst/>
              <a:gdLst/>
              <a:ahLst/>
              <a:cxnLst/>
              <a:rect l="l" t="t" r="r" b="b"/>
              <a:pathLst>
                <a:path w="1411" h="1412" extrusionOk="0">
                  <a:moveTo>
                    <a:pt x="0" y="1"/>
                  </a:moveTo>
                  <a:lnTo>
                    <a:pt x="0" y="1411"/>
                  </a:lnTo>
                  <a:lnTo>
                    <a:pt x="1411" y="1411"/>
                  </a:lnTo>
                  <a:lnTo>
                    <a:pt x="1411" y="1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51" name="Google Shape;4351;p9"/>
            <p:cNvSpPr/>
            <p:nvPr/>
          </p:nvSpPr>
          <p:spPr>
            <a:xfrm>
              <a:off x="1013466" y="933849"/>
              <a:ext cx="174650" cy="174647"/>
            </a:xfrm>
            <a:custGeom>
              <a:avLst/>
              <a:gdLst/>
              <a:ahLst/>
              <a:cxnLst/>
              <a:rect l="l" t="t" r="r" b="b"/>
              <a:pathLst>
                <a:path w="1411" h="1411" extrusionOk="0">
                  <a:moveTo>
                    <a:pt x="0" y="0"/>
                  </a:moveTo>
                  <a:lnTo>
                    <a:pt x="0" y="1411"/>
                  </a:lnTo>
                  <a:lnTo>
                    <a:pt x="1411" y="1411"/>
                  </a:lnTo>
                  <a:lnTo>
                    <a:pt x="14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52" name="Google Shape;4352;p9"/>
            <p:cNvSpPr/>
            <p:nvPr/>
          </p:nvSpPr>
          <p:spPr>
            <a:xfrm>
              <a:off x="662309" y="671941"/>
              <a:ext cx="87387" cy="87385"/>
            </a:xfrm>
            <a:custGeom>
              <a:avLst/>
              <a:gdLst/>
              <a:ahLst/>
              <a:cxnLst/>
              <a:rect l="l" t="t" r="r" b="b"/>
              <a:pathLst>
                <a:path w="706" h="706" extrusionOk="0">
                  <a:moveTo>
                    <a:pt x="0" y="0"/>
                  </a:moveTo>
                  <a:lnTo>
                    <a:pt x="0" y="706"/>
                  </a:lnTo>
                  <a:lnTo>
                    <a:pt x="705" y="706"/>
                  </a:lnTo>
                  <a:lnTo>
                    <a:pt x="705" y="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53" name="Google Shape;4353;p9"/>
            <p:cNvSpPr/>
            <p:nvPr/>
          </p:nvSpPr>
          <p:spPr>
            <a:xfrm>
              <a:off x="968782" y="714644"/>
              <a:ext cx="87387" cy="87385"/>
            </a:xfrm>
            <a:custGeom>
              <a:avLst/>
              <a:gdLst/>
              <a:ahLst/>
              <a:cxnLst/>
              <a:rect l="l" t="t" r="r" b="b"/>
              <a:pathLst>
                <a:path w="706" h="706" extrusionOk="0">
                  <a:moveTo>
                    <a:pt x="1" y="0"/>
                  </a:moveTo>
                  <a:lnTo>
                    <a:pt x="1" y="705"/>
                  </a:lnTo>
                  <a:lnTo>
                    <a:pt x="706" y="705"/>
                  </a:lnTo>
                  <a:lnTo>
                    <a:pt x="7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354" name="Google Shape;4354;p9"/>
          <p:cNvGrpSpPr/>
          <p:nvPr/>
        </p:nvGrpSpPr>
        <p:grpSpPr>
          <a:xfrm>
            <a:off x="5635621" y="5321226"/>
            <a:ext cx="578255" cy="810441"/>
            <a:chOff x="3320750" y="2845525"/>
            <a:chExt cx="176750" cy="247700"/>
          </a:xfrm>
        </p:grpSpPr>
        <p:sp>
          <p:nvSpPr>
            <p:cNvPr id="4355" name="Google Shape;4355;p9"/>
            <p:cNvSpPr/>
            <p:nvPr/>
          </p:nvSpPr>
          <p:spPr>
            <a:xfrm>
              <a:off x="3356025" y="2845525"/>
              <a:ext cx="35675" cy="35700"/>
            </a:xfrm>
            <a:custGeom>
              <a:avLst/>
              <a:gdLst/>
              <a:ahLst/>
              <a:cxnLst/>
              <a:rect l="l" t="t" r="r" b="b"/>
              <a:pathLst>
                <a:path w="1427" h="1428" extrusionOk="0">
                  <a:moveTo>
                    <a:pt x="0" y="1"/>
                  </a:moveTo>
                  <a:lnTo>
                    <a:pt x="0" y="1427"/>
                  </a:lnTo>
                  <a:lnTo>
                    <a:pt x="1427" y="1427"/>
                  </a:lnTo>
                  <a:lnTo>
                    <a:pt x="1427" y="1"/>
                  </a:lnTo>
                  <a:close/>
                </a:path>
              </a:pathLst>
            </a:custGeom>
            <a:solidFill>
              <a:srgbClr val="FFC8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56" name="Google Shape;4356;p9"/>
            <p:cNvSpPr/>
            <p:nvPr/>
          </p:nvSpPr>
          <p:spPr>
            <a:xfrm>
              <a:off x="3391675" y="2845525"/>
              <a:ext cx="35300" cy="35700"/>
            </a:xfrm>
            <a:custGeom>
              <a:avLst/>
              <a:gdLst/>
              <a:ahLst/>
              <a:cxnLst/>
              <a:rect l="l" t="t" r="r" b="b"/>
              <a:pathLst>
                <a:path w="1412" h="1428" extrusionOk="0">
                  <a:moveTo>
                    <a:pt x="1" y="1"/>
                  </a:moveTo>
                  <a:lnTo>
                    <a:pt x="1" y="1427"/>
                  </a:lnTo>
                  <a:lnTo>
                    <a:pt x="1411" y="1427"/>
                  </a:lnTo>
                  <a:lnTo>
                    <a:pt x="141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57" name="Google Shape;4357;p9"/>
            <p:cNvSpPr/>
            <p:nvPr/>
          </p:nvSpPr>
          <p:spPr>
            <a:xfrm>
              <a:off x="3426950" y="2845525"/>
              <a:ext cx="35300" cy="35700"/>
            </a:xfrm>
            <a:custGeom>
              <a:avLst/>
              <a:gdLst/>
              <a:ahLst/>
              <a:cxnLst/>
              <a:rect l="l" t="t" r="r" b="b"/>
              <a:pathLst>
                <a:path w="1412" h="1428" extrusionOk="0">
                  <a:moveTo>
                    <a:pt x="0" y="1"/>
                  </a:moveTo>
                  <a:lnTo>
                    <a:pt x="0" y="1427"/>
                  </a:lnTo>
                  <a:lnTo>
                    <a:pt x="1411" y="1427"/>
                  </a:lnTo>
                  <a:lnTo>
                    <a:pt x="141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58" name="Google Shape;4358;p9"/>
            <p:cNvSpPr/>
            <p:nvPr/>
          </p:nvSpPr>
          <p:spPr>
            <a:xfrm>
              <a:off x="3356025" y="2881200"/>
              <a:ext cx="35675" cy="35275"/>
            </a:xfrm>
            <a:custGeom>
              <a:avLst/>
              <a:gdLst/>
              <a:ahLst/>
              <a:cxnLst/>
              <a:rect l="l" t="t" r="r" b="b"/>
              <a:pathLst>
                <a:path w="1427" h="1411" extrusionOk="0">
                  <a:moveTo>
                    <a:pt x="0" y="0"/>
                  </a:moveTo>
                  <a:lnTo>
                    <a:pt x="0" y="1411"/>
                  </a:lnTo>
                  <a:lnTo>
                    <a:pt x="1427" y="1411"/>
                  </a:lnTo>
                  <a:lnTo>
                    <a:pt x="142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59" name="Google Shape;4359;p9"/>
            <p:cNvSpPr/>
            <p:nvPr/>
          </p:nvSpPr>
          <p:spPr>
            <a:xfrm>
              <a:off x="3391675" y="2881200"/>
              <a:ext cx="35300" cy="35275"/>
            </a:xfrm>
            <a:custGeom>
              <a:avLst/>
              <a:gdLst/>
              <a:ahLst/>
              <a:cxnLst/>
              <a:rect l="l" t="t" r="r" b="b"/>
              <a:pathLst>
                <a:path w="1412" h="1411" extrusionOk="0">
                  <a:moveTo>
                    <a:pt x="1" y="0"/>
                  </a:moveTo>
                  <a:lnTo>
                    <a:pt x="1" y="1411"/>
                  </a:lnTo>
                  <a:lnTo>
                    <a:pt x="1411" y="1411"/>
                  </a:lnTo>
                  <a:lnTo>
                    <a:pt x="141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60" name="Google Shape;4360;p9"/>
            <p:cNvSpPr/>
            <p:nvPr/>
          </p:nvSpPr>
          <p:spPr>
            <a:xfrm>
              <a:off x="3426950" y="2881200"/>
              <a:ext cx="35300" cy="35275"/>
            </a:xfrm>
            <a:custGeom>
              <a:avLst/>
              <a:gdLst/>
              <a:ahLst/>
              <a:cxnLst/>
              <a:rect l="l" t="t" r="r" b="b"/>
              <a:pathLst>
                <a:path w="1412" h="1411" extrusionOk="0">
                  <a:moveTo>
                    <a:pt x="0" y="0"/>
                  </a:moveTo>
                  <a:lnTo>
                    <a:pt x="0" y="1411"/>
                  </a:lnTo>
                  <a:lnTo>
                    <a:pt x="1411" y="1411"/>
                  </a:lnTo>
                  <a:lnTo>
                    <a:pt x="141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61" name="Google Shape;4361;p9"/>
            <p:cNvSpPr/>
            <p:nvPr/>
          </p:nvSpPr>
          <p:spPr>
            <a:xfrm>
              <a:off x="3356025" y="2916450"/>
              <a:ext cx="35675" cy="35300"/>
            </a:xfrm>
            <a:custGeom>
              <a:avLst/>
              <a:gdLst/>
              <a:ahLst/>
              <a:cxnLst/>
              <a:rect l="l" t="t" r="r" b="b"/>
              <a:pathLst>
                <a:path w="1427" h="1412" extrusionOk="0">
                  <a:moveTo>
                    <a:pt x="0" y="1"/>
                  </a:moveTo>
                  <a:lnTo>
                    <a:pt x="0" y="1412"/>
                  </a:lnTo>
                  <a:lnTo>
                    <a:pt x="1427" y="1412"/>
                  </a:lnTo>
                  <a:lnTo>
                    <a:pt x="142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62" name="Google Shape;4362;p9"/>
            <p:cNvSpPr/>
            <p:nvPr/>
          </p:nvSpPr>
          <p:spPr>
            <a:xfrm>
              <a:off x="3391675" y="2916450"/>
              <a:ext cx="35300" cy="35300"/>
            </a:xfrm>
            <a:custGeom>
              <a:avLst/>
              <a:gdLst/>
              <a:ahLst/>
              <a:cxnLst/>
              <a:rect l="l" t="t" r="r" b="b"/>
              <a:pathLst>
                <a:path w="1412" h="1412" extrusionOk="0">
                  <a:moveTo>
                    <a:pt x="1" y="1"/>
                  </a:moveTo>
                  <a:lnTo>
                    <a:pt x="1" y="1412"/>
                  </a:lnTo>
                  <a:lnTo>
                    <a:pt x="1411" y="1412"/>
                  </a:lnTo>
                  <a:lnTo>
                    <a:pt x="1411" y="1"/>
                  </a:lnTo>
                  <a:close/>
                </a:path>
              </a:pathLst>
            </a:custGeom>
            <a:solidFill>
              <a:srgbClr val="FFC8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63" name="Google Shape;4363;p9"/>
            <p:cNvSpPr/>
            <p:nvPr/>
          </p:nvSpPr>
          <p:spPr>
            <a:xfrm>
              <a:off x="3426950" y="2916450"/>
              <a:ext cx="35300" cy="35300"/>
            </a:xfrm>
            <a:custGeom>
              <a:avLst/>
              <a:gdLst/>
              <a:ahLst/>
              <a:cxnLst/>
              <a:rect l="l" t="t" r="r" b="b"/>
              <a:pathLst>
                <a:path w="1412" h="1412" extrusionOk="0">
                  <a:moveTo>
                    <a:pt x="0" y="1"/>
                  </a:moveTo>
                  <a:lnTo>
                    <a:pt x="0" y="1412"/>
                  </a:lnTo>
                  <a:lnTo>
                    <a:pt x="1411" y="1412"/>
                  </a:lnTo>
                  <a:lnTo>
                    <a:pt x="141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64" name="Google Shape;4364;p9"/>
            <p:cNvSpPr/>
            <p:nvPr/>
          </p:nvSpPr>
          <p:spPr>
            <a:xfrm>
              <a:off x="3338375" y="2969375"/>
              <a:ext cx="26675" cy="26650"/>
            </a:xfrm>
            <a:custGeom>
              <a:avLst/>
              <a:gdLst/>
              <a:ahLst/>
              <a:cxnLst/>
              <a:rect l="l" t="t" r="r" b="b"/>
              <a:pathLst>
                <a:path w="1067" h="1066" extrusionOk="0">
                  <a:moveTo>
                    <a:pt x="1" y="0"/>
                  </a:moveTo>
                  <a:lnTo>
                    <a:pt x="1" y="1066"/>
                  </a:lnTo>
                  <a:lnTo>
                    <a:pt x="1067" y="1066"/>
                  </a:lnTo>
                  <a:lnTo>
                    <a:pt x="106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65" name="Google Shape;4365;p9"/>
            <p:cNvSpPr/>
            <p:nvPr/>
          </p:nvSpPr>
          <p:spPr>
            <a:xfrm>
              <a:off x="3391675" y="2951725"/>
              <a:ext cx="35300" cy="35300"/>
            </a:xfrm>
            <a:custGeom>
              <a:avLst/>
              <a:gdLst/>
              <a:ahLst/>
              <a:cxnLst/>
              <a:rect l="l" t="t" r="r" b="b"/>
              <a:pathLst>
                <a:path w="1412" h="1412" extrusionOk="0">
                  <a:moveTo>
                    <a:pt x="1" y="1"/>
                  </a:moveTo>
                  <a:lnTo>
                    <a:pt x="1" y="1411"/>
                  </a:lnTo>
                  <a:lnTo>
                    <a:pt x="1411" y="1411"/>
                  </a:lnTo>
                  <a:lnTo>
                    <a:pt x="141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66" name="Google Shape;4366;p9"/>
            <p:cNvSpPr/>
            <p:nvPr/>
          </p:nvSpPr>
          <p:spPr>
            <a:xfrm>
              <a:off x="3453200" y="2969375"/>
              <a:ext cx="26675" cy="26650"/>
            </a:xfrm>
            <a:custGeom>
              <a:avLst/>
              <a:gdLst/>
              <a:ahLst/>
              <a:cxnLst/>
              <a:rect l="l" t="t" r="r" b="b"/>
              <a:pathLst>
                <a:path w="1067" h="1066" extrusionOk="0">
                  <a:moveTo>
                    <a:pt x="1" y="0"/>
                  </a:moveTo>
                  <a:lnTo>
                    <a:pt x="1" y="1066"/>
                  </a:lnTo>
                  <a:lnTo>
                    <a:pt x="1066" y="1066"/>
                  </a:lnTo>
                  <a:lnTo>
                    <a:pt x="10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67" name="Google Shape;4367;p9"/>
            <p:cNvSpPr/>
            <p:nvPr/>
          </p:nvSpPr>
          <p:spPr>
            <a:xfrm>
              <a:off x="3365025" y="2996000"/>
              <a:ext cx="26675" cy="26300"/>
            </a:xfrm>
            <a:custGeom>
              <a:avLst/>
              <a:gdLst/>
              <a:ahLst/>
              <a:cxnLst/>
              <a:rect l="l" t="t" r="r" b="b"/>
              <a:pathLst>
                <a:path w="1067" h="1052" extrusionOk="0">
                  <a:moveTo>
                    <a:pt x="1" y="1"/>
                  </a:moveTo>
                  <a:lnTo>
                    <a:pt x="1" y="1051"/>
                  </a:lnTo>
                  <a:lnTo>
                    <a:pt x="1067" y="1051"/>
                  </a:lnTo>
                  <a:lnTo>
                    <a:pt x="106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68" name="Google Shape;4368;p9"/>
            <p:cNvSpPr/>
            <p:nvPr/>
          </p:nvSpPr>
          <p:spPr>
            <a:xfrm>
              <a:off x="3391675" y="2987000"/>
              <a:ext cx="35300" cy="35300"/>
            </a:xfrm>
            <a:custGeom>
              <a:avLst/>
              <a:gdLst/>
              <a:ahLst/>
              <a:cxnLst/>
              <a:rect l="l" t="t" r="r" b="b"/>
              <a:pathLst>
                <a:path w="1412" h="1412" extrusionOk="0">
                  <a:moveTo>
                    <a:pt x="1" y="0"/>
                  </a:moveTo>
                  <a:lnTo>
                    <a:pt x="1" y="1411"/>
                  </a:lnTo>
                  <a:lnTo>
                    <a:pt x="1411" y="1411"/>
                  </a:lnTo>
                  <a:lnTo>
                    <a:pt x="1411" y="0"/>
                  </a:lnTo>
                  <a:close/>
                </a:path>
              </a:pathLst>
            </a:custGeom>
            <a:solidFill>
              <a:srgbClr val="7F5A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69" name="Google Shape;4369;p9"/>
            <p:cNvSpPr/>
            <p:nvPr/>
          </p:nvSpPr>
          <p:spPr>
            <a:xfrm>
              <a:off x="3426950" y="2996000"/>
              <a:ext cx="26275" cy="26300"/>
            </a:xfrm>
            <a:custGeom>
              <a:avLst/>
              <a:gdLst/>
              <a:ahLst/>
              <a:cxnLst/>
              <a:rect l="l" t="t" r="r" b="b"/>
              <a:pathLst>
                <a:path w="1051" h="1052" extrusionOk="0">
                  <a:moveTo>
                    <a:pt x="0" y="1"/>
                  </a:moveTo>
                  <a:lnTo>
                    <a:pt x="0" y="1051"/>
                  </a:lnTo>
                  <a:lnTo>
                    <a:pt x="1051" y="1051"/>
                  </a:lnTo>
                  <a:lnTo>
                    <a:pt x="105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70" name="Google Shape;4370;p9"/>
            <p:cNvSpPr/>
            <p:nvPr/>
          </p:nvSpPr>
          <p:spPr>
            <a:xfrm>
              <a:off x="3391675" y="3022275"/>
              <a:ext cx="35300" cy="35675"/>
            </a:xfrm>
            <a:custGeom>
              <a:avLst/>
              <a:gdLst/>
              <a:ahLst/>
              <a:cxnLst/>
              <a:rect l="l" t="t" r="r" b="b"/>
              <a:pathLst>
                <a:path w="1412" h="1427" extrusionOk="0">
                  <a:moveTo>
                    <a:pt x="1" y="0"/>
                  </a:moveTo>
                  <a:lnTo>
                    <a:pt x="1" y="1426"/>
                  </a:lnTo>
                  <a:lnTo>
                    <a:pt x="1411" y="1426"/>
                  </a:lnTo>
                  <a:lnTo>
                    <a:pt x="141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71" name="Google Shape;4371;p9"/>
            <p:cNvSpPr/>
            <p:nvPr/>
          </p:nvSpPr>
          <p:spPr>
            <a:xfrm>
              <a:off x="3320750" y="3057925"/>
              <a:ext cx="35300" cy="35300"/>
            </a:xfrm>
            <a:custGeom>
              <a:avLst/>
              <a:gdLst/>
              <a:ahLst/>
              <a:cxnLst/>
              <a:rect l="l" t="t" r="r" b="b"/>
              <a:pathLst>
                <a:path w="1412" h="1412" extrusionOk="0">
                  <a:moveTo>
                    <a:pt x="1" y="0"/>
                  </a:moveTo>
                  <a:lnTo>
                    <a:pt x="1" y="1411"/>
                  </a:lnTo>
                  <a:lnTo>
                    <a:pt x="1411" y="1411"/>
                  </a:lnTo>
                  <a:lnTo>
                    <a:pt x="141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72" name="Google Shape;4372;p9"/>
            <p:cNvSpPr/>
            <p:nvPr/>
          </p:nvSpPr>
          <p:spPr>
            <a:xfrm>
              <a:off x="3356025" y="3057925"/>
              <a:ext cx="35675" cy="35300"/>
            </a:xfrm>
            <a:custGeom>
              <a:avLst/>
              <a:gdLst/>
              <a:ahLst/>
              <a:cxnLst/>
              <a:rect l="l" t="t" r="r" b="b"/>
              <a:pathLst>
                <a:path w="1427" h="1412" extrusionOk="0">
                  <a:moveTo>
                    <a:pt x="0" y="0"/>
                  </a:moveTo>
                  <a:lnTo>
                    <a:pt x="0" y="1411"/>
                  </a:lnTo>
                  <a:lnTo>
                    <a:pt x="1427" y="1411"/>
                  </a:lnTo>
                  <a:lnTo>
                    <a:pt x="142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73" name="Google Shape;4373;p9"/>
            <p:cNvSpPr/>
            <p:nvPr/>
          </p:nvSpPr>
          <p:spPr>
            <a:xfrm>
              <a:off x="3391675" y="3057925"/>
              <a:ext cx="35300" cy="35300"/>
            </a:xfrm>
            <a:custGeom>
              <a:avLst/>
              <a:gdLst/>
              <a:ahLst/>
              <a:cxnLst/>
              <a:rect l="l" t="t" r="r" b="b"/>
              <a:pathLst>
                <a:path w="1412" h="1412" extrusionOk="0">
                  <a:moveTo>
                    <a:pt x="1" y="0"/>
                  </a:moveTo>
                  <a:lnTo>
                    <a:pt x="1" y="1411"/>
                  </a:lnTo>
                  <a:lnTo>
                    <a:pt x="1411" y="1411"/>
                  </a:lnTo>
                  <a:lnTo>
                    <a:pt x="141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74" name="Google Shape;4374;p9"/>
            <p:cNvSpPr/>
            <p:nvPr/>
          </p:nvSpPr>
          <p:spPr>
            <a:xfrm>
              <a:off x="3426950" y="3057925"/>
              <a:ext cx="35300" cy="35300"/>
            </a:xfrm>
            <a:custGeom>
              <a:avLst/>
              <a:gdLst/>
              <a:ahLst/>
              <a:cxnLst/>
              <a:rect l="l" t="t" r="r" b="b"/>
              <a:pathLst>
                <a:path w="1412" h="1412" extrusionOk="0">
                  <a:moveTo>
                    <a:pt x="0" y="0"/>
                  </a:moveTo>
                  <a:lnTo>
                    <a:pt x="0" y="1411"/>
                  </a:lnTo>
                  <a:lnTo>
                    <a:pt x="1411" y="1411"/>
                  </a:lnTo>
                  <a:lnTo>
                    <a:pt x="141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75" name="Google Shape;4375;p9"/>
            <p:cNvSpPr/>
            <p:nvPr/>
          </p:nvSpPr>
          <p:spPr>
            <a:xfrm>
              <a:off x="3462225" y="3057925"/>
              <a:ext cx="35275" cy="35300"/>
            </a:xfrm>
            <a:custGeom>
              <a:avLst/>
              <a:gdLst/>
              <a:ahLst/>
              <a:cxnLst/>
              <a:rect l="l" t="t" r="r" b="b"/>
              <a:pathLst>
                <a:path w="1411" h="1412" extrusionOk="0">
                  <a:moveTo>
                    <a:pt x="0" y="0"/>
                  </a:moveTo>
                  <a:lnTo>
                    <a:pt x="0" y="1411"/>
                  </a:lnTo>
                  <a:lnTo>
                    <a:pt x="1411" y="1411"/>
                  </a:lnTo>
                  <a:lnTo>
                    <a:pt x="141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376" name="Google Shape;4376;p9"/>
          <p:cNvGrpSpPr/>
          <p:nvPr/>
        </p:nvGrpSpPr>
        <p:grpSpPr>
          <a:xfrm>
            <a:off x="10814647" y="5161315"/>
            <a:ext cx="1588516" cy="976688"/>
            <a:chOff x="2430450" y="2143325"/>
            <a:chExt cx="337800" cy="207700"/>
          </a:xfrm>
        </p:grpSpPr>
        <p:sp>
          <p:nvSpPr>
            <p:cNvPr id="4377" name="Google Shape;4377;p9"/>
            <p:cNvSpPr/>
            <p:nvPr/>
          </p:nvSpPr>
          <p:spPr>
            <a:xfrm>
              <a:off x="2482575" y="2143325"/>
              <a:ext cx="25875" cy="25900"/>
            </a:xfrm>
            <a:custGeom>
              <a:avLst/>
              <a:gdLst/>
              <a:ahLst/>
              <a:cxnLst/>
              <a:rect l="l" t="t" r="r" b="b"/>
              <a:pathLst>
                <a:path w="1035" h="1036" extrusionOk="0">
                  <a:moveTo>
                    <a:pt x="0" y="1"/>
                  </a:moveTo>
                  <a:lnTo>
                    <a:pt x="0" y="1035"/>
                  </a:lnTo>
                  <a:lnTo>
                    <a:pt x="1035" y="1035"/>
                  </a:lnTo>
                  <a:lnTo>
                    <a:pt x="1035" y="1"/>
                  </a:lnTo>
                  <a:close/>
                </a:path>
              </a:pathLst>
            </a:custGeom>
            <a:solidFill>
              <a:srgbClr val="DE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78" name="Google Shape;4378;p9"/>
            <p:cNvSpPr/>
            <p:nvPr/>
          </p:nvSpPr>
          <p:spPr>
            <a:xfrm>
              <a:off x="2456700" y="2169200"/>
              <a:ext cx="25900" cy="25875"/>
            </a:xfrm>
            <a:custGeom>
              <a:avLst/>
              <a:gdLst/>
              <a:ahLst/>
              <a:cxnLst/>
              <a:rect l="l" t="t" r="r" b="b"/>
              <a:pathLst>
                <a:path w="1036" h="1035" extrusionOk="0">
                  <a:moveTo>
                    <a:pt x="1" y="0"/>
                  </a:moveTo>
                  <a:lnTo>
                    <a:pt x="1" y="1035"/>
                  </a:lnTo>
                  <a:lnTo>
                    <a:pt x="1035" y="1035"/>
                  </a:lnTo>
                  <a:lnTo>
                    <a:pt x="10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79" name="Google Shape;4379;p9"/>
            <p:cNvSpPr/>
            <p:nvPr/>
          </p:nvSpPr>
          <p:spPr>
            <a:xfrm>
              <a:off x="2482575" y="21692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0" y="0"/>
                  </a:moveTo>
                  <a:lnTo>
                    <a:pt x="0" y="1035"/>
                  </a:lnTo>
                  <a:lnTo>
                    <a:pt x="1035" y="1035"/>
                  </a:lnTo>
                  <a:lnTo>
                    <a:pt x="103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80" name="Google Shape;4380;p9"/>
            <p:cNvSpPr/>
            <p:nvPr/>
          </p:nvSpPr>
          <p:spPr>
            <a:xfrm>
              <a:off x="2508425" y="2169200"/>
              <a:ext cx="26275" cy="25875"/>
            </a:xfrm>
            <a:custGeom>
              <a:avLst/>
              <a:gdLst/>
              <a:ahLst/>
              <a:cxnLst/>
              <a:rect l="l" t="t" r="r" b="b"/>
              <a:pathLst>
                <a:path w="1051" h="1035" extrusionOk="0">
                  <a:moveTo>
                    <a:pt x="1" y="0"/>
                  </a:moveTo>
                  <a:lnTo>
                    <a:pt x="1" y="1035"/>
                  </a:lnTo>
                  <a:lnTo>
                    <a:pt x="1051" y="1035"/>
                  </a:lnTo>
                  <a:lnTo>
                    <a:pt x="1051" y="0"/>
                  </a:lnTo>
                  <a:close/>
                </a:path>
              </a:pathLst>
            </a:custGeom>
            <a:solidFill>
              <a:srgbClr val="DE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81" name="Google Shape;4381;p9"/>
            <p:cNvSpPr/>
            <p:nvPr/>
          </p:nvSpPr>
          <p:spPr>
            <a:xfrm>
              <a:off x="2690250" y="2169200"/>
              <a:ext cx="26275" cy="25875"/>
            </a:xfrm>
            <a:custGeom>
              <a:avLst/>
              <a:gdLst/>
              <a:ahLst/>
              <a:cxnLst/>
              <a:rect l="l" t="t" r="r" b="b"/>
              <a:pathLst>
                <a:path w="1051" h="1035" extrusionOk="0">
                  <a:moveTo>
                    <a:pt x="1" y="0"/>
                  </a:moveTo>
                  <a:lnTo>
                    <a:pt x="1" y="1035"/>
                  </a:lnTo>
                  <a:lnTo>
                    <a:pt x="1051" y="1035"/>
                  </a:lnTo>
                  <a:lnTo>
                    <a:pt x="1051" y="0"/>
                  </a:lnTo>
                  <a:close/>
                </a:path>
              </a:pathLst>
            </a:custGeom>
            <a:solidFill>
              <a:srgbClr val="DE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82" name="Google Shape;4382;p9"/>
            <p:cNvSpPr/>
            <p:nvPr/>
          </p:nvSpPr>
          <p:spPr>
            <a:xfrm>
              <a:off x="2482575" y="2195050"/>
              <a:ext cx="25875" cy="26275"/>
            </a:xfrm>
            <a:custGeom>
              <a:avLst/>
              <a:gdLst/>
              <a:ahLst/>
              <a:cxnLst/>
              <a:rect l="l" t="t" r="r" b="b"/>
              <a:pathLst>
                <a:path w="1035" h="1051" extrusionOk="0">
                  <a:moveTo>
                    <a:pt x="0" y="1"/>
                  </a:moveTo>
                  <a:lnTo>
                    <a:pt x="0" y="1051"/>
                  </a:lnTo>
                  <a:lnTo>
                    <a:pt x="1035" y="1051"/>
                  </a:lnTo>
                  <a:lnTo>
                    <a:pt x="103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83" name="Google Shape;4383;p9"/>
            <p:cNvSpPr/>
            <p:nvPr/>
          </p:nvSpPr>
          <p:spPr>
            <a:xfrm>
              <a:off x="2664400" y="2195050"/>
              <a:ext cx="25875" cy="26275"/>
            </a:xfrm>
            <a:custGeom>
              <a:avLst/>
              <a:gdLst/>
              <a:ahLst/>
              <a:cxnLst/>
              <a:rect l="l" t="t" r="r" b="b"/>
              <a:pathLst>
                <a:path w="1035" h="1051" extrusionOk="0">
                  <a:moveTo>
                    <a:pt x="0" y="1"/>
                  </a:moveTo>
                  <a:lnTo>
                    <a:pt x="0" y="1051"/>
                  </a:lnTo>
                  <a:lnTo>
                    <a:pt x="1035" y="1051"/>
                  </a:lnTo>
                  <a:lnTo>
                    <a:pt x="1035" y="1"/>
                  </a:lnTo>
                  <a:close/>
                </a:path>
              </a:pathLst>
            </a:custGeom>
            <a:solidFill>
              <a:srgbClr val="DE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84" name="Google Shape;4384;p9"/>
            <p:cNvSpPr/>
            <p:nvPr/>
          </p:nvSpPr>
          <p:spPr>
            <a:xfrm>
              <a:off x="2690250" y="2195050"/>
              <a:ext cx="26275" cy="26275"/>
            </a:xfrm>
            <a:custGeom>
              <a:avLst/>
              <a:gdLst/>
              <a:ahLst/>
              <a:cxnLst/>
              <a:rect l="l" t="t" r="r" b="b"/>
              <a:pathLst>
                <a:path w="1051" h="1051" extrusionOk="0">
                  <a:moveTo>
                    <a:pt x="1" y="1"/>
                  </a:moveTo>
                  <a:lnTo>
                    <a:pt x="1" y="1051"/>
                  </a:lnTo>
                  <a:lnTo>
                    <a:pt x="1051" y="1051"/>
                  </a:lnTo>
                  <a:lnTo>
                    <a:pt x="105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85" name="Google Shape;4385;p9"/>
            <p:cNvSpPr/>
            <p:nvPr/>
          </p:nvSpPr>
          <p:spPr>
            <a:xfrm>
              <a:off x="2716500" y="2195050"/>
              <a:ext cx="25900" cy="26275"/>
            </a:xfrm>
            <a:custGeom>
              <a:avLst/>
              <a:gdLst/>
              <a:ahLst/>
              <a:cxnLst/>
              <a:rect l="l" t="t" r="r" b="b"/>
              <a:pathLst>
                <a:path w="1036" h="1051" extrusionOk="0">
                  <a:moveTo>
                    <a:pt x="1" y="1"/>
                  </a:moveTo>
                  <a:lnTo>
                    <a:pt x="1" y="1051"/>
                  </a:lnTo>
                  <a:lnTo>
                    <a:pt x="1035" y="1051"/>
                  </a:lnTo>
                  <a:lnTo>
                    <a:pt x="103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86" name="Google Shape;4386;p9"/>
            <p:cNvSpPr/>
            <p:nvPr/>
          </p:nvSpPr>
          <p:spPr>
            <a:xfrm>
              <a:off x="2482575" y="2221300"/>
              <a:ext cx="25875" cy="25900"/>
            </a:xfrm>
            <a:custGeom>
              <a:avLst/>
              <a:gdLst/>
              <a:ahLst/>
              <a:cxnLst/>
              <a:rect l="l" t="t" r="r" b="b"/>
              <a:pathLst>
                <a:path w="1035" h="1036" extrusionOk="0">
                  <a:moveTo>
                    <a:pt x="0" y="1"/>
                  </a:moveTo>
                  <a:lnTo>
                    <a:pt x="0" y="1035"/>
                  </a:lnTo>
                  <a:lnTo>
                    <a:pt x="1035" y="1035"/>
                  </a:lnTo>
                  <a:lnTo>
                    <a:pt x="103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87" name="Google Shape;4387;p9"/>
            <p:cNvSpPr/>
            <p:nvPr/>
          </p:nvSpPr>
          <p:spPr>
            <a:xfrm>
              <a:off x="2586400" y="2221300"/>
              <a:ext cx="26300" cy="25900"/>
            </a:xfrm>
            <a:custGeom>
              <a:avLst/>
              <a:gdLst/>
              <a:ahLst/>
              <a:cxnLst/>
              <a:rect l="l" t="t" r="r" b="b"/>
              <a:pathLst>
                <a:path w="1052" h="1036" extrusionOk="0">
                  <a:moveTo>
                    <a:pt x="1" y="1"/>
                  </a:moveTo>
                  <a:lnTo>
                    <a:pt x="1" y="1035"/>
                  </a:lnTo>
                  <a:lnTo>
                    <a:pt x="1051" y="1035"/>
                  </a:lnTo>
                  <a:lnTo>
                    <a:pt x="1051" y="1"/>
                  </a:lnTo>
                  <a:close/>
                </a:path>
              </a:pathLst>
            </a:custGeom>
            <a:solidFill>
              <a:srgbClr val="DE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88" name="Google Shape;4388;p9"/>
            <p:cNvSpPr/>
            <p:nvPr/>
          </p:nvSpPr>
          <p:spPr>
            <a:xfrm>
              <a:off x="2690250" y="2221300"/>
              <a:ext cx="26275" cy="25900"/>
            </a:xfrm>
            <a:custGeom>
              <a:avLst/>
              <a:gdLst/>
              <a:ahLst/>
              <a:cxnLst/>
              <a:rect l="l" t="t" r="r" b="b"/>
              <a:pathLst>
                <a:path w="1051" h="1036" extrusionOk="0">
                  <a:moveTo>
                    <a:pt x="1" y="1"/>
                  </a:moveTo>
                  <a:lnTo>
                    <a:pt x="1" y="1035"/>
                  </a:lnTo>
                  <a:lnTo>
                    <a:pt x="1051" y="1035"/>
                  </a:lnTo>
                  <a:lnTo>
                    <a:pt x="105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89" name="Google Shape;4389;p9"/>
            <p:cNvSpPr/>
            <p:nvPr/>
          </p:nvSpPr>
          <p:spPr>
            <a:xfrm>
              <a:off x="2456700" y="2247175"/>
              <a:ext cx="25900" cy="25875"/>
            </a:xfrm>
            <a:custGeom>
              <a:avLst/>
              <a:gdLst/>
              <a:ahLst/>
              <a:cxnLst/>
              <a:rect l="l" t="t" r="r" b="b"/>
              <a:pathLst>
                <a:path w="1036" h="1035" extrusionOk="0">
                  <a:moveTo>
                    <a:pt x="1" y="0"/>
                  </a:moveTo>
                  <a:lnTo>
                    <a:pt x="1" y="1035"/>
                  </a:lnTo>
                  <a:lnTo>
                    <a:pt x="1035" y="1035"/>
                  </a:lnTo>
                  <a:lnTo>
                    <a:pt x="103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90" name="Google Shape;4390;p9"/>
            <p:cNvSpPr/>
            <p:nvPr/>
          </p:nvSpPr>
          <p:spPr>
            <a:xfrm>
              <a:off x="2482575" y="224717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0" y="0"/>
                  </a:moveTo>
                  <a:lnTo>
                    <a:pt x="0" y="1035"/>
                  </a:lnTo>
                  <a:lnTo>
                    <a:pt x="1035" y="1035"/>
                  </a:lnTo>
                  <a:lnTo>
                    <a:pt x="10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91" name="Google Shape;4391;p9"/>
            <p:cNvSpPr/>
            <p:nvPr/>
          </p:nvSpPr>
          <p:spPr>
            <a:xfrm>
              <a:off x="2560550" y="224717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0" y="0"/>
                  </a:moveTo>
                  <a:lnTo>
                    <a:pt x="0" y="1035"/>
                  </a:lnTo>
                  <a:lnTo>
                    <a:pt x="1035" y="1035"/>
                  </a:lnTo>
                  <a:lnTo>
                    <a:pt x="10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92" name="Google Shape;4392;p9"/>
            <p:cNvSpPr/>
            <p:nvPr/>
          </p:nvSpPr>
          <p:spPr>
            <a:xfrm>
              <a:off x="2586400" y="2247175"/>
              <a:ext cx="26300" cy="25875"/>
            </a:xfrm>
            <a:custGeom>
              <a:avLst/>
              <a:gdLst/>
              <a:ahLst/>
              <a:cxnLst/>
              <a:rect l="l" t="t" r="r" b="b"/>
              <a:pathLst>
                <a:path w="1052" h="1035" extrusionOk="0">
                  <a:moveTo>
                    <a:pt x="1" y="0"/>
                  </a:moveTo>
                  <a:lnTo>
                    <a:pt x="1" y="1035"/>
                  </a:lnTo>
                  <a:lnTo>
                    <a:pt x="1051" y="1035"/>
                  </a:lnTo>
                  <a:lnTo>
                    <a:pt x="105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93" name="Google Shape;4393;p9"/>
            <p:cNvSpPr/>
            <p:nvPr/>
          </p:nvSpPr>
          <p:spPr>
            <a:xfrm>
              <a:off x="2612675" y="224717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0" y="0"/>
                  </a:moveTo>
                  <a:lnTo>
                    <a:pt x="0" y="1035"/>
                  </a:lnTo>
                  <a:lnTo>
                    <a:pt x="1035" y="1035"/>
                  </a:lnTo>
                  <a:lnTo>
                    <a:pt x="10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94" name="Google Shape;4394;p9"/>
            <p:cNvSpPr/>
            <p:nvPr/>
          </p:nvSpPr>
          <p:spPr>
            <a:xfrm>
              <a:off x="2690250" y="2247175"/>
              <a:ext cx="26275" cy="25875"/>
            </a:xfrm>
            <a:custGeom>
              <a:avLst/>
              <a:gdLst/>
              <a:ahLst/>
              <a:cxnLst/>
              <a:rect l="l" t="t" r="r" b="b"/>
              <a:pathLst>
                <a:path w="1051" h="1035" extrusionOk="0">
                  <a:moveTo>
                    <a:pt x="1" y="0"/>
                  </a:moveTo>
                  <a:lnTo>
                    <a:pt x="1" y="1035"/>
                  </a:lnTo>
                  <a:lnTo>
                    <a:pt x="1051" y="1035"/>
                  </a:lnTo>
                  <a:lnTo>
                    <a:pt x="105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95" name="Google Shape;4395;p9"/>
            <p:cNvSpPr/>
            <p:nvPr/>
          </p:nvSpPr>
          <p:spPr>
            <a:xfrm>
              <a:off x="2482575" y="2273025"/>
              <a:ext cx="25875" cy="25900"/>
            </a:xfrm>
            <a:custGeom>
              <a:avLst/>
              <a:gdLst/>
              <a:ahLst/>
              <a:cxnLst/>
              <a:rect l="l" t="t" r="r" b="b"/>
              <a:pathLst>
                <a:path w="1035" h="1036" extrusionOk="0">
                  <a:moveTo>
                    <a:pt x="0" y="1"/>
                  </a:moveTo>
                  <a:lnTo>
                    <a:pt x="0" y="1035"/>
                  </a:lnTo>
                  <a:lnTo>
                    <a:pt x="1035" y="1035"/>
                  </a:lnTo>
                  <a:lnTo>
                    <a:pt x="103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96" name="Google Shape;4396;p9"/>
            <p:cNvSpPr/>
            <p:nvPr/>
          </p:nvSpPr>
          <p:spPr>
            <a:xfrm>
              <a:off x="2586400" y="2273025"/>
              <a:ext cx="26300" cy="25900"/>
            </a:xfrm>
            <a:custGeom>
              <a:avLst/>
              <a:gdLst/>
              <a:ahLst/>
              <a:cxnLst/>
              <a:rect l="l" t="t" r="r" b="b"/>
              <a:pathLst>
                <a:path w="1052" h="1036" extrusionOk="0">
                  <a:moveTo>
                    <a:pt x="1" y="1"/>
                  </a:moveTo>
                  <a:lnTo>
                    <a:pt x="1" y="1035"/>
                  </a:lnTo>
                  <a:lnTo>
                    <a:pt x="1051" y="1035"/>
                  </a:lnTo>
                  <a:lnTo>
                    <a:pt x="105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97" name="Google Shape;4397;p9"/>
            <p:cNvSpPr/>
            <p:nvPr/>
          </p:nvSpPr>
          <p:spPr>
            <a:xfrm>
              <a:off x="2664400" y="2273025"/>
              <a:ext cx="25875" cy="25900"/>
            </a:xfrm>
            <a:custGeom>
              <a:avLst/>
              <a:gdLst/>
              <a:ahLst/>
              <a:cxnLst/>
              <a:rect l="l" t="t" r="r" b="b"/>
              <a:pathLst>
                <a:path w="1035" h="1036" extrusionOk="0">
                  <a:moveTo>
                    <a:pt x="0" y="1"/>
                  </a:moveTo>
                  <a:lnTo>
                    <a:pt x="0" y="1035"/>
                  </a:lnTo>
                  <a:lnTo>
                    <a:pt x="1035" y="1035"/>
                  </a:lnTo>
                  <a:lnTo>
                    <a:pt x="103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98" name="Google Shape;4398;p9"/>
            <p:cNvSpPr/>
            <p:nvPr/>
          </p:nvSpPr>
          <p:spPr>
            <a:xfrm>
              <a:off x="2742375" y="2273025"/>
              <a:ext cx="25875" cy="25900"/>
            </a:xfrm>
            <a:custGeom>
              <a:avLst/>
              <a:gdLst/>
              <a:ahLst/>
              <a:cxnLst/>
              <a:rect l="l" t="t" r="r" b="b"/>
              <a:pathLst>
                <a:path w="1035" h="1036" extrusionOk="0">
                  <a:moveTo>
                    <a:pt x="0" y="1"/>
                  </a:moveTo>
                  <a:lnTo>
                    <a:pt x="0" y="1035"/>
                  </a:lnTo>
                  <a:lnTo>
                    <a:pt x="1035" y="1035"/>
                  </a:lnTo>
                  <a:lnTo>
                    <a:pt x="103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99" name="Google Shape;4399;p9"/>
            <p:cNvSpPr/>
            <p:nvPr/>
          </p:nvSpPr>
          <p:spPr>
            <a:xfrm>
              <a:off x="2508425" y="2298900"/>
              <a:ext cx="26275" cy="26275"/>
            </a:xfrm>
            <a:custGeom>
              <a:avLst/>
              <a:gdLst/>
              <a:ahLst/>
              <a:cxnLst/>
              <a:rect l="l" t="t" r="r" b="b"/>
              <a:pathLst>
                <a:path w="1051" h="1051" extrusionOk="0">
                  <a:moveTo>
                    <a:pt x="1" y="0"/>
                  </a:moveTo>
                  <a:lnTo>
                    <a:pt x="1" y="1050"/>
                  </a:lnTo>
                  <a:lnTo>
                    <a:pt x="1051" y="1050"/>
                  </a:lnTo>
                  <a:lnTo>
                    <a:pt x="105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00" name="Google Shape;4400;p9"/>
            <p:cNvSpPr/>
            <p:nvPr/>
          </p:nvSpPr>
          <p:spPr>
            <a:xfrm>
              <a:off x="2586400" y="2298900"/>
              <a:ext cx="26300" cy="26275"/>
            </a:xfrm>
            <a:custGeom>
              <a:avLst/>
              <a:gdLst/>
              <a:ahLst/>
              <a:cxnLst/>
              <a:rect l="l" t="t" r="r" b="b"/>
              <a:pathLst>
                <a:path w="1052" h="1051" extrusionOk="0">
                  <a:moveTo>
                    <a:pt x="1" y="0"/>
                  </a:moveTo>
                  <a:lnTo>
                    <a:pt x="1" y="1050"/>
                  </a:lnTo>
                  <a:lnTo>
                    <a:pt x="1051" y="1050"/>
                  </a:lnTo>
                  <a:lnTo>
                    <a:pt x="105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01" name="Google Shape;4401;p9"/>
            <p:cNvSpPr/>
            <p:nvPr/>
          </p:nvSpPr>
          <p:spPr>
            <a:xfrm>
              <a:off x="2664400" y="2298900"/>
              <a:ext cx="25875" cy="26275"/>
            </a:xfrm>
            <a:custGeom>
              <a:avLst/>
              <a:gdLst/>
              <a:ahLst/>
              <a:cxnLst/>
              <a:rect l="l" t="t" r="r" b="b"/>
              <a:pathLst>
                <a:path w="1035" h="1051" extrusionOk="0">
                  <a:moveTo>
                    <a:pt x="0" y="0"/>
                  </a:moveTo>
                  <a:lnTo>
                    <a:pt x="0" y="1050"/>
                  </a:lnTo>
                  <a:lnTo>
                    <a:pt x="1035" y="1050"/>
                  </a:lnTo>
                  <a:lnTo>
                    <a:pt x="103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02" name="Google Shape;4402;p9"/>
            <p:cNvSpPr/>
            <p:nvPr/>
          </p:nvSpPr>
          <p:spPr>
            <a:xfrm>
              <a:off x="2716500" y="2298900"/>
              <a:ext cx="25900" cy="26275"/>
            </a:xfrm>
            <a:custGeom>
              <a:avLst/>
              <a:gdLst/>
              <a:ahLst/>
              <a:cxnLst/>
              <a:rect l="l" t="t" r="r" b="b"/>
              <a:pathLst>
                <a:path w="1036" h="1051" extrusionOk="0">
                  <a:moveTo>
                    <a:pt x="1" y="0"/>
                  </a:moveTo>
                  <a:lnTo>
                    <a:pt x="1" y="1050"/>
                  </a:lnTo>
                  <a:lnTo>
                    <a:pt x="1035" y="1050"/>
                  </a:lnTo>
                  <a:lnTo>
                    <a:pt x="10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03" name="Google Shape;4403;p9"/>
            <p:cNvSpPr/>
            <p:nvPr/>
          </p:nvSpPr>
          <p:spPr>
            <a:xfrm>
              <a:off x="2430450" y="2325150"/>
              <a:ext cx="26275" cy="25875"/>
            </a:xfrm>
            <a:custGeom>
              <a:avLst/>
              <a:gdLst/>
              <a:ahLst/>
              <a:cxnLst/>
              <a:rect l="l" t="t" r="r" b="b"/>
              <a:pathLst>
                <a:path w="1051" h="1035" extrusionOk="0">
                  <a:moveTo>
                    <a:pt x="1" y="0"/>
                  </a:moveTo>
                  <a:lnTo>
                    <a:pt x="1" y="1035"/>
                  </a:lnTo>
                  <a:lnTo>
                    <a:pt x="1051" y="1035"/>
                  </a:lnTo>
                  <a:lnTo>
                    <a:pt x="105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04" name="Google Shape;4404;p9"/>
            <p:cNvSpPr/>
            <p:nvPr/>
          </p:nvSpPr>
          <p:spPr>
            <a:xfrm>
              <a:off x="2456700" y="2325150"/>
              <a:ext cx="25900" cy="25875"/>
            </a:xfrm>
            <a:custGeom>
              <a:avLst/>
              <a:gdLst/>
              <a:ahLst/>
              <a:cxnLst/>
              <a:rect l="l" t="t" r="r" b="b"/>
              <a:pathLst>
                <a:path w="1036" h="1035" extrusionOk="0">
                  <a:moveTo>
                    <a:pt x="1" y="0"/>
                  </a:moveTo>
                  <a:lnTo>
                    <a:pt x="1" y="1035"/>
                  </a:lnTo>
                  <a:lnTo>
                    <a:pt x="1035" y="1035"/>
                  </a:lnTo>
                  <a:lnTo>
                    <a:pt x="103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05" name="Google Shape;4405;p9"/>
            <p:cNvSpPr/>
            <p:nvPr/>
          </p:nvSpPr>
          <p:spPr>
            <a:xfrm>
              <a:off x="2482575" y="232515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0" y="0"/>
                  </a:moveTo>
                  <a:lnTo>
                    <a:pt x="0" y="1035"/>
                  </a:lnTo>
                  <a:lnTo>
                    <a:pt x="1035" y="1035"/>
                  </a:lnTo>
                  <a:lnTo>
                    <a:pt x="103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06" name="Google Shape;4406;p9"/>
            <p:cNvSpPr/>
            <p:nvPr/>
          </p:nvSpPr>
          <p:spPr>
            <a:xfrm>
              <a:off x="2508425" y="2325150"/>
              <a:ext cx="26275" cy="25875"/>
            </a:xfrm>
            <a:custGeom>
              <a:avLst/>
              <a:gdLst/>
              <a:ahLst/>
              <a:cxnLst/>
              <a:rect l="l" t="t" r="r" b="b"/>
              <a:pathLst>
                <a:path w="1051" h="1035" extrusionOk="0">
                  <a:moveTo>
                    <a:pt x="1" y="0"/>
                  </a:moveTo>
                  <a:lnTo>
                    <a:pt x="1" y="1035"/>
                  </a:lnTo>
                  <a:lnTo>
                    <a:pt x="1051" y="1035"/>
                  </a:lnTo>
                  <a:lnTo>
                    <a:pt x="105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07" name="Google Shape;4407;p9"/>
            <p:cNvSpPr/>
            <p:nvPr/>
          </p:nvSpPr>
          <p:spPr>
            <a:xfrm>
              <a:off x="2534675" y="2325150"/>
              <a:ext cx="25900" cy="25875"/>
            </a:xfrm>
            <a:custGeom>
              <a:avLst/>
              <a:gdLst/>
              <a:ahLst/>
              <a:cxnLst/>
              <a:rect l="l" t="t" r="r" b="b"/>
              <a:pathLst>
                <a:path w="1036" h="1035" extrusionOk="0">
                  <a:moveTo>
                    <a:pt x="1" y="0"/>
                  </a:moveTo>
                  <a:lnTo>
                    <a:pt x="1" y="1035"/>
                  </a:lnTo>
                  <a:lnTo>
                    <a:pt x="1035" y="1035"/>
                  </a:lnTo>
                  <a:lnTo>
                    <a:pt x="103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08" name="Google Shape;4408;p9"/>
            <p:cNvSpPr/>
            <p:nvPr/>
          </p:nvSpPr>
          <p:spPr>
            <a:xfrm>
              <a:off x="2560550" y="232515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0" y="0"/>
                  </a:moveTo>
                  <a:lnTo>
                    <a:pt x="0" y="1035"/>
                  </a:lnTo>
                  <a:lnTo>
                    <a:pt x="1035" y="1035"/>
                  </a:lnTo>
                  <a:lnTo>
                    <a:pt x="10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09" name="Google Shape;4409;p9"/>
            <p:cNvSpPr/>
            <p:nvPr/>
          </p:nvSpPr>
          <p:spPr>
            <a:xfrm>
              <a:off x="2586400" y="2325150"/>
              <a:ext cx="26300" cy="25875"/>
            </a:xfrm>
            <a:custGeom>
              <a:avLst/>
              <a:gdLst/>
              <a:ahLst/>
              <a:cxnLst/>
              <a:rect l="l" t="t" r="r" b="b"/>
              <a:pathLst>
                <a:path w="1052" h="1035" extrusionOk="0">
                  <a:moveTo>
                    <a:pt x="1" y="0"/>
                  </a:moveTo>
                  <a:lnTo>
                    <a:pt x="1" y="1035"/>
                  </a:lnTo>
                  <a:lnTo>
                    <a:pt x="1051" y="1035"/>
                  </a:lnTo>
                  <a:lnTo>
                    <a:pt x="105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10" name="Google Shape;4410;p9"/>
            <p:cNvSpPr/>
            <p:nvPr/>
          </p:nvSpPr>
          <p:spPr>
            <a:xfrm>
              <a:off x="2612675" y="232515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0" y="0"/>
                  </a:moveTo>
                  <a:lnTo>
                    <a:pt x="0" y="1035"/>
                  </a:lnTo>
                  <a:lnTo>
                    <a:pt x="1035" y="1035"/>
                  </a:lnTo>
                  <a:lnTo>
                    <a:pt x="10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11" name="Google Shape;4411;p9"/>
            <p:cNvSpPr/>
            <p:nvPr/>
          </p:nvSpPr>
          <p:spPr>
            <a:xfrm>
              <a:off x="2638525" y="2325150"/>
              <a:ext cx="25900" cy="25875"/>
            </a:xfrm>
            <a:custGeom>
              <a:avLst/>
              <a:gdLst/>
              <a:ahLst/>
              <a:cxnLst/>
              <a:rect l="l" t="t" r="r" b="b"/>
              <a:pathLst>
                <a:path w="1036" h="1035" extrusionOk="0">
                  <a:moveTo>
                    <a:pt x="1" y="0"/>
                  </a:moveTo>
                  <a:lnTo>
                    <a:pt x="1" y="1035"/>
                  </a:lnTo>
                  <a:lnTo>
                    <a:pt x="1035" y="1035"/>
                  </a:lnTo>
                  <a:lnTo>
                    <a:pt x="103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12" name="Google Shape;4412;p9"/>
            <p:cNvSpPr/>
            <p:nvPr/>
          </p:nvSpPr>
          <p:spPr>
            <a:xfrm>
              <a:off x="2664400" y="232515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0" y="0"/>
                  </a:moveTo>
                  <a:lnTo>
                    <a:pt x="0" y="1035"/>
                  </a:lnTo>
                  <a:lnTo>
                    <a:pt x="1035" y="1035"/>
                  </a:lnTo>
                  <a:lnTo>
                    <a:pt x="103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13" name="Google Shape;4413;p9"/>
            <p:cNvSpPr/>
            <p:nvPr/>
          </p:nvSpPr>
          <p:spPr>
            <a:xfrm>
              <a:off x="2690250" y="2325150"/>
              <a:ext cx="26275" cy="25875"/>
            </a:xfrm>
            <a:custGeom>
              <a:avLst/>
              <a:gdLst/>
              <a:ahLst/>
              <a:cxnLst/>
              <a:rect l="l" t="t" r="r" b="b"/>
              <a:pathLst>
                <a:path w="1051" h="1035" extrusionOk="0">
                  <a:moveTo>
                    <a:pt x="1" y="0"/>
                  </a:moveTo>
                  <a:lnTo>
                    <a:pt x="1" y="1035"/>
                  </a:lnTo>
                  <a:lnTo>
                    <a:pt x="1051" y="1035"/>
                  </a:lnTo>
                  <a:lnTo>
                    <a:pt x="105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14" name="Google Shape;4414;p9"/>
            <p:cNvSpPr/>
            <p:nvPr/>
          </p:nvSpPr>
          <p:spPr>
            <a:xfrm>
              <a:off x="2716500" y="2325150"/>
              <a:ext cx="25900" cy="25875"/>
            </a:xfrm>
            <a:custGeom>
              <a:avLst/>
              <a:gdLst/>
              <a:ahLst/>
              <a:cxnLst/>
              <a:rect l="l" t="t" r="r" b="b"/>
              <a:pathLst>
                <a:path w="1036" h="1035" extrusionOk="0">
                  <a:moveTo>
                    <a:pt x="1" y="0"/>
                  </a:moveTo>
                  <a:lnTo>
                    <a:pt x="1" y="1035"/>
                  </a:lnTo>
                  <a:lnTo>
                    <a:pt x="1035" y="1035"/>
                  </a:lnTo>
                  <a:lnTo>
                    <a:pt x="103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15" name="Google Shape;4415;p9"/>
            <p:cNvSpPr/>
            <p:nvPr/>
          </p:nvSpPr>
          <p:spPr>
            <a:xfrm>
              <a:off x="2742375" y="232515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0" y="0"/>
                  </a:moveTo>
                  <a:lnTo>
                    <a:pt x="0" y="1035"/>
                  </a:lnTo>
                  <a:lnTo>
                    <a:pt x="1035" y="1035"/>
                  </a:lnTo>
                  <a:lnTo>
                    <a:pt x="103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416" name="Google Shape;4416;p9"/>
          <p:cNvGrpSpPr/>
          <p:nvPr/>
        </p:nvGrpSpPr>
        <p:grpSpPr>
          <a:xfrm>
            <a:off x="341735" y="196827"/>
            <a:ext cx="1235924" cy="304757"/>
            <a:chOff x="256301" y="147620"/>
            <a:chExt cx="926943" cy="228568"/>
          </a:xfrm>
        </p:grpSpPr>
        <p:grpSp>
          <p:nvGrpSpPr>
            <p:cNvPr id="4417" name="Google Shape;4417;p9"/>
            <p:cNvGrpSpPr/>
            <p:nvPr/>
          </p:nvGrpSpPr>
          <p:grpSpPr>
            <a:xfrm>
              <a:off x="256301" y="147620"/>
              <a:ext cx="266546" cy="228568"/>
              <a:chOff x="256301" y="147620"/>
              <a:chExt cx="266546" cy="228568"/>
            </a:xfrm>
          </p:grpSpPr>
          <p:sp>
            <p:nvSpPr>
              <p:cNvPr id="4418" name="Google Shape;4418;p9"/>
              <p:cNvSpPr/>
              <p:nvPr/>
            </p:nvSpPr>
            <p:spPr>
              <a:xfrm>
                <a:off x="294309" y="147620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19" name="Google Shape;4419;p9"/>
              <p:cNvSpPr/>
              <p:nvPr/>
            </p:nvSpPr>
            <p:spPr>
              <a:xfrm>
                <a:off x="332318" y="147620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4" y="1255"/>
                    </a:lnTo>
                    <a:lnTo>
                      <a:pt x="1254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20" name="Google Shape;4420;p9"/>
              <p:cNvSpPr/>
              <p:nvPr/>
            </p:nvSpPr>
            <p:spPr>
              <a:xfrm>
                <a:off x="408821" y="147620"/>
                <a:ext cx="3800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4" h="1255" extrusionOk="0">
                    <a:moveTo>
                      <a:pt x="0" y="1"/>
                    </a:moveTo>
                    <a:lnTo>
                      <a:pt x="0" y="1255"/>
                    </a:lnTo>
                    <a:lnTo>
                      <a:pt x="1254" y="1255"/>
                    </a:lnTo>
                    <a:lnTo>
                      <a:pt x="1254" y="1"/>
                    </a:lnTo>
                    <a:close/>
                  </a:path>
                </a:pathLst>
              </a:custGeom>
              <a:solidFill>
                <a:srgbClr val="B73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21" name="Google Shape;4421;p9"/>
              <p:cNvSpPr/>
              <p:nvPr/>
            </p:nvSpPr>
            <p:spPr>
              <a:xfrm>
                <a:off x="446829" y="147620"/>
                <a:ext cx="3800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4" h="1255" extrusionOk="0">
                    <a:moveTo>
                      <a:pt x="0" y="1"/>
                    </a:moveTo>
                    <a:lnTo>
                      <a:pt x="0" y="1255"/>
                    </a:lnTo>
                    <a:lnTo>
                      <a:pt x="1254" y="1255"/>
                    </a:lnTo>
                    <a:lnTo>
                      <a:pt x="1254" y="1"/>
                    </a:lnTo>
                    <a:close/>
                  </a:path>
                </a:pathLst>
              </a:custGeom>
              <a:solidFill>
                <a:srgbClr val="B73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22" name="Google Shape;4422;p9"/>
              <p:cNvSpPr/>
              <p:nvPr/>
            </p:nvSpPr>
            <p:spPr>
              <a:xfrm>
                <a:off x="256301" y="185628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23" name="Google Shape;4423;p9"/>
              <p:cNvSpPr/>
              <p:nvPr/>
            </p:nvSpPr>
            <p:spPr>
              <a:xfrm>
                <a:off x="294309" y="185628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C5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24" name="Google Shape;4424;p9"/>
              <p:cNvSpPr/>
              <p:nvPr/>
            </p:nvSpPr>
            <p:spPr>
              <a:xfrm>
                <a:off x="332318" y="185628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4" y="1255"/>
                    </a:lnTo>
                    <a:lnTo>
                      <a:pt x="1254" y="1"/>
                    </a:lnTo>
                    <a:close/>
                  </a:path>
                </a:pathLst>
              </a:custGeom>
              <a:solidFill>
                <a:srgbClr val="BE4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25" name="Google Shape;4425;p9"/>
              <p:cNvSpPr/>
              <p:nvPr/>
            </p:nvSpPr>
            <p:spPr>
              <a:xfrm>
                <a:off x="370327" y="185628"/>
                <a:ext cx="38524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71" h="1255" extrusionOk="0">
                    <a:moveTo>
                      <a:pt x="0" y="1"/>
                    </a:moveTo>
                    <a:lnTo>
                      <a:pt x="0" y="1255"/>
                    </a:lnTo>
                    <a:lnTo>
                      <a:pt x="1270" y="1255"/>
                    </a:lnTo>
                    <a:lnTo>
                      <a:pt x="1270" y="1"/>
                    </a:lnTo>
                    <a:close/>
                  </a:path>
                </a:pathLst>
              </a:custGeom>
              <a:solidFill>
                <a:srgbClr val="BB3D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26" name="Google Shape;4426;p9"/>
              <p:cNvSpPr/>
              <p:nvPr/>
            </p:nvSpPr>
            <p:spPr>
              <a:xfrm>
                <a:off x="408821" y="185628"/>
                <a:ext cx="3800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4" h="1255" extrusionOk="0">
                    <a:moveTo>
                      <a:pt x="0" y="1"/>
                    </a:moveTo>
                    <a:lnTo>
                      <a:pt x="0" y="1255"/>
                    </a:lnTo>
                    <a:lnTo>
                      <a:pt x="1254" y="1255"/>
                    </a:lnTo>
                    <a:lnTo>
                      <a:pt x="1254" y="1"/>
                    </a:lnTo>
                    <a:close/>
                  </a:path>
                </a:pathLst>
              </a:custGeom>
              <a:solidFill>
                <a:srgbClr val="BB3D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27" name="Google Shape;4427;p9"/>
              <p:cNvSpPr/>
              <p:nvPr/>
            </p:nvSpPr>
            <p:spPr>
              <a:xfrm>
                <a:off x="446829" y="185628"/>
                <a:ext cx="3800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4" h="1255" extrusionOk="0">
                    <a:moveTo>
                      <a:pt x="0" y="1"/>
                    </a:moveTo>
                    <a:lnTo>
                      <a:pt x="0" y="1255"/>
                    </a:lnTo>
                    <a:lnTo>
                      <a:pt x="1254" y="1255"/>
                    </a:lnTo>
                    <a:lnTo>
                      <a:pt x="1254" y="1"/>
                    </a:lnTo>
                    <a:close/>
                  </a:path>
                </a:pathLst>
              </a:custGeom>
              <a:solidFill>
                <a:srgbClr val="B73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28" name="Google Shape;4428;p9"/>
              <p:cNvSpPr/>
              <p:nvPr/>
            </p:nvSpPr>
            <p:spPr>
              <a:xfrm>
                <a:off x="484808" y="185628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B73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29" name="Google Shape;4429;p9"/>
              <p:cNvSpPr/>
              <p:nvPr/>
            </p:nvSpPr>
            <p:spPr>
              <a:xfrm>
                <a:off x="256301" y="223637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30" name="Google Shape;4430;p9"/>
              <p:cNvSpPr/>
              <p:nvPr/>
            </p:nvSpPr>
            <p:spPr>
              <a:xfrm>
                <a:off x="294309" y="223637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BE4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31" name="Google Shape;4431;p9"/>
              <p:cNvSpPr/>
              <p:nvPr/>
            </p:nvSpPr>
            <p:spPr>
              <a:xfrm>
                <a:off x="332318" y="223637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4" y="1255"/>
                    </a:lnTo>
                    <a:lnTo>
                      <a:pt x="1254" y="1"/>
                    </a:lnTo>
                    <a:close/>
                  </a:path>
                </a:pathLst>
              </a:custGeom>
              <a:solidFill>
                <a:srgbClr val="BE4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32" name="Google Shape;4432;p9"/>
              <p:cNvSpPr/>
              <p:nvPr/>
            </p:nvSpPr>
            <p:spPr>
              <a:xfrm>
                <a:off x="370327" y="223637"/>
                <a:ext cx="38524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71" h="1255" extrusionOk="0">
                    <a:moveTo>
                      <a:pt x="0" y="1"/>
                    </a:moveTo>
                    <a:lnTo>
                      <a:pt x="0" y="1255"/>
                    </a:lnTo>
                    <a:lnTo>
                      <a:pt x="1270" y="1255"/>
                    </a:lnTo>
                    <a:lnTo>
                      <a:pt x="1270" y="1"/>
                    </a:lnTo>
                    <a:close/>
                  </a:path>
                </a:pathLst>
              </a:custGeom>
              <a:solidFill>
                <a:srgbClr val="BB3D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33" name="Google Shape;4433;p9"/>
              <p:cNvSpPr/>
              <p:nvPr/>
            </p:nvSpPr>
            <p:spPr>
              <a:xfrm>
                <a:off x="408821" y="223637"/>
                <a:ext cx="3800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4" h="1255" extrusionOk="0">
                    <a:moveTo>
                      <a:pt x="0" y="1"/>
                    </a:moveTo>
                    <a:lnTo>
                      <a:pt x="0" y="1255"/>
                    </a:lnTo>
                    <a:lnTo>
                      <a:pt x="1254" y="1255"/>
                    </a:lnTo>
                    <a:lnTo>
                      <a:pt x="1254" y="1"/>
                    </a:lnTo>
                    <a:close/>
                  </a:path>
                </a:pathLst>
              </a:custGeom>
              <a:solidFill>
                <a:srgbClr val="BB3D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34" name="Google Shape;4434;p9"/>
              <p:cNvSpPr/>
              <p:nvPr/>
            </p:nvSpPr>
            <p:spPr>
              <a:xfrm>
                <a:off x="446829" y="223637"/>
                <a:ext cx="3800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4" h="1255" extrusionOk="0">
                    <a:moveTo>
                      <a:pt x="0" y="1"/>
                    </a:moveTo>
                    <a:lnTo>
                      <a:pt x="0" y="1255"/>
                    </a:lnTo>
                    <a:lnTo>
                      <a:pt x="1254" y="1255"/>
                    </a:lnTo>
                    <a:lnTo>
                      <a:pt x="1254" y="1"/>
                    </a:lnTo>
                    <a:close/>
                  </a:path>
                </a:pathLst>
              </a:custGeom>
              <a:solidFill>
                <a:srgbClr val="B73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35" name="Google Shape;4435;p9"/>
              <p:cNvSpPr/>
              <p:nvPr/>
            </p:nvSpPr>
            <p:spPr>
              <a:xfrm>
                <a:off x="484808" y="223637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B73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36" name="Google Shape;4436;p9"/>
              <p:cNvSpPr/>
              <p:nvPr/>
            </p:nvSpPr>
            <p:spPr>
              <a:xfrm>
                <a:off x="294309" y="261646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4"/>
                    </a:lnTo>
                    <a:lnTo>
                      <a:pt x="1255" y="1254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37" name="Google Shape;4437;p9"/>
              <p:cNvSpPr/>
              <p:nvPr/>
            </p:nvSpPr>
            <p:spPr>
              <a:xfrm>
                <a:off x="332318" y="261646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4"/>
                    </a:lnTo>
                    <a:lnTo>
                      <a:pt x="1254" y="1254"/>
                    </a:lnTo>
                    <a:lnTo>
                      <a:pt x="1254" y="1"/>
                    </a:lnTo>
                    <a:close/>
                  </a:path>
                </a:pathLst>
              </a:custGeom>
              <a:solidFill>
                <a:srgbClr val="BB3D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38" name="Google Shape;4438;p9"/>
              <p:cNvSpPr/>
              <p:nvPr/>
            </p:nvSpPr>
            <p:spPr>
              <a:xfrm>
                <a:off x="370327" y="261646"/>
                <a:ext cx="38524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71" h="1255" extrusionOk="0">
                    <a:moveTo>
                      <a:pt x="0" y="1"/>
                    </a:moveTo>
                    <a:lnTo>
                      <a:pt x="0" y="1254"/>
                    </a:lnTo>
                    <a:lnTo>
                      <a:pt x="1270" y="1254"/>
                    </a:lnTo>
                    <a:lnTo>
                      <a:pt x="1270" y="1"/>
                    </a:lnTo>
                    <a:close/>
                  </a:path>
                </a:pathLst>
              </a:custGeom>
              <a:solidFill>
                <a:srgbClr val="BB3D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39" name="Google Shape;4439;p9"/>
              <p:cNvSpPr/>
              <p:nvPr/>
            </p:nvSpPr>
            <p:spPr>
              <a:xfrm>
                <a:off x="408821" y="261646"/>
                <a:ext cx="3800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4" h="1255" extrusionOk="0">
                    <a:moveTo>
                      <a:pt x="0" y="1"/>
                    </a:moveTo>
                    <a:lnTo>
                      <a:pt x="0" y="1254"/>
                    </a:lnTo>
                    <a:lnTo>
                      <a:pt x="1254" y="1254"/>
                    </a:lnTo>
                    <a:lnTo>
                      <a:pt x="1254" y="1"/>
                    </a:lnTo>
                    <a:close/>
                  </a:path>
                </a:pathLst>
              </a:custGeom>
              <a:solidFill>
                <a:srgbClr val="B73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40" name="Google Shape;4440;p9"/>
              <p:cNvSpPr/>
              <p:nvPr/>
            </p:nvSpPr>
            <p:spPr>
              <a:xfrm>
                <a:off x="446829" y="261646"/>
                <a:ext cx="3800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4" h="1255" extrusionOk="0">
                    <a:moveTo>
                      <a:pt x="0" y="1"/>
                    </a:moveTo>
                    <a:lnTo>
                      <a:pt x="0" y="1254"/>
                    </a:lnTo>
                    <a:lnTo>
                      <a:pt x="1254" y="1254"/>
                    </a:lnTo>
                    <a:lnTo>
                      <a:pt x="1254" y="1"/>
                    </a:lnTo>
                    <a:close/>
                  </a:path>
                </a:pathLst>
              </a:custGeom>
              <a:solidFill>
                <a:srgbClr val="B73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41" name="Google Shape;4441;p9"/>
              <p:cNvSpPr/>
              <p:nvPr/>
            </p:nvSpPr>
            <p:spPr>
              <a:xfrm>
                <a:off x="332318" y="299654"/>
                <a:ext cx="38039" cy="38524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71" extrusionOk="0">
                    <a:moveTo>
                      <a:pt x="1" y="0"/>
                    </a:moveTo>
                    <a:lnTo>
                      <a:pt x="1" y="1270"/>
                    </a:lnTo>
                    <a:lnTo>
                      <a:pt x="1254" y="1270"/>
                    </a:lnTo>
                    <a:lnTo>
                      <a:pt x="1254" y="0"/>
                    </a:lnTo>
                    <a:close/>
                  </a:path>
                </a:pathLst>
              </a:custGeom>
              <a:solidFill>
                <a:srgbClr val="B73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42" name="Google Shape;4442;p9"/>
              <p:cNvSpPr/>
              <p:nvPr/>
            </p:nvSpPr>
            <p:spPr>
              <a:xfrm>
                <a:off x="370327" y="299654"/>
                <a:ext cx="38524" cy="38524"/>
              </a:xfrm>
              <a:custGeom>
                <a:avLst/>
                <a:gdLst/>
                <a:ahLst/>
                <a:cxnLst/>
                <a:rect l="l" t="t" r="r" b="b"/>
                <a:pathLst>
                  <a:path w="1271" h="1271" extrusionOk="0">
                    <a:moveTo>
                      <a:pt x="0" y="0"/>
                    </a:moveTo>
                    <a:lnTo>
                      <a:pt x="0" y="1270"/>
                    </a:lnTo>
                    <a:lnTo>
                      <a:pt x="1270" y="1270"/>
                    </a:lnTo>
                    <a:lnTo>
                      <a:pt x="1270" y="0"/>
                    </a:lnTo>
                    <a:close/>
                  </a:path>
                </a:pathLst>
              </a:custGeom>
              <a:solidFill>
                <a:srgbClr val="B73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43" name="Google Shape;4443;p9"/>
              <p:cNvSpPr/>
              <p:nvPr/>
            </p:nvSpPr>
            <p:spPr>
              <a:xfrm>
                <a:off x="408821" y="299654"/>
                <a:ext cx="38009" cy="38524"/>
              </a:xfrm>
              <a:custGeom>
                <a:avLst/>
                <a:gdLst/>
                <a:ahLst/>
                <a:cxnLst/>
                <a:rect l="l" t="t" r="r" b="b"/>
                <a:pathLst>
                  <a:path w="1254" h="1271" extrusionOk="0">
                    <a:moveTo>
                      <a:pt x="0" y="0"/>
                    </a:moveTo>
                    <a:lnTo>
                      <a:pt x="0" y="1270"/>
                    </a:lnTo>
                    <a:lnTo>
                      <a:pt x="1254" y="1270"/>
                    </a:lnTo>
                    <a:lnTo>
                      <a:pt x="1254" y="0"/>
                    </a:lnTo>
                    <a:close/>
                  </a:path>
                </a:pathLst>
              </a:custGeom>
              <a:solidFill>
                <a:srgbClr val="B73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44" name="Google Shape;4444;p9"/>
              <p:cNvSpPr/>
              <p:nvPr/>
            </p:nvSpPr>
            <p:spPr>
              <a:xfrm>
                <a:off x="370327" y="338148"/>
                <a:ext cx="38524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71" h="1255" extrusionOk="0">
                    <a:moveTo>
                      <a:pt x="0" y="0"/>
                    </a:moveTo>
                    <a:lnTo>
                      <a:pt x="0" y="1254"/>
                    </a:lnTo>
                    <a:lnTo>
                      <a:pt x="1270" y="1254"/>
                    </a:lnTo>
                    <a:lnTo>
                      <a:pt x="1270" y="0"/>
                    </a:lnTo>
                    <a:close/>
                  </a:path>
                </a:pathLst>
              </a:custGeom>
              <a:solidFill>
                <a:srgbClr val="B73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445" name="Google Shape;4445;p9"/>
            <p:cNvGrpSpPr/>
            <p:nvPr/>
          </p:nvGrpSpPr>
          <p:grpSpPr>
            <a:xfrm>
              <a:off x="586498" y="147620"/>
              <a:ext cx="266546" cy="228568"/>
              <a:chOff x="586498" y="147620"/>
              <a:chExt cx="266546" cy="228568"/>
            </a:xfrm>
          </p:grpSpPr>
          <p:sp>
            <p:nvSpPr>
              <p:cNvPr id="4446" name="Google Shape;4446;p9"/>
              <p:cNvSpPr/>
              <p:nvPr/>
            </p:nvSpPr>
            <p:spPr>
              <a:xfrm>
                <a:off x="624961" y="147620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5873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47" name="Google Shape;4447;p9"/>
              <p:cNvSpPr/>
              <p:nvPr/>
            </p:nvSpPr>
            <p:spPr>
              <a:xfrm>
                <a:off x="662970" y="147620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5873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48" name="Google Shape;4448;p9"/>
              <p:cNvSpPr/>
              <p:nvPr/>
            </p:nvSpPr>
            <p:spPr>
              <a:xfrm>
                <a:off x="738987" y="147620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49" name="Google Shape;4449;p9"/>
              <p:cNvSpPr/>
              <p:nvPr/>
            </p:nvSpPr>
            <p:spPr>
              <a:xfrm>
                <a:off x="776996" y="147620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50" name="Google Shape;4450;p9"/>
              <p:cNvSpPr/>
              <p:nvPr/>
            </p:nvSpPr>
            <p:spPr>
              <a:xfrm>
                <a:off x="586498" y="185628"/>
                <a:ext cx="38494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70" h="1255" extrusionOk="0">
                    <a:moveTo>
                      <a:pt x="0" y="1"/>
                    </a:moveTo>
                    <a:lnTo>
                      <a:pt x="0" y="1255"/>
                    </a:lnTo>
                    <a:lnTo>
                      <a:pt x="1270" y="1255"/>
                    </a:lnTo>
                    <a:lnTo>
                      <a:pt x="1270" y="1"/>
                    </a:lnTo>
                    <a:close/>
                  </a:path>
                </a:pathLst>
              </a:custGeom>
              <a:solidFill>
                <a:srgbClr val="5873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51" name="Google Shape;4451;p9"/>
              <p:cNvSpPr/>
              <p:nvPr/>
            </p:nvSpPr>
            <p:spPr>
              <a:xfrm>
                <a:off x="624961" y="185628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7C97A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52" name="Google Shape;4452;p9"/>
              <p:cNvSpPr/>
              <p:nvPr/>
            </p:nvSpPr>
            <p:spPr>
              <a:xfrm>
                <a:off x="662970" y="185628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617D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53" name="Google Shape;4453;p9"/>
              <p:cNvSpPr/>
              <p:nvPr/>
            </p:nvSpPr>
            <p:spPr>
              <a:xfrm>
                <a:off x="700979" y="185628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5873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54" name="Google Shape;4454;p9"/>
              <p:cNvSpPr/>
              <p:nvPr/>
            </p:nvSpPr>
            <p:spPr>
              <a:xfrm>
                <a:off x="738987" y="185628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5873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55" name="Google Shape;4455;p9"/>
              <p:cNvSpPr/>
              <p:nvPr/>
            </p:nvSpPr>
            <p:spPr>
              <a:xfrm>
                <a:off x="776996" y="185628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56" name="Google Shape;4456;p9"/>
              <p:cNvSpPr/>
              <p:nvPr/>
            </p:nvSpPr>
            <p:spPr>
              <a:xfrm>
                <a:off x="815005" y="185628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57" name="Google Shape;4457;p9"/>
              <p:cNvSpPr/>
              <p:nvPr/>
            </p:nvSpPr>
            <p:spPr>
              <a:xfrm>
                <a:off x="586498" y="223637"/>
                <a:ext cx="38494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70" h="1255" extrusionOk="0">
                    <a:moveTo>
                      <a:pt x="0" y="1"/>
                    </a:moveTo>
                    <a:lnTo>
                      <a:pt x="0" y="1255"/>
                    </a:lnTo>
                    <a:lnTo>
                      <a:pt x="1270" y="1255"/>
                    </a:lnTo>
                    <a:lnTo>
                      <a:pt x="1270" y="1"/>
                    </a:lnTo>
                    <a:close/>
                  </a:path>
                </a:pathLst>
              </a:custGeom>
              <a:solidFill>
                <a:srgbClr val="5873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58" name="Google Shape;4458;p9"/>
              <p:cNvSpPr/>
              <p:nvPr/>
            </p:nvSpPr>
            <p:spPr>
              <a:xfrm>
                <a:off x="624961" y="223637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617D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59" name="Google Shape;4459;p9"/>
              <p:cNvSpPr/>
              <p:nvPr/>
            </p:nvSpPr>
            <p:spPr>
              <a:xfrm>
                <a:off x="662970" y="223637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617D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60" name="Google Shape;4460;p9"/>
              <p:cNvSpPr/>
              <p:nvPr/>
            </p:nvSpPr>
            <p:spPr>
              <a:xfrm>
                <a:off x="700979" y="223637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5873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61" name="Google Shape;4461;p9"/>
              <p:cNvSpPr/>
              <p:nvPr/>
            </p:nvSpPr>
            <p:spPr>
              <a:xfrm>
                <a:off x="738987" y="223637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5873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62" name="Google Shape;4462;p9"/>
              <p:cNvSpPr/>
              <p:nvPr/>
            </p:nvSpPr>
            <p:spPr>
              <a:xfrm>
                <a:off x="776996" y="223637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63" name="Google Shape;4463;p9"/>
              <p:cNvSpPr/>
              <p:nvPr/>
            </p:nvSpPr>
            <p:spPr>
              <a:xfrm>
                <a:off x="815005" y="223637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64" name="Google Shape;4464;p9"/>
              <p:cNvSpPr/>
              <p:nvPr/>
            </p:nvSpPr>
            <p:spPr>
              <a:xfrm>
                <a:off x="624961" y="261646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4"/>
                    </a:lnTo>
                    <a:lnTo>
                      <a:pt x="1255" y="1254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5873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65" name="Google Shape;4465;p9"/>
              <p:cNvSpPr/>
              <p:nvPr/>
            </p:nvSpPr>
            <p:spPr>
              <a:xfrm>
                <a:off x="662970" y="261646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4"/>
                    </a:lnTo>
                    <a:lnTo>
                      <a:pt x="1255" y="1254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5873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66" name="Google Shape;4466;p9"/>
              <p:cNvSpPr/>
              <p:nvPr/>
            </p:nvSpPr>
            <p:spPr>
              <a:xfrm>
                <a:off x="700979" y="261646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4"/>
                    </a:lnTo>
                    <a:lnTo>
                      <a:pt x="1255" y="1254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5873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67" name="Google Shape;4467;p9"/>
              <p:cNvSpPr/>
              <p:nvPr/>
            </p:nvSpPr>
            <p:spPr>
              <a:xfrm>
                <a:off x="738987" y="261646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4"/>
                    </a:lnTo>
                    <a:lnTo>
                      <a:pt x="1255" y="1254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68" name="Google Shape;4468;p9"/>
              <p:cNvSpPr/>
              <p:nvPr/>
            </p:nvSpPr>
            <p:spPr>
              <a:xfrm>
                <a:off x="776996" y="261646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4"/>
                    </a:lnTo>
                    <a:lnTo>
                      <a:pt x="1255" y="1254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69" name="Google Shape;4469;p9"/>
              <p:cNvSpPr/>
              <p:nvPr/>
            </p:nvSpPr>
            <p:spPr>
              <a:xfrm>
                <a:off x="662970" y="299654"/>
                <a:ext cx="38039" cy="38524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71" extrusionOk="0">
                    <a:moveTo>
                      <a:pt x="1" y="0"/>
                    </a:moveTo>
                    <a:lnTo>
                      <a:pt x="1" y="1270"/>
                    </a:lnTo>
                    <a:lnTo>
                      <a:pt x="1255" y="1270"/>
                    </a:lnTo>
                    <a:lnTo>
                      <a:pt x="125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70" name="Google Shape;4470;p9"/>
              <p:cNvSpPr/>
              <p:nvPr/>
            </p:nvSpPr>
            <p:spPr>
              <a:xfrm>
                <a:off x="700979" y="299654"/>
                <a:ext cx="38039" cy="38524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71" extrusionOk="0">
                    <a:moveTo>
                      <a:pt x="1" y="0"/>
                    </a:moveTo>
                    <a:lnTo>
                      <a:pt x="1" y="1270"/>
                    </a:lnTo>
                    <a:lnTo>
                      <a:pt x="1255" y="1270"/>
                    </a:lnTo>
                    <a:lnTo>
                      <a:pt x="125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71" name="Google Shape;4471;p9"/>
              <p:cNvSpPr/>
              <p:nvPr/>
            </p:nvSpPr>
            <p:spPr>
              <a:xfrm>
                <a:off x="738987" y="299654"/>
                <a:ext cx="38039" cy="38524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71" extrusionOk="0">
                    <a:moveTo>
                      <a:pt x="1" y="0"/>
                    </a:moveTo>
                    <a:lnTo>
                      <a:pt x="1" y="1270"/>
                    </a:lnTo>
                    <a:lnTo>
                      <a:pt x="1255" y="1270"/>
                    </a:lnTo>
                    <a:lnTo>
                      <a:pt x="125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72" name="Google Shape;4472;p9"/>
              <p:cNvSpPr/>
              <p:nvPr/>
            </p:nvSpPr>
            <p:spPr>
              <a:xfrm>
                <a:off x="700979" y="338148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0"/>
                    </a:moveTo>
                    <a:lnTo>
                      <a:pt x="1" y="1254"/>
                    </a:lnTo>
                    <a:lnTo>
                      <a:pt x="1255" y="1254"/>
                    </a:lnTo>
                    <a:lnTo>
                      <a:pt x="125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473" name="Google Shape;4473;p9"/>
            <p:cNvGrpSpPr/>
            <p:nvPr/>
          </p:nvGrpSpPr>
          <p:grpSpPr>
            <a:xfrm>
              <a:off x="916698" y="147620"/>
              <a:ext cx="266546" cy="228568"/>
              <a:chOff x="586498" y="147620"/>
              <a:chExt cx="266546" cy="228568"/>
            </a:xfrm>
          </p:grpSpPr>
          <p:sp>
            <p:nvSpPr>
              <p:cNvPr id="4474" name="Google Shape;4474;p9"/>
              <p:cNvSpPr/>
              <p:nvPr/>
            </p:nvSpPr>
            <p:spPr>
              <a:xfrm>
                <a:off x="624961" y="147620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5873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75" name="Google Shape;4475;p9"/>
              <p:cNvSpPr/>
              <p:nvPr/>
            </p:nvSpPr>
            <p:spPr>
              <a:xfrm>
                <a:off x="662970" y="147620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5873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76" name="Google Shape;4476;p9"/>
              <p:cNvSpPr/>
              <p:nvPr/>
            </p:nvSpPr>
            <p:spPr>
              <a:xfrm>
                <a:off x="738987" y="147620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77" name="Google Shape;4477;p9"/>
              <p:cNvSpPr/>
              <p:nvPr/>
            </p:nvSpPr>
            <p:spPr>
              <a:xfrm>
                <a:off x="776996" y="147620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78" name="Google Shape;4478;p9"/>
              <p:cNvSpPr/>
              <p:nvPr/>
            </p:nvSpPr>
            <p:spPr>
              <a:xfrm>
                <a:off x="586498" y="185628"/>
                <a:ext cx="38494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70" h="1255" extrusionOk="0">
                    <a:moveTo>
                      <a:pt x="0" y="1"/>
                    </a:moveTo>
                    <a:lnTo>
                      <a:pt x="0" y="1255"/>
                    </a:lnTo>
                    <a:lnTo>
                      <a:pt x="1270" y="1255"/>
                    </a:lnTo>
                    <a:lnTo>
                      <a:pt x="1270" y="1"/>
                    </a:lnTo>
                    <a:close/>
                  </a:path>
                </a:pathLst>
              </a:custGeom>
              <a:solidFill>
                <a:srgbClr val="5873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79" name="Google Shape;4479;p9"/>
              <p:cNvSpPr/>
              <p:nvPr/>
            </p:nvSpPr>
            <p:spPr>
              <a:xfrm>
                <a:off x="624961" y="185628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7C97A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80" name="Google Shape;4480;p9"/>
              <p:cNvSpPr/>
              <p:nvPr/>
            </p:nvSpPr>
            <p:spPr>
              <a:xfrm>
                <a:off x="662970" y="185628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617D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81" name="Google Shape;4481;p9"/>
              <p:cNvSpPr/>
              <p:nvPr/>
            </p:nvSpPr>
            <p:spPr>
              <a:xfrm>
                <a:off x="700979" y="185628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5873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82" name="Google Shape;4482;p9"/>
              <p:cNvSpPr/>
              <p:nvPr/>
            </p:nvSpPr>
            <p:spPr>
              <a:xfrm>
                <a:off x="738987" y="185628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5873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83" name="Google Shape;4483;p9"/>
              <p:cNvSpPr/>
              <p:nvPr/>
            </p:nvSpPr>
            <p:spPr>
              <a:xfrm>
                <a:off x="776996" y="185628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84" name="Google Shape;4484;p9"/>
              <p:cNvSpPr/>
              <p:nvPr/>
            </p:nvSpPr>
            <p:spPr>
              <a:xfrm>
                <a:off x="815005" y="185628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85" name="Google Shape;4485;p9"/>
              <p:cNvSpPr/>
              <p:nvPr/>
            </p:nvSpPr>
            <p:spPr>
              <a:xfrm>
                <a:off x="586498" y="223637"/>
                <a:ext cx="38494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70" h="1255" extrusionOk="0">
                    <a:moveTo>
                      <a:pt x="0" y="1"/>
                    </a:moveTo>
                    <a:lnTo>
                      <a:pt x="0" y="1255"/>
                    </a:lnTo>
                    <a:lnTo>
                      <a:pt x="1270" y="1255"/>
                    </a:lnTo>
                    <a:lnTo>
                      <a:pt x="1270" y="1"/>
                    </a:lnTo>
                    <a:close/>
                  </a:path>
                </a:pathLst>
              </a:custGeom>
              <a:solidFill>
                <a:srgbClr val="5873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86" name="Google Shape;4486;p9"/>
              <p:cNvSpPr/>
              <p:nvPr/>
            </p:nvSpPr>
            <p:spPr>
              <a:xfrm>
                <a:off x="624961" y="223637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617D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87" name="Google Shape;4487;p9"/>
              <p:cNvSpPr/>
              <p:nvPr/>
            </p:nvSpPr>
            <p:spPr>
              <a:xfrm>
                <a:off x="662970" y="223637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617D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88" name="Google Shape;4488;p9"/>
              <p:cNvSpPr/>
              <p:nvPr/>
            </p:nvSpPr>
            <p:spPr>
              <a:xfrm>
                <a:off x="700979" y="223637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5873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89" name="Google Shape;4489;p9"/>
              <p:cNvSpPr/>
              <p:nvPr/>
            </p:nvSpPr>
            <p:spPr>
              <a:xfrm>
                <a:off x="738987" y="223637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5873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90" name="Google Shape;4490;p9"/>
              <p:cNvSpPr/>
              <p:nvPr/>
            </p:nvSpPr>
            <p:spPr>
              <a:xfrm>
                <a:off x="776996" y="223637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91" name="Google Shape;4491;p9"/>
              <p:cNvSpPr/>
              <p:nvPr/>
            </p:nvSpPr>
            <p:spPr>
              <a:xfrm>
                <a:off x="815005" y="223637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5"/>
                    </a:lnTo>
                    <a:lnTo>
                      <a:pt x="1255" y="1255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92" name="Google Shape;4492;p9"/>
              <p:cNvSpPr/>
              <p:nvPr/>
            </p:nvSpPr>
            <p:spPr>
              <a:xfrm>
                <a:off x="624961" y="261646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4"/>
                    </a:lnTo>
                    <a:lnTo>
                      <a:pt x="1255" y="1254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5873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93" name="Google Shape;4493;p9"/>
              <p:cNvSpPr/>
              <p:nvPr/>
            </p:nvSpPr>
            <p:spPr>
              <a:xfrm>
                <a:off x="662970" y="261646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4"/>
                    </a:lnTo>
                    <a:lnTo>
                      <a:pt x="1255" y="1254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5873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94" name="Google Shape;4494;p9"/>
              <p:cNvSpPr/>
              <p:nvPr/>
            </p:nvSpPr>
            <p:spPr>
              <a:xfrm>
                <a:off x="700979" y="261646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4"/>
                    </a:lnTo>
                    <a:lnTo>
                      <a:pt x="1255" y="1254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rgbClr val="5873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95" name="Google Shape;4495;p9"/>
              <p:cNvSpPr/>
              <p:nvPr/>
            </p:nvSpPr>
            <p:spPr>
              <a:xfrm>
                <a:off x="738987" y="261646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4"/>
                    </a:lnTo>
                    <a:lnTo>
                      <a:pt x="1255" y="1254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96" name="Google Shape;4496;p9"/>
              <p:cNvSpPr/>
              <p:nvPr/>
            </p:nvSpPr>
            <p:spPr>
              <a:xfrm>
                <a:off x="776996" y="261646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1"/>
                    </a:moveTo>
                    <a:lnTo>
                      <a:pt x="1" y="1254"/>
                    </a:lnTo>
                    <a:lnTo>
                      <a:pt x="1255" y="1254"/>
                    </a:lnTo>
                    <a:lnTo>
                      <a:pt x="125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97" name="Google Shape;4497;p9"/>
              <p:cNvSpPr/>
              <p:nvPr/>
            </p:nvSpPr>
            <p:spPr>
              <a:xfrm>
                <a:off x="662970" y="299654"/>
                <a:ext cx="38039" cy="38524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71" extrusionOk="0">
                    <a:moveTo>
                      <a:pt x="1" y="0"/>
                    </a:moveTo>
                    <a:lnTo>
                      <a:pt x="1" y="1270"/>
                    </a:lnTo>
                    <a:lnTo>
                      <a:pt x="1255" y="1270"/>
                    </a:lnTo>
                    <a:lnTo>
                      <a:pt x="125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98" name="Google Shape;4498;p9"/>
              <p:cNvSpPr/>
              <p:nvPr/>
            </p:nvSpPr>
            <p:spPr>
              <a:xfrm>
                <a:off x="700979" y="299654"/>
                <a:ext cx="38039" cy="38524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71" extrusionOk="0">
                    <a:moveTo>
                      <a:pt x="1" y="0"/>
                    </a:moveTo>
                    <a:lnTo>
                      <a:pt x="1" y="1270"/>
                    </a:lnTo>
                    <a:lnTo>
                      <a:pt x="1255" y="1270"/>
                    </a:lnTo>
                    <a:lnTo>
                      <a:pt x="125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99" name="Google Shape;4499;p9"/>
              <p:cNvSpPr/>
              <p:nvPr/>
            </p:nvSpPr>
            <p:spPr>
              <a:xfrm>
                <a:off x="738987" y="299654"/>
                <a:ext cx="38039" cy="38524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71" extrusionOk="0">
                    <a:moveTo>
                      <a:pt x="1" y="0"/>
                    </a:moveTo>
                    <a:lnTo>
                      <a:pt x="1" y="1270"/>
                    </a:lnTo>
                    <a:lnTo>
                      <a:pt x="1255" y="1270"/>
                    </a:lnTo>
                    <a:lnTo>
                      <a:pt x="125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00" name="Google Shape;4500;p9"/>
              <p:cNvSpPr/>
              <p:nvPr/>
            </p:nvSpPr>
            <p:spPr>
              <a:xfrm>
                <a:off x="700979" y="338148"/>
                <a:ext cx="38039" cy="38039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55" extrusionOk="0">
                    <a:moveTo>
                      <a:pt x="1" y="0"/>
                    </a:moveTo>
                    <a:lnTo>
                      <a:pt x="1" y="1254"/>
                    </a:lnTo>
                    <a:lnTo>
                      <a:pt x="1255" y="1254"/>
                    </a:lnTo>
                    <a:lnTo>
                      <a:pt x="125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4501" name="Google Shape;4501;p9"/>
          <p:cNvSpPr txBox="1">
            <a:spLocks noGrp="1"/>
          </p:cNvSpPr>
          <p:nvPr>
            <p:ph type="title"/>
          </p:nvPr>
        </p:nvSpPr>
        <p:spPr>
          <a:xfrm>
            <a:off x="5930316" y="2360200"/>
            <a:ext cx="4804800" cy="1122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500"/>
              <a:buNone/>
              <a:defRPr sz="6665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4500"/>
              <a:buNone/>
              <a:defRPr sz="6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4500"/>
              <a:buNone/>
              <a:defRPr sz="6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4500"/>
              <a:buNone/>
              <a:defRPr sz="6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4500"/>
              <a:buNone/>
              <a:defRPr sz="6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4500"/>
              <a:buNone/>
              <a:defRPr sz="6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4500"/>
              <a:buNone/>
              <a:defRPr sz="6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4500"/>
              <a:buNone/>
              <a:defRPr sz="6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4500"/>
              <a:buNone/>
              <a:defRPr sz="6000"/>
            </a:lvl9pPr>
          </a:lstStyle>
          <a:p/>
        </p:txBody>
      </p:sp>
      <p:sp>
        <p:nvSpPr>
          <p:cNvPr id="4502" name="Google Shape;4502;p9"/>
          <p:cNvSpPr txBox="1">
            <a:spLocks noGrp="1"/>
          </p:cNvSpPr>
          <p:nvPr>
            <p:ph type="subTitle" idx="1"/>
          </p:nvPr>
        </p:nvSpPr>
        <p:spPr>
          <a:xfrm>
            <a:off x="5930316" y="3482600"/>
            <a:ext cx="4804800" cy="1015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.xml"/><Relationship Id="rId4" Type="http://schemas.openxmlformats.org/officeDocument/2006/relationships/image" Target="../media/image5.png"/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.png"/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.png"/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.png"/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.png"/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9.png"/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png"/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.xml"/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4.png"/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1.xml"/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1.xml"/><Relationship Id="rId2" Type="http://schemas.microsoft.com/office/2007/relationships/hdphoto" Target="../media/hdphoto3.wdp"/><Relationship Id="rId1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8.png"/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1.xml"/><Relationship Id="rId4" Type="http://schemas.microsoft.com/office/2007/relationships/hdphoto" Target="../media/hdphoto1.wdp"/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/>
          <p:cNvSpPr/>
          <p:nvPr/>
        </p:nvSpPr>
        <p:spPr>
          <a:xfrm>
            <a:off x="1739522" y="978468"/>
            <a:ext cx="7123857" cy="3288732"/>
          </a:xfrm>
          <a:prstGeom prst="roundRect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70AD47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3600" b="1" kern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TRƯỜNG TIỂU HỌC CHÁNH NGHĨA</a:t>
            </a:r>
            <a:endParaRPr lang="en-US" sz="3600" b="1" kern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sz="3600" b="1" kern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KHỐI LỚP 4</a:t>
            </a:r>
            <a:endParaRPr lang="en-US" sz="3600" b="1" kern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sz="3600" b="1" kern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MÔN: Tiếng Việt</a:t>
            </a:r>
            <a:endParaRPr lang="en-US" sz="3600" b="1" kern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en-US" sz="3600" b="1" kern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9" name="Google Shape;1449;p39"/>
          <p:cNvGrpSpPr/>
          <p:nvPr/>
        </p:nvGrpSpPr>
        <p:grpSpPr>
          <a:xfrm>
            <a:off x="1812625" y="3684925"/>
            <a:ext cx="821432" cy="882640"/>
            <a:chOff x="4243450" y="1793000"/>
            <a:chExt cx="438175" cy="470825"/>
          </a:xfrm>
        </p:grpSpPr>
        <p:sp>
          <p:nvSpPr>
            <p:cNvPr id="1450" name="Google Shape;1450;p39"/>
            <p:cNvSpPr/>
            <p:nvPr/>
          </p:nvSpPr>
          <p:spPr>
            <a:xfrm>
              <a:off x="4243450" y="1793000"/>
              <a:ext cx="438175" cy="470825"/>
            </a:xfrm>
            <a:custGeom>
              <a:avLst/>
              <a:gdLst/>
              <a:ahLst/>
              <a:cxnLst/>
              <a:rect l="l" t="t" r="r" b="b"/>
              <a:pathLst>
                <a:path w="17527" h="18833" extrusionOk="0">
                  <a:moveTo>
                    <a:pt x="12221" y="799"/>
                  </a:moveTo>
                  <a:cubicBezTo>
                    <a:pt x="12525" y="799"/>
                    <a:pt x="12716" y="994"/>
                    <a:pt x="12776" y="1407"/>
                  </a:cubicBezTo>
                  <a:cubicBezTo>
                    <a:pt x="12812" y="1586"/>
                    <a:pt x="12824" y="1764"/>
                    <a:pt x="12824" y="1943"/>
                  </a:cubicBezTo>
                  <a:cubicBezTo>
                    <a:pt x="12848" y="2931"/>
                    <a:pt x="12871" y="3908"/>
                    <a:pt x="12919" y="4896"/>
                  </a:cubicBezTo>
                  <a:cubicBezTo>
                    <a:pt x="12931" y="5396"/>
                    <a:pt x="13002" y="5920"/>
                    <a:pt x="13098" y="6420"/>
                  </a:cubicBezTo>
                  <a:cubicBezTo>
                    <a:pt x="13169" y="6955"/>
                    <a:pt x="13431" y="7396"/>
                    <a:pt x="13848" y="7729"/>
                  </a:cubicBezTo>
                  <a:cubicBezTo>
                    <a:pt x="14205" y="8015"/>
                    <a:pt x="14574" y="8301"/>
                    <a:pt x="14931" y="8599"/>
                  </a:cubicBezTo>
                  <a:cubicBezTo>
                    <a:pt x="15348" y="8956"/>
                    <a:pt x="15753" y="9313"/>
                    <a:pt x="16122" y="9718"/>
                  </a:cubicBezTo>
                  <a:cubicBezTo>
                    <a:pt x="16455" y="10051"/>
                    <a:pt x="16705" y="10444"/>
                    <a:pt x="16705" y="11004"/>
                  </a:cubicBezTo>
                  <a:cubicBezTo>
                    <a:pt x="16407" y="11301"/>
                    <a:pt x="16050" y="11397"/>
                    <a:pt x="15729" y="11468"/>
                  </a:cubicBezTo>
                  <a:cubicBezTo>
                    <a:pt x="15122" y="11587"/>
                    <a:pt x="14502" y="11658"/>
                    <a:pt x="13895" y="11766"/>
                  </a:cubicBezTo>
                  <a:cubicBezTo>
                    <a:pt x="13740" y="11789"/>
                    <a:pt x="13586" y="11813"/>
                    <a:pt x="13431" y="11837"/>
                  </a:cubicBezTo>
                  <a:cubicBezTo>
                    <a:pt x="13014" y="11932"/>
                    <a:pt x="12740" y="12194"/>
                    <a:pt x="12657" y="12611"/>
                  </a:cubicBezTo>
                  <a:cubicBezTo>
                    <a:pt x="12586" y="13075"/>
                    <a:pt x="12526" y="13540"/>
                    <a:pt x="12502" y="14004"/>
                  </a:cubicBezTo>
                  <a:cubicBezTo>
                    <a:pt x="12419" y="14909"/>
                    <a:pt x="12395" y="15814"/>
                    <a:pt x="12300" y="16707"/>
                  </a:cubicBezTo>
                  <a:cubicBezTo>
                    <a:pt x="12264" y="17183"/>
                    <a:pt x="12205" y="17671"/>
                    <a:pt x="11812" y="18076"/>
                  </a:cubicBezTo>
                  <a:cubicBezTo>
                    <a:pt x="11781" y="18079"/>
                    <a:pt x="11750" y="18080"/>
                    <a:pt x="11720" y="18080"/>
                  </a:cubicBezTo>
                  <a:cubicBezTo>
                    <a:pt x="11379" y="18080"/>
                    <a:pt x="11090" y="17899"/>
                    <a:pt x="10871" y="17647"/>
                  </a:cubicBezTo>
                  <a:cubicBezTo>
                    <a:pt x="10514" y="17231"/>
                    <a:pt x="10181" y="16790"/>
                    <a:pt x="9859" y="16361"/>
                  </a:cubicBezTo>
                  <a:cubicBezTo>
                    <a:pt x="9466" y="15802"/>
                    <a:pt x="9073" y="15218"/>
                    <a:pt x="8668" y="14647"/>
                  </a:cubicBezTo>
                  <a:cubicBezTo>
                    <a:pt x="8514" y="14433"/>
                    <a:pt x="8335" y="14206"/>
                    <a:pt x="8133" y="14004"/>
                  </a:cubicBezTo>
                  <a:cubicBezTo>
                    <a:pt x="7811" y="13623"/>
                    <a:pt x="7406" y="13480"/>
                    <a:pt x="6906" y="13480"/>
                  </a:cubicBezTo>
                  <a:cubicBezTo>
                    <a:pt x="5990" y="13480"/>
                    <a:pt x="5120" y="13718"/>
                    <a:pt x="4227" y="13861"/>
                  </a:cubicBezTo>
                  <a:cubicBezTo>
                    <a:pt x="3608" y="13968"/>
                    <a:pt x="3001" y="14099"/>
                    <a:pt x="2394" y="14194"/>
                  </a:cubicBezTo>
                  <a:cubicBezTo>
                    <a:pt x="2285" y="14212"/>
                    <a:pt x="2171" y="14220"/>
                    <a:pt x="2055" y="14220"/>
                  </a:cubicBezTo>
                  <a:cubicBezTo>
                    <a:pt x="1856" y="14220"/>
                    <a:pt x="1654" y="14196"/>
                    <a:pt x="1465" y="14159"/>
                  </a:cubicBezTo>
                  <a:cubicBezTo>
                    <a:pt x="1048" y="14087"/>
                    <a:pt x="917" y="13837"/>
                    <a:pt x="1037" y="13421"/>
                  </a:cubicBezTo>
                  <a:cubicBezTo>
                    <a:pt x="1108" y="13171"/>
                    <a:pt x="1227" y="12932"/>
                    <a:pt x="1370" y="12718"/>
                  </a:cubicBezTo>
                  <a:cubicBezTo>
                    <a:pt x="1644" y="12301"/>
                    <a:pt x="1965" y="11885"/>
                    <a:pt x="2275" y="11468"/>
                  </a:cubicBezTo>
                  <a:cubicBezTo>
                    <a:pt x="2834" y="10694"/>
                    <a:pt x="3394" y="9920"/>
                    <a:pt x="3989" y="9158"/>
                  </a:cubicBezTo>
                  <a:cubicBezTo>
                    <a:pt x="4489" y="8503"/>
                    <a:pt x="4489" y="7848"/>
                    <a:pt x="4180" y="7122"/>
                  </a:cubicBezTo>
                  <a:cubicBezTo>
                    <a:pt x="3870" y="6384"/>
                    <a:pt x="3596" y="5634"/>
                    <a:pt x="3334" y="4872"/>
                  </a:cubicBezTo>
                  <a:cubicBezTo>
                    <a:pt x="3275" y="4681"/>
                    <a:pt x="3239" y="4479"/>
                    <a:pt x="3227" y="4265"/>
                  </a:cubicBezTo>
                  <a:cubicBezTo>
                    <a:pt x="3192" y="3646"/>
                    <a:pt x="3358" y="3467"/>
                    <a:pt x="3965" y="3467"/>
                  </a:cubicBezTo>
                  <a:cubicBezTo>
                    <a:pt x="4180" y="3467"/>
                    <a:pt x="4382" y="3479"/>
                    <a:pt x="4585" y="3527"/>
                  </a:cubicBezTo>
                  <a:cubicBezTo>
                    <a:pt x="5013" y="3622"/>
                    <a:pt x="5430" y="3729"/>
                    <a:pt x="5859" y="3836"/>
                  </a:cubicBezTo>
                  <a:cubicBezTo>
                    <a:pt x="6204" y="3919"/>
                    <a:pt x="6561" y="4015"/>
                    <a:pt x="6894" y="4122"/>
                  </a:cubicBezTo>
                  <a:cubicBezTo>
                    <a:pt x="7104" y="4189"/>
                    <a:pt x="7301" y="4221"/>
                    <a:pt x="7487" y="4221"/>
                  </a:cubicBezTo>
                  <a:cubicBezTo>
                    <a:pt x="7998" y="4221"/>
                    <a:pt x="8424" y="3974"/>
                    <a:pt x="8799" y="3503"/>
                  </a:cubicBezTo>
                  <a:cubicBezTo>
                    <a:pt x="9311" y="2895"/>
                    <a:pt x="9895" y="2324"/>
                    <a:pt x="10466" y="1776"/>
                  </a:cubicBezTo>
                  <a:cubicBezTo>
                    <a:pt x="10728" y="1526"/>
                    <a:pt x="11050" y="1348"/>
                    <a:pt x="11347" y="1133"/>
                  </a:cubicBezTo>
                  <a:cubicBezTo>
                    <a:pt x="11502" y="1038"/>
                    <a:pt x="11669" y="943"/>
                    <a:pt x="11824" y="883"/>
                  </a:cubicBezTo>
                  <a:cubicBezTo>
                    <a:pt x="11972" y="827"/>
                    <a:pt x="12105" y="799"/>
                    <a:pt x="12221" y="799"/>
                  </a:cubicBezTo>
                  <a:close/>
                  <a:moveTo>
                    <a:pt x="12280" y="1"/>
                  </a:moveTo>
                  <a:cubicBezTo>
                    <a:pt x="12068" y="1"/>
                    <a:pt x="11832" y="53"/>
                    <a:pt x="11574" y="157"/>
                  </a:cubicBezTo>
                  <a:cubicBezTo>
                    <a:pt x="11324" y="264"/>
                    <a:pt x="11050" y="395"/>
                    <a:pt x="10835" y="562"/>
                  </a:cubicBezTo>
                  <a:cubicBezTo>
                    <a:pt x="10395" y="871"/>
                    <a:pt x="9954" y="1205"/>
                    <a:pt x="9561" y="1574"/>
                  </a:cubicBezTo>
                  <a:cubicBezTo>
                    <a:pt x="9073" y="2062"/>
                    <a:pt x="8609" y="2586"/>
                    <a:pt x="8168" y="3122"/>
                  </a:cubicBezTo>
                  <a:cubicBezTo>
                    <a:pt x="7962" y="3355"/>
                    <a:pt x="7756" y="3487"/>
                    <a:pt x="7494" y="3487"/>
                  </a:cubicBezTo>
                  <a:cubicBezTo>
                    <a:pt x="7408" y="3487"/>
                    <a:pt x="7316" y="3473"/>
                    <a:pt x="7216" y="3443"/>
                  </a:cubicBezTo>
                  <a:cubicBezTo>
                    <a:pt x="6704" y="3300"/>
                    <a:pt x="6216" y="3169"/>
                    <a:pt x="5716" y="3050"/>
                  </a:cubicBezTo>
                  <a:cubicBezTo>
                    <a:pt x="5132" y="2907"/>
                    <a:pt x="4549" y="2788"/>
                    <a:pt x="4168" y="2705"/>
                  </a:cubicBezTo>
                  <a:cubicBezTo>
                    <a:pt x="4152" y="2705"/>
                    <a:pt x="4135" y="2705"/>
                    <a:pt x="4119" y="2705"/>
                  </a:cubicBezTo>
                  <a:cubicBezTo>
                    <a:pt x="3246" y="2705"/>
                    <a:pt x="2477" y="3022"/>
                    <a:pt x="2477" y="4062"/>
                  </a:cubicBezTo>
                  <a:cubicBezTo>
                    <a:pt x="2501" y="4419"/>
                    <a:pt x="2501" y="4789"/>
                    <a:pt x="2596" y="5134"/>
                  </a:cubicBezTo>
                  <a:cubicBezTo>
                    <a:pt x="2834" y="5884"/>
                    <a:pt x="3108" y="6646"/>
                    <a:pt x="3430" y="7372"/>
                  </a:cubicBezTo>
                  <a:cubicBezTo>
                    <a:pt x="3644" y="7872"/>
                    <a:pt x="3644" y="8289"/>
                    <a:pt x="3358" y="8706"/>
                  </a:cubicBezTo>
                  <a:cubicBezTo>
                    <a:pt x="3108" y="9087"/>
                    <a:pt x="2858" y="9480"/>
                    <a:pt x="2572" y="9849"/>
                  </a:cubicBezTo>
                  <a:cubicBezTo>
                    <a:pt x="2049" y="10551"/>
                    <a:pt x="1489" y="11230"/>
                    <a:pt x="977" y="11944"/>
                  </a:cubicBezTo>
                  <a:cubicBezTo>
                    <a:pt x="727" y="12337"/>
                    <a:pt x="501" y="12754"/>
                    <a:pt x="334" y="13182"/>
                  </a:cubicBezTo>
                  <a:cubicBezTo>
                    <a:pt x="1" y="14075"/>
                    <a:pt x="632" y="14778"/>
                    <a:pt x="1322" y="14861"/>
                  </a:cubicBezTo>
                  <a:cubicBezTo>
                    <a:pt x="1567" y="14886"/>
                    <a:pt x="1815" y="14902"/>
                    <a:pt x="2060" y="14902"/>
                  </a:cubicBezTo>
                  <a:cubicBezTo>
                    <a:pt x="2279" y="14902"/>
                    <a:pt x="2495" y="14889"/>
                    <a:pt x="2703" y="14861"/>
                  </a:cubicBezTo>
                  <a:cubicBezTo>
                    <a:pt x="3465" y="14754"/>
                    <a:pt x="4227" y="14564"/>
                    <a:pt x="4977" y="14421"/>
                  </a:cubicBezTo>
                  <a:cubicBezTo>
                    <a:pt x="5537" y="14314"/>
                    <a:pt x="6097" y="14242"/>
                    <a:pt x="6668" y="14147"/>
                  </a:cubicBezTo>
                  <a:cubicBezTo>
                    <a:pt x="6728" y="14138"/>
                    <a:pt x="6787" y="14134"/>
                    <a:pt x="6843" y="14134"/>
                  </a:cubicBezTo>
                  <a:cubicBezTo>
                    <a:pt x="7186" y="14134"/>
                    <a:pt x="7455" y="14289"/>
                    <a:pt x="7680" y="14575"/>
                  </a:cubicBezTo>
                  <a:cubicBezTo>
                    <a:pt x="8014" y="15040"/>
                    <a:pt x="8359" y="15504"/>
                    <a:pt x="8692" y="15969"/>
                  </a:cubicBezTo>
                  <a:cubicBezTo>
                    <a:pt x="9121" y="16540"/>
                    <a:pt x="9538" y="17135"/>
                    <a:pt x="9966" y="17719"/>
                  </a:cubicBezTo>
                  <a:cubicBezTo>
                    <a:pt x="10311" y="18147"/>
                    <a:pt x="10740" y="18481"/>
                    <a:pt x="11252" y="18707"/>
                  </a:cubicBezTo>
                  <a:cubicBezTo>
                    <a:pt x="11446" y="18791"/>
                    <a:pt x="11625" y="18833"/>
                    <a:pt x="11789" y="18833"/>
                  </a:cubicBezTo>
                  <a:cubicBezTo>
                    <a:pt x="12139" y="18833"/>
                    <a:pt x="12419" y="18640"/>
                    <a:pt x="12621" y="18243"/>
                  </a:cubicBezTo>
                  <a:cubicBezTo>
                    <a:pt x="12800" y="17897"/>
                    <a:pt x="12919" y="17516"/>
                    <a:pt x="12978" y="17135"/>
                  </a:cubicBezTo>
                  <a:cubicBezTo>
                    <a:pt x="13062" y="16457"/>
                    <a:pt x="13109" y="15754"/>
                    <a:pt x="13157" y="15052"/>
                  </a:cubicBezTo>
                  <a:cubicBezTo>
                    <a:pt x="13193" y="14385"/>
                    <a:pt x="13229" y="13718"/>
                    <a:pt x="13288" y="13051"/>
                  </a:cubicBezTo>
                  <a:cubicBezTo>
                    <a:pt x="13336" y="12647"/>
                    <a:pt x="13419" y="12551"/>
                    <a:pt x="13812" y="12492"/>
                  </a:cubicBezTo>
                  <a:cubicBezTo>
                    <a:pt x="14264" y="12432"/>
                    <a:pt x="14729" y="12409"/>
                    <a:pt x="15193" y="12313"/>
                  </a:cubicBezTo>
                  <a:cubicBezTo>
                    <a:pt x="15681" y="12230"/>
                    <a:pt x="16157" y="12111"/>
                    <a:pt x="16622" y="11956"/>
                  </a:cubicBezTo>
                  <a:cubicBezTo>
                    <a:pt x="17241" y="11742"/>
                    <a:pt x="17527" y="11266"/>
                    <a:pt x="17348" y="10456"/>
                  </a:cubicBezTo>
                  <a:cubicBezTo>
                    <a:pt x="17241" y="10015"/>
                    <a:pt x="17039" y="9611"/>
                    <a:pt x="16741" y="9301"/>
                  </a:cubicBezTo>
                  <a:cubicBezTo>
                    <a:pt x="16312" y="8849"/>
                    <a:pt x="15848" y="8432"/>
                    <a:pt x="15384" y="8015"/>
                  </a:cubicBezTo>
                  <a:cubicBezTo>
                    <a:pt x="15098" y="7753"/>
                    <a:pt x="14776" y="7539"/>
                    <a:pt x="14467" y="7301"/>
                  </a:cubicBezTo>
                  <a:cubicBezTo>
                    <a:pt x="14026" y="6979"/>
                    <a:pt x="13752" y="6574"/>
                    <a:pt x="13717" y="6003"/>
                  </a:cubicBezTo>
                  <a:cubicBezTo>
                    <a:pt x="13693" y="5622"/>
                    <a:pt x="13633" y="5229"/>
                    <a:pt x="13610" y="4848"/>
                  </a:cubicBezTo>
                  <a:cubicBezTo>
                    <a:pt x="13598" y="4098"/>
                    <a:pt x="13610" y="3348"/>
                    <a:pt x="13586" y="2598"/>
                  </a:cubicBezTo>
                  <a:cubicBezTo>
                    <a:pt x="13550" y="2098"/>
                    <a:pt x="13490" y="1574"/>
                    <a:pt x="13395" y="1062"/>
                  </a:cubicBezTo>
                  <a:cubicBezTo>
                    <a:pt x="13231" y="362"/>
                    <a:pt x="12841" y="1"/>
                    <a:pt x="122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51" name="Google Shape;1451;p39"/>
            <p:cNvSpPr/>
            <p:nvPr/>
          </p:nvSpPr>
          <p:spPr>
            <a:xfrm>
              <a:off x="4266375" y="1812950"/>
              <a:ext cx="394725" cy="432075"/>
            </a:xfrm>
            <a:custGeom>
              <a:avLst/>
              <a:gdLst/>
              <a:ahLst/>
              <a:cxnLst/>
              <a:rect l="l" t="t" r="r" b="b"/>
              <a:pathLst>
                <a:path w="15789" h="17283" extrusionOk="0">
                  <a:moveTo>
                    <a:pt x="11304" y="1"/>
                  </a:moveTo>
                  <a:cubicBezTo>
                    <a:pt x="11188" y="1"/>
                    <a:pt x="11055" y="29"/>
                    <a:pt x="10907" y="85"/>
                  </a:cubicBezTo>
                  <a:cubicBezTo>
                    <a:pt x="10752" y="145"/>
                    <a:pt x="10585" y="240"/>
                    <a:pt x="10430" y="335"/>
                  </a:cubicBezTo>
                  <a:cubicBezTo>
                    <a:pt x="10133" y="550"/>
                    <a:pt x="9811" y="728"/>
                    <a:pt x="9549" y="978"/>
                  </a:cubicBezTo>
                  <a:cubicBezTo>
                    <a:pt x="8978" y="1526"/>
                    <a:pt x="8394" y="2097"/>
                    <a:pt x="7882" y="2705"/>
                  </a:cubicBezTo>
                  <a:cubicBezTo>
                    <a:pt x="7507" y="3176"/>
                    <a:pt x="7081" y="3423"/>
                    <a:pt x="6570" y="3423"/>
                  </a:cubicBezTo>
                  <a:cubicBezTo>
                    <a:pt x="6384" y="3423"/>
                    <a:pt x="6187" y="3391"/>
                    <a:pt x="5977" y="3324"/>
                  </a:cubicBezTo>
                  <a:cubicBezTo>
                    <a:pt x="5644" y="3217"/>
                    <a:pt x="5287" y="3121"/>
                    <a:pt x="4942" y="3038"/>
                  </a:cubicBezTo>
                  <a:cubicBezTo>
                    <a:pt x="4513" y="2931"/>
                    <a:pt x="4096" y="2824"/>
                    <a:pt x="3668" y="2729"/>
                  </a:cubicBezTo>
                  <a:cubicBezTo>
                    <a:pt x="3465" y="2681"/>
                    <a:pt x="3263" y="2669"/>
                    <a:pt x="3048" y="2669"/>
                  </a:cubicBezTo>
                  <a:cubicBezTo>
                    <a:pt x="2441" y="2669"/>
                    <a:pt x="2275" y="2848"/>
                    <a:pt x="2310" y="3467"/>
                  </a:cubicBezTo>
                  <a:cubicBezTo>
                    <a:pt x="2322" y="3681"/>
                    <a:pt x="2358" y="3883"/>
                    <a:pt x="2417" y="4074"/>
                  </a:cubicBezTo>
                  <a:cubicBezTo>
                    <a:pt x="2679" y="4836"/>
                    <a:pt x="2953" y="5586"/>
                    <a:pt x="3263" y="6324"/>
                  </a:cubicBezTo>
                  <a:cubicBezTo>
                    <a:pt x="3572" y="7050"/>
                    <a:pt x="3572" y="7705"/>
                    <a:pt x="3072" y="8360"/>
                  </a:cubicBezTo>
                  <a:cubicBezTo>
                    <a:pt x="2477" y="9122"/>
                    <a:pt x="1917" y="9896"/>
                    <a:pt x="1358" y="10670"/>
                  </a:cubicBezTo>
                  <a:cubicBezTo>
                    <a:pt x="1048" y="11087"/>
                    <a:pt x="727" y="11503"/>
                    <a:pt x="453" y="11920"/>
                  </a:cubicBezTo>
                  <a:cubicBezTo>
                    <a:pt x="310" y="12134"/>
                    <a:pt x="191" y="12373"/>
                    <a:pt x="120" y="12623"/>
                  </a:cubicBezTo>
                  <a:cubicBezTo>
                    <a:pt x="0" y="13039"/>
                    <a:pt x="131" y="13289"/>
                    <a:pt x="548" y="13361"/>
                  </a:cubicBezTo>
                  <a:cubicBezTo>
                    <a:pt x="737" y="13398"/>
                    <a:pt x="939" y="13422"/>
                    <a:pt x="1138" y="13422"/>
                  </a:cubicBezTo>
                  <a:cubicBezTo>
                    <a:pt x="1254" y="13422"/>
                    <a:pt x="1368" y="13414"/>
                    <a:pt x="1477" y="13396"/>
                  </a:cubicBezTo>
                  <a:cubicBezTo>
                    <a:pt x="2084" y="13301"/>
                    <a:pt x="2691" y="13170"/>
                    <a:pt x="3310" y="13063"/>
                  </a:cubicBezTo>
                  <a:cubicBezTo>
                    <a:pt x="4203" y="12920"/>
                    <a:pt x="5073" y="12682"/>
                    <a:pt x="5989" y="12682"/>
                  </a:cubicBezTo>
                  <a:cubicBezTo>
                    <a:pt x="6489" y="12682"/>
                    <a:pt x="6894" y="12825"/>
                    <a:pt x="7216" y="13206"/>
                  </a:cubicBezTo>
                  <a:cubicBezTo>
                    <a:pt x="7418" y="13408"/>
                    <a:pt x="7597" y="13635"/>
                    <a:pt x="7751" y="13849"/>
                  </a:cubicBezTo>
                  <a:cubicBezTo>
                    <a:pt x="8156" y="14420"/>
                    <a:pt x="8549" y="15004"/>
                    <a:pt x="8942" y="15563"/>
                  </a:cubicBezTo>
                  <a:cubicBezTo>
                    <a:pt x="9264" y="15992"/>
                    <a:pt x="9597" y="16433"/>
                    <a:pt x="9954" y="16849"/>
                  </a:cubicBezTo>
                  <a:cubicBezTo>
                    <a:pt x="10173" y="17101"/>
                    <a:pt x="10462" y="17282"/>
                    <a:pt x="10803" y="17282"/>
                  </a:cubicBezTo>
                  <a:cubicBezTo>
                    <a:pt x="10833" y="17282"/>
                    <a:pt x="10864" y="17281"/>
                    <a:pt x="10895" y="17278"/>
                  </a:cubicBezTo>
                  <a:cubicBezTo>
                    <a:pt x="11288" y="16873"/>
                    <a:pt x="11347" y="16385"/>
                    <a:pt x="11383" y="15909"/>
                  </a:cubicBezTo>
                  <a:cubicBezTo>
                    <a:pt x="11478" y="15016"/>
                    <a:pt x="11502" y="14111"/>
                    <a:pt x="11585" y="13206"/>
                  </a:cubicBezTo>
                  <a:cubicBezTo>
                    <a:pt x="11609" y="12742"/>
                    <a:pt x="11669" y="12277"/>
                    <a:pt x="11740" y="11813"/>
                  </a:cubicBezTo>
                  <a:cubicBezTo>
                    <a:pt x="11823" y="11396"/>
                    <a:pt x="12097" y="11134"/>
                    <a:pt x="12514" y="11039"/>
                  </a:cubicBezTo>
                  <a:cubicBezTo>
                    <a:pt x="12669" y="11015"/>
                    <a:pt x="12823" y="10991"/>
                    <a:pt x="12978" y="10968"/>
                  </a:cubicBezTo>
                  <a:cubicBezTo>
                    <a:pt x="13585" y="10860"/>
                    <a:pt x="14205" y="10789"/>
                    <a:pt x="14812" y="10670"/>
                  </a:cubicBezTo>
                  <a:cubicBezTo>
                    <a:pt x="15133" y="10599"/>
                    <a:pt x="15490" y="10503"/>
                    <a:pt x="15788" y="10206"/>
                  </a:cubicBezTo>
                  <a:cubicBezTo>
                    <a:pt x="15788" y="9646"/>
                    <a:pt x="15538" y="9253"/>
                    <a:pt x="15205" y="8920"/>
                  </a:cubicBezTo>
                  <a:cubicBezTo>
                    <a:pt x="14836" y="8515"/>
                    <a:pt x="14431" y="8158"/>
                    <a:pt x="14014" y="7801"/>
                  </a:cubicBezTo>
                  <a:cubicBezTo>
                    <a:pt x="13657" y="7503"/>
                    <a:pt x="13288" y="7217"/>
                    <a:pt x="12931" y="6931"/>
                  </a:cubicBezTo>
                  <a:cubicBezTo>
                    <a:pt x="12514" y="6598"/>
                    <a:pt x="12252" y="6157"/>
                    <a:pt x="12181" y="5622"/>
                  </a:cubicBezTo>
                  <a:cubicBezTo>
                    <a:pt x="12085" y="5122"/>
                    <a:pt x="12014" y="4598"/>
                    <a:pt x="12002" y="4098"/>
                  </a:cubicBezTo>
                  <a:cubicBezTo>
                    <a:pt x="11954" y="3110"/>
                    <a:pt x="11931" y="2133"/>
                    <a:pt x="11907" y="1145"/>
                  </a:cubicBezTo>
                  <a:cubicBezTo>
                    <a:pt x="11907" y="966"/>
                    <a:pt x="11895" y="788"/>
                    <a:pt x="11859" y="609"/>
                  </a:cubicBezTo>
                  <a:cubicBezTo>
                    <a:pt x="11799" y="196"/>
                    <a:pt x="11608" y="1"/>
                    <a:pt x="113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52" name="Google Shape;1452;p39"/>
            <p:cNvSpPr/>
            <p:nvPr/>
          </p:nvSpPr>
          <p:spPr>
            <a:xfrm>
              <a:off x="4421750" y="2020850"/>
              <a:ext cx="73550" cy="47250"/>
            </a:xfrm>
            <a:custGeom>
              <a:avLst/>
              <a:gdLst/>
              <a:ahLst/>
              <a:cxnLst/>
              <a:rect l="l" t="t" r="r" b="b"/>
              <a:pathLst>
                <a:path w="2942" h="1890" extrusionOk="0">
                  <a:moveTo>
                    <a:pt x="335" y="0"/>
                  </a:moveTo>
                  <a:cubicBezTo>
                    <a:pt x="290" y="0"/>
                    <a:pt x="245" y="14"/>
                    <a:pt x="203" y="44"/>
                  </a:cubicBezTo>
                  <a:cubicBezTo>
                    <a:pt x="96" y="127"/>
                    <a:pt x="1" y="306"/>
                    <a:pt x="1" y="425"/>
                  </a:cubicBezTo>
                  <a:cubicBezTo>
                    <a:pt x="1" y="604"/>
                    <a:pt x="96" y="782"/>
                    <a:pt x="179" y="925"/>
                  </a:cubicBezTo>
                  <a:cubicBezTo>
                    <a:pt x="560" y="1568"/>
                    <a:pt x="1167" y="1806"/>
                    <a:pt x="1882" y="1890"/>
                  </a:cubicBezTo>
                  <a:cubicBezTo>
                    <a:pt x="2191" y="1866"/>
                    <a:pt x="2537" y="1806"/>
                    <a:pt x="2787" y="1568"/>
                  </a:cubicBezTo>
                  <a:cubicBezTo>
                    <a:pt x="2882" y="1473"/>
                    <a:pt x="2941" y="1294"/>
                    <a:pt x="2929" y="1163"/>
                  </a:cubicBezTo>
                  <a:cubicBezTo>
                    <a:pt x="2909" y="1020"/>
                    <a:pt x="2774" y="956"/>
                    <a:pt x="2631" y="956"/>
                  </a:cubicBezTo>
                  <a:cubicBezTo>
                    <a:pt x="2607" y="956"/>
                    <a:pt x="2584" y="958"/>
                    <a:pt x="2560" y="961"/>
                  </a:cubicBezTo>
                  <a:cubicBezTo>
                    <a:pt x="2489" y="973"/>
                    <a:pt x="2417" y="997"/>
                    <a:pt x="2346" y="1020"/>
                  </a:cubicBezTo>
                  <a:cubicBezTo>
                    <a:pt x="2145" y="1065"/>
                    <a:pt x="1973" y="1089"/>
                    <a:pt x="1820" y="1089"/>
                  </a:cubicBezTo>
                  <a:cubicBezTo>
                    <a:pt x="1357" y="1089"/>
                    <a:pt x="1073" y="870"/>
                    <a:pt x="715" y="342"/>
                  </a:cubicBezTo>
                  <a:cubicBezTo>
                    <a:pt x="679" y="282"/>
                    <a:pt x="643" y="211"/>
                    <a:pt x="596" y="151"/>
                  </a:cubicBezTo>
                  <a:cubicBezTo>
                    <a:pt x="531" y="62"/>
                    <a:pt x="433" y="0"/>
                    <a:pt x="3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53" name="Google Shape;1453;p39"/>
            <p:cNvSpPr/>
            <p:nvPr/>
          </p:nvSpPr>
          <p:spPr>
            <a:xfrm>
              <a:off x="4419675" y="1964775"/>
              <a:ext cx="18775" cy="18200"/>
            </a:xfrm>
            <a:custGeom>
              <a:avLst/>
              <a:gdLst/>
              <a:ahLst/>
              <a:cxnLst/>
              <a:rect l="l" t="t" r="r" b="b"/>
              <a:pathLst>
                <a:path w="751" h="728" extrusionOk="0">
                  <a:moveTo>
                    <a:pt x="401" y="1"/>
                  </a:moveTo>
                  <a:cubicBezTo>
                    <a:pt x="226" y="1"/>
                    <a:pt x="35" y="185"/>
                    <a:pt x="12" y="370"/>
                  </a:cubicBezTo>
                  <a:cubicBezTo>
                    <a:pt x="0" y="537"/>
                    <a:pt x="179" y="716"/>
                    <a:pt x="345" y="727"/>
                  </a:cubicBezTo>
                  <a:cubicBezTo>
                    <a:pt x="351" y="728"/>
                    <a:pt x="357" y="728"/>
                    <a:pt x="363" y="728"/>
                  </a:cubicBezTo>
                  <a:cubicBezTo>
                    <a:pt x="548" y="728"/>
                    <a:pt x="739" y="543"/>
                    <a:pt x="750" y="370"/>
                  </a:cubicBezTo>
                  <a:cubicBezTo>
                    <a:pt x="750" y="204"/>
                    <a:pt x="584" y="13"/>
                    <a:pt x="417" y="1"/>
                  </a:cubicBezTo>
                  <a:cubicBezTo>
                    <a:pt x="412" y="1"/>
                    <a:pt x="406" y="1"/>
                    <a:pt x="4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54" name="Google Shape;1454;p39"/>
            <p:cNvSpPr/>
            <p:nvPr/>
          </p:nvSpPr>
          <p:spPr>
            <a:xfrm>
              <a:off x="4518775" y="2013550"/>
              <a:ext cx="18200" cy="17350"/>
            </a:xfrm>
            <a:custGeom>
              <a:avLst/>
              <a:gdLst/>
              <a:ahLst/>
              <a:cxnLst/>
              <a:rect l="l" t="t" r="r" b="b"/>
              <a:pathLst>
                <a:path w="728" h="694" extrusionOk="0">
                  <a:moveTo>
                    <a:pt x="374" y="0"/>
                  </a:moveTo>
                  <a:cubicBezTo>
                    <a:pt x="361" y="0"/>
                    <a:pt x="347" y="1"/>
                    <a:pt x="334" y="3"/>
                  </a:cubicBezTo>
                  <a:cubicBezTo>
                    <a:pt x="132" y="27"/>
                    <a:pt x="1" y="217"/>
                    <a:pt x="37" y="443"/>
                  </a:cubicBezTo>
                  <a:cubicBezTo>
                    <a:pt x="72" y="610"/>
                    <a:pt x="168" y="693"/>
                    <a:pt x="346" y="693"/>
                  </a:cubicBezTo>
                  <a:cubicBezTo>
                    <a:pt x="572" y="693"/>
                    <a:pt x="727" y="515"/>
                    <a:pt x="715" y="300"/>
                  </a:cubicBezTo>
                  <a:cubicBezTo>
                    <a:pt x="693" y="135"/>
                    <a:pt x="538" y="0"/>
                    <a:pt x="3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455" name="Google Shape;1455;p39"/>
          <p:cNvGrpSpPr/>
          <p:nvPr/>
        </p:nvGrpSpPr>
        <p:grpSpPr>
          <a:xfrm>
            <a:off x="9684563" y="2478498"/>
            <a:ext cx="468815" cy="457300"/>
            <a:chOff x="1959000" y="1291425"/>
            <a:chExt cx="286025" cy="279000"/>
          </a:xfrm>
        </p:grpSpPr>
        <p:sp>
          <p:nvSpPr>
            <p:cNvPr id="1456" name="Google Shape;1456;p39"/>
            <p:cNvSpPr/>
            <p:nvPr/>
          </p:nvSpPr>
          <p:spPr>
            <a:xfrm>
              <a:off x="1959000" y="1291425"/>
              <a:ext cx="286025" cy="279000"/>
            </a:xfrm>
            <a:custGeom>
              <a:avLst/>
              <a:gdLst/>
              <a:ahLst/>
              <a:cxnLst/>
              <a:rect l="l" t="t" r="r" b="b"/>
              <a:pathLst>
                <a:path w="11441" h="11160" extrusionOk="0">
                  <a:moveTo>
                    <a:pt x="5924" y="1014"/>
                  </a:moveTo>
                  <a:cubicBezTo>
                    <a:pt x="8501" y="1014"/>
                    <a:pt x="10513" y="3281"/>
                    <a:pt x="10142" y="5897"/>
                  </a:cubicBezTo>
                  <a:cubicBezTo>
                    <a:pt x="9845" y="8016"/>
                    <a:pt x="8356" y="9647"/>
                    <a:pt x="6320" y="10052"/>
                  </a:cubicBezTo>
                  <a:cubicBezTo>
                    <a:pt x="6035" y="10112"/>
                    <a:pt x="5737" y="10112"/>
                    <a:pt x="5439" y="10147"/>
                  </a:cubicBezTo>
                  <a:cubicBezTo>
                    <a:pt x="5432" y="10147"/>
                    <a:pt x="5425" y="10147"/>
                    <a:pt x="5418" y="10147"/>
                  </a:cubicBezTo>
                  <a:cubicBezTo>
                    <a:pt x="2821" y="10147"/>
                    <a:pt x="832" y="7973"/>
                    <a:pt x="1094" y="5409"/>
                  </a:cubicBezTo>
                  <a:cubicBezTo>
                    <a:pt x="1332" y="3063"/>
                    <a:pt x="3094" y="1289"/>
                    <a:pt x="5451" y="1039"/>
                  </a:cubicBezTo>
                  <a:cubicBezTo>
                    <a:pt x="5611" y="1022"/>
                    <a:pt x="5768" y="1014"/>
                    <a:pt x="5924" y="1014"/>
                  </a:cubicBezTo>
                  <a:close/>
                  <a:moveTo>
                    <a:pt x="5770" y="0"/>
                  </a:moveTo>
                  <a:cubicBezTo>
                    <a:pt x="2753" y="0"/>
                    <a:pt x="1" y="2577"/>
                    <a:pt x="58" y="5897"/>
                  </a:cubicBezTo>
                  <a:cubicBezTo>
                    <a:pt x="93" y="8838"/>
                    <a:pt x="2439" y="11100"/>
                    <a:pt x="5368" y="11159"/>
                  </a:cubicBezTo>
                  <a:cubicBezTo>
                    <a:pt x="5749" y="11112"/>
                    <a:pt x="6130" y="11088"/>
                    <a:pt x="6499" y="10993"/>
                  </a:cubicBezTo>
                  <a:cubicBezTo>
                    <a:pt x="9011" y="10505"/>
                    <a:pt x="11011" y="8302"/>
                    <a:pt x="11202" y="5849"/>
                  </a:cubicBezTo>
                  <a:cubicBezTo>
                    <a:pt x="11440" y="2754"/>
                    <a:pt x="9285" y="241"/>
                    <a:pt x="6166" y="15"/>
                  </a:cubicBezTo>
                  <a:cubicBezTo>
                    <a:pt x="6033" y="5"/>
                    <a:pt x="5901" y="0"/>
                    <a:pt x="57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57" name="Google Shape;1457;p39"/>
            <p:cNvSpPr/>
            <p:nvPr/>
          </p:nvSpPr>
          <p:spPr>
            <a:xfrm>
              <a:off x="1979800" y="1316750"/>
              <a:ext cx="242025" cy="228375"/>
            </a:xfrm>
            <a:custGeom>
              <a:avLst/>
              <a:gdLst/>
              <a:ahLst/>
              <a:cxnLst/>
              <a:rect l="l" t="t" r="r" b="b"/>
              <a:pathLst>
                <a:path w="9681" h="9135" extrusionOk="0">
                  <a:moveTo>
                    <a:pt x="5092" y="1"/>
                  </a:moveTo>
                  <a:cubicBezTo>
                    <a:pt x="4936" y="1"/>
                    <a:pt x="4779" y="9"/>
                    <a:pt x="4619" y="26"/>
                  </a:cubicBezTo>
                  <a:cubicBezTo>
                    <a:pt x="2262" y="276"/>
                    <a:pt x="500" y="2050"/>
                    <a:pt x="262" y="4396"/>
                  </a:cubicBezTo>
                  <a:cubicBezTo>
                    <a:pt x="0" y="6960"/>
                    <a:pt x="1989" y="9134"/>
                    <a:pt x="4586" y="9134"/>
                  </a:cubicBezTo>
                  <a:cubicBezTo>
                    <a:pt x="4593" y="9134"/>
                    <a:pt x="4600" y="9134"/>
                    <a:pt x="4607" y="9134"/>
                  </a:cubicBezTo>
                  <a:cubicBezTo>
                    <a:pt x="4905" y="9099"/>
                    <a:pt x="5203" y="9099"/>
                    <a:pt x="5488" y="9039"/>
                  </a:cubicBezTo>
                  <a:cubicBezTo>
                    <a:pt x="7524" y="8634"/>
                    <a:pt x="9013" y="7003"/>
                    <a:pt x="9310" y="4884"/>
                  </a:cubicBezTo>
                  <a:cubicBezTo>
                    <a:pt x="9681" y="2268"/>
                    <a:pt x="7669" y="1"/>
                    <a:pt x="5092" y="1"/>
                  </a:cubicBezTo>
                  <a:close/>
                </a:path>
              </a:pathLst>
            </a:custGeom>
            <a:solidFill>
              <a:srgbClr val="FCC63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58" name="Google Shape;1458;p39"/>
            <p:cNvSpPr/>
            <p:nvPr/>
          </p:nvSpPr>
          <p:spPr>
            <a:xfrm>
              <a:off x="2042875" y="1454000"/>
              <a:ext cx="96025" cy="43500"/>
            </a:xfrm>
            <a:custGeom>
              <a:avLst/>
              <a:gdLst/>
              <a:ahLst/>
              <a:cxnLst/>
              <a:rect l="l" t="t" r="r" b="b"/>
              <a:pathLst>
                <a:path w="3841" h="1740" extrusionOk="0">
                  <a:moveTo>
                    <a:pt x="3404" y="0"/>
                  </a:moveTo>
                  <a:cubicBezTo>
                    <a:pt x="3345" y="0"/>
                    <a:pt x="3281" y="12"/>
                    <a:pt x="3215" y="37"/>
                  </a:cubicBezTo>
                  <a:cubicBezTo>
                    <a:pt x="3037" y="120"/>
                    <a:pt x="2894" y="239"/>
                    <a:pt x="2739" y="358"/>
                  </a:cubicBezTo>
                  <a:cubicBezTo>
                    <a:pt x="2464" y="577"/>
                    <a:pt x="2185" y="688"/>
                    <a:pt x="1902" y="688"/>
                  </a:cubicBezTo>
                  <a:cubicBezTo>
                    <a:pt x="1648" y="688"/>
                    <a:pt x="1391" y="598"/>
                    <a:pt x="1132" y="418"/>
                  </a:cubicBezTo>
                  <a:cubicBezTo>
                    <a:pt x="1013" y="323"/>
                    <a:pt x="894" y="215"/>
                    <a:pt x="775" y="144"/>
                  </a:cubicBezTo>
                  <a:cubicBezTo>
                    <a:pt x="666" y="76"/>
                    <a:pt x="549" y="19"/>
                    <a:pt x="433" y="19"/>
                  </a:cubicBezTo>
                  <a:cubicBezTo>
                    <a:pt x="346" y="19"/>
                    <a:pt x="261" y="51"/>
                    <a:pt x="179" y="132"/>
                  </a:cubicBezTo>
                  <a:cubicBezTo>
                    <a:pt x="1" y="311"/>
                    <a:pt x="1" y="537"/>
                    <a:pt x="120" y="739"/>
                  </a:cubicBezTo>
                  <a:cubicBezTo>
                    <a:pt x="227" y="894"/>
                    <a:pt x="346" y="1049"/>
                    <a:pt x="477" y="1168"/>
                  </a:cubicBezTo>
                  <a:cubicBezTo>
                    <a:pt x="882" y="1525"/>
                    <a:pt x="1358" y="1692"/>
                    <a:pt x="1965" y="1739"/>
                  </a:cubicBezTo>
                  <a:cubicBezTo>
                    <a:pt x="2537" y="1704"/>
                    <a:pt x="3096" y="1513"/>
                    <a:pt x="3513" y="1013"/>
                  </a:cubicBezTo>
                  <a:cubicBezTo>
                    <a:pt x="3632" y="858"/>
                    <a:pt x="3716" y="680"/>
                    <a:pt x="3763" y="501"/>
                  </a:cubicBezTo>
                  <a:cubicBezTo>
                    <a:pt x="3840" y="212"/>
                    <a:pt x="3659" y="0"/>
                    <a:pt x="34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59" name="Google Shape;1459;p39"/>
            <p:cNvSpPr/>
            <p:nvPr/>
          </p:nvSpPr>
          <p:spPr>
            <a:xfrm>
              <a:off x="2140800" y="1387925"/>
              <a:ext cx="24450" cy="25950"/>
            </a:xfrm>
            <a:custGeom>
              <a:avLst/>
              <a:gdLst/>
              <a:ahLst/>
              <a:cxnLst/>
              <a:rect l="l" t="t" r="r" b="b"/>
              <a:pathLst>
                <a:path w="978" h="1038" extrusionOk="0">
                  <a:moveTo>
                    <a:pt x="471" y="0"/>
                  </a:moveTo>
                  <a:cubicBezTo>
                    <a:pt x="228" y="0"/>
                    <a:pt x="1" y="234"/>
                    <a:pt x="1" y="513"/>
                  </a:cubicBezTo>
                  <a:cubicBezTo>
                    <a:pt x="1" y="775"/>
                    <a:pt x="227" y="1013"/>
                    <a:pt x="477" y="1037"/>
                  </a:cubicBezTo>
                  <a:cubicBezTo>
                    <a:pt x="483" y="1037"/>
                    <a:pt x="489" y="1037"/>
                    <a:pt x="495" y="1037"/>
                  </a:cubicBezTo>
                  <a:cubicBezTo>
                    <a:pt x="750" y="1037"/>
                    <a:pt x="977" y="792"/>
                    <a:pt x="977" y="525"/>
                  </a:cubicBezTo>
                  <a:cubicBezTo>
                    <a:pt x="977" y="275"/>
                    <a:pt x="739" y="25"/>
                    <a:pt x="489" y="1"/>
                  </a:cubicBezTo>
                  <a:cubicBezTo>
                    <a:pt x="483" y="1"/>
                    <a:pt x="477" y="0"/>
                    <a:pt x="4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60" name="Google Shape;1460;p39"/>
            <p:cNvSpPr/>
            <p:nvPr/>
          </p:nvSpPr>
          <p:spPr>
            <a:xfrm>
              <a:off x="2035150" y="1384650"/>
              <a:ext cx="22350" cy="22650"/>
            </a:xfrm>
            <a:custGeom>
              <a:avLst/>
              <a:gdLst/>
              <a:ahLst/>
              <a:cxnLst/>
              <a:rect l="l" t="t" r="r" b="b"/>
              <a:pathLst>
                <a:path w="894" h="906" extrusionOk="0">
                  <a:moveTo>
                    <a:pt x="441" y="1"/>
                  </a:moveTo>
                  <a:cubicBezTo>
                    <a:pt x="203" y="1"/>
                    <a:pt x="0" y="191"/>
                    <a:pt x="0" y="441"/>
                  </a:cubicBezTo>
                  <a:cubicBezTo>
                    <a:pt x="0" y="680"/>
                    <a:pt x="203" y="906"/>
                    <a:pt x="441" y="906"/>
                  </a:cubicBezTo>
                  <a:cubicBezTo>
                    <a:pt x="667" y="906"/>
                    <a:pt x="893" y="703"/>
                    <a:pt x="893" y="465"/>
                  </a:cubicBezTo>
                  <a:cubicBezTo>
                    <a:pt x="893" y="227"/>
                    <a:pt x="679" y="13"/>
                    <a:pt x="4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461" name="Google Shape;1461;p39"/>
          <p:cNvGrpSpPr/>
          <p:nvPr/>
        </p:nvGrpSpPr>
        <p:grpSpPr>
          <a:xfrm>
            <a:off x="9680785" y="4041065"/>
            <a:ext cx="1311224" cy="827808"/>
            <a:chOff x="6096075" y="734650"/>
            <a:chExt cx="709025" cy="447625"/>
          </a:xfrm>
        </p:grpSpPr>
        <p:sp>
          <p:nvSpPr>
            <p:cNvPr id="1462" name="Google Shape;1462;p39"/>
            <p:cNvSpPr/>
            <p:nvPr/>
          </p:nvSpPr>
          <p:spPr>
            <a:xfrm>
              <a:off x="6107675" y="747100"/>
              <a:ext cx="697425" cy="423575"/>
            </a:xfrm>
            <a:custGeom>
              <a:avLst/>
              <a:gdLst/>
              <a:ahLst/>
              <a:cxnLst/>
              <a:rect l="l" t="t" r="r" b="b"/>
              <a:pathLst>
                <a:path w="27897" h="16943" extrusionOk="0">
                  <a:moveTo>
                    <a:pt x="14333" y="1"/>
                  </a:moveTo>
                  <a:cubicBezTo>
                    <a:pt x="14082" y="1"/>
                    <a:pt x="13829" y="12"/>
                    <a:pt x="13574" y="36"/>
                  </a:cubicBezTo>
                  <a:cubicBezTo>
                    <a:pt x="12085" y="190"/>
                    <a:pt x="10776" y="726"/>
                    <a:pt x="9740" y="1845"/>
                  </a:cubicBezTo>
                  <a:cubicBezTo>
                    <a:pt x="9168" y="2452"/>
                    <a:pt x="8656" y="3072"/>
                    <a:pt x="8299" y="3845"/>
                  </a:cubicBezTo>
                  <a:cubicBezTo>
                    <a:pt x="8169" y="4112"/>
                    <a:pt x="8071" y="4229"/>
                    <a:pt x="7936" y="4229"/>
                  </a:cubicBezTo>
                  <a:cubicBezTo>
                    <a:pt x="7836" y="4229"/>
                    <a:pt x="7717" y="4165"/>
                    <a:pt x="7549" y="4048"/>
                  </a:cubicBezTo>
                  <a:cubicBezTo>
                    <a:pt x="7263" y="3834"/>
                    <a:pt x="6966" y="3595"/>
                    <a:pt x="6644" y="3476"/>
                  </a:cubicBezTo>
                  <a:cubicBezTo>
                    <a:pt x="5969" y="3222"/>
                    <a:pt x="5305" y="3093"/>
                    <a:pt x="4658" y="3093"/>
                  </a:cubicBezTo>
                  <a:cubicBezTo>
                    <a:pt x="3605" y="3093"/>
                    <a:pt x="2595" y="3435"/>
                    <a:pt x="1644" y="4143"/>
                  </a:cubicBezTo>
                  <a:cubicBezTo>
                    <a:pt x="524" y="4965"/>
                    <a:pt x="1" y="6131"/>
                    <a:pt x="60" y="7513"/>
                  </a:cubicBezTo>
                  <a:cubicBezTo>
                    <a:pt x="120" y="9108"/>
                    <a:pt x="917" y="10025"/>
                    <a:pt x="2417" y="10334"/>
                  </a:cubicBezTo>
                  <a:cubicBezTo>
                    <a:pt x="3453" y="10513"/>
                    <a:pt x="3453" y="10537"/>
                    <a:pt x="3441" y="11680"/>
                  </a:cubicBezTo>
                  <a:cubicBezTo>
                    <a:pt x="3418" y="12478"/>
                    <a:pt x="3560" y="13299"/>
                    <a:pt x="3894" y="14061"/>
                  </a:cubicBezTo>
                  <a:cubicBezTo>
                    <a:pt x="4489" y="15430"/>
                    <a:pt x="5418" y="16454"/>
                    <a:pt x="6942" y="16799"/>
                  </a:cubicBezTo>
                  <a:cubicBezTo>
                    <a:pt x="7369" y="16892"/>
                    <a:pt x="7791" y="16942"/>
                    <a:pt x="8203" y="16942"/>
                  </a:cubicBezTo>
                  <a:cubicBezTo>
                    <a:pt x="9168" y="16942"/>
                    <a:pt x="10084" y="16668"/>
                    <a:pt x="10919" y="16026"/>
                  </a:cubicBezTo>
                  <a:cubicBezTo>
                    <a:pt x="11097" y="15871"/>
                    <a:pt x="11288" y="15740"/>
                    <a:pt x="11466" y="15597"/>
                  </a:cubicBezTo>
                  <a:cubicBezTo>
                    <a:pt x="11647" y="15460"/>
                    <a:pt x="11752" y="15388"/>
                    <a:pt x="11858" y="15388"/>
                  </a:cubicBezTo>
                  <a:cubicBezTo>
                    <a:pt x="11954" y="15388"/>
                    <a:pt x="12051" y="15448"/>
                    <a:pt x="12204" y="15573"/>
                  </a:cubicBezTo>
                  <a:cubicBezTo>
                    <a:pt x="12669" y="15930"/>
                    <a:pt x="13181" y="16168"/>
                    <a:pt x="13728" y="16335"/>
                  </a:cubicBezTo>
                  <a:cubicBezTo>
                    <a:pt x="14328" y="16517"/>
                    <a:pt x="14933" y="16593"/>
                    <a:pt x="15540" y="16593"/>
                  </a:cubicBezTo>
                  <a:cubicBezTo>
                    <a:pt x="15884" y="16593"/>
                    <a:pt x="16229" y="16569"/>
                    <a:pt x="16574" y="16526"/>
                  </a:cubicBezTo>
                  <a:cubicBezTo>
                    <a:pt x="18193" y="16311"/>
                    <a:pt x="19396" y="15478"/>
                    <a:pt x="20086" y="13942"/>
                  </a:cubicBezTo>
                  <a:cubicBezTo>
                    <a:pt x="20170" y="13751"/>
                    <a:pt x="20241" y="13549"/>
                    <a:pt x="20336" y="13370"/>
                  </a:cubicBezTo>
                  <a:cubicBezTo>
                    <a:pt x="20534" y="12966"/>
                    <a:pt x="20664" y="12833"/>
                    <a:pt x="20961" y="12833"/>
                  </a:cubicBezTo>
                  <a:cubicBezTo>
                    <a:pt x="21058" y="12833"/>
                    <a:pt x="21173" y="12847"/>
                    <a:pt x="21313" y="12870"/>
                  </a:cubicBezTo>
                  <a:cubicBezTo>
                    <a:pt x="21456" y="12882"/>
                    <a:pt x="21575" y="12930"/>
                    <a:pt x="21694" y="12954"/>
                  </a:cubicBezTo>
                  <a:cubicBezTo>
                    <a:pt x="21983" y="13001"/>
                    <a:pt x="22267" y="13024"/>
                    <a:pt x="22546" y="13024"/>
                  </a:cubicBezTo>
                  <a:cubicBezTo>
                    <a:pt x="23474" y="13024"/>
                    <a:pt x="24349" y="12767"/>
                    <a:pt x="25182" y="12263"/>
                  </a:cubicBezTo>
                  <a:cubicBezTo>
                    <a:pt x="27075" y="11108"/>
                    <a:pt x="27897" y="8013"/>
                    <a:pt x="25944" y="6155"/>
                  </a:cubicBezTo>
                  <a:cubicBezTo>
                    <a:pt x="25018" y="5283"/>
                    <a:pt x="23981" y="4651"/>
                    <a:pt x="22707" y="4651"/>
                  </a:cubicBezTo>
                  <a:cubicBezTo>
                    <a:pt x="22590" y="4651"/>
                    <a:pt x="22470" y="4656"/>
                    <a:pt x="22349" y="4667"/>
                  </a:cubicBezTo>
                  <a:cubicBezTo>
                    <a:pt x="22279" y="4674"/>
                    <a:pt x="22214" y="4678"/>
                    <a:pt x="22152" y="4678"/>
                  </a:cubicBezTo>
                  <a:cubicBezTo>
                    <a:pt x="21700" y="4678"/>
                    <a:pt x="21427" y="4482"/>
                    <a:pt x="21217" y="4000"/>
                  </a:cubicBezTo>
                  <a:cubicBezTo>
                    <a:pt x="20622" y="2691"/>
                    <a:pt x="19646" y="1702"/>
                    <a:pt x="18372" y="1036"/>
                  </a:cubicBezTo>
                  <a:cubicBezTo>
                    <a:pt x="17097" y="368"/>
                    <a:pt x="15753" y="1"/>
                    <a:pt x="143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63" name="Google Shape;1463;p39"/>
            <p:cNvSpPr/>
            <p:nvPr/>
          </p:nvSpPr>
          <p:spPr>
            <a:xfrm>
              <a:off x="6096075" y="734650"/>
              <a:ext cx="703075" cy="447625"/>
            </a:xfrm>
            <a:custGeom>
              <a:avLst/>
              <a:gdLst/>
              <a:ahLst/>
              <a:cxnLst/>
              <a:rect l="l" t="t" r="r" b="b"/>
              <a:pathLst>
                <a:path w="28123" h="17905" extrusionOk="0">
                  <a:moveTo>
                    <a:pt x="14866" y="931"/>
                  </a:moveTo>
                  <a:cubicBezTo>
                    <a:pt x="16123" y="931"/>
                    <a:pt x="17387" y="1262"/>
                    <a:pt x="18610" y="1903"/>
                  </a:cubicBezTo>
                  <a:cubicBezTo>
                    <a:pt x="19836" y="2558"/>
                    <a:pt x="20705" y="3486"/>
                    <a:pt x="21241" y="4665"/>
                  </a:cubicBezTo>
                  <a:cubicBezTo>
                    <a:pt x="21542" y="5300"/>
                    <a:pt x="21980" y="5604"/>
                    <a:pt x="22632" y="5604"/>
                  </a:cubicBezTo>
                  <a:cubicBezTo>
                    <a:pt x="22702" y="5604"/>
                    <a:pt x="22774" y="5601"/>
                    <a:pt x="22848" y="5594"/>
                  </a:cubicBezTo>
                  <a:cubicBezTo>
                    <a:pt x="22973" y="5581"/>
                    <a:pt x="23096" y="5574"/>
                    <a:pt x="23217" y="5574"/>
                  </a:cubicBezTo>
                  <a:cubicBezTo>
                    <a:pt x="24218" y="5574"/>
                    <a:pt x="25111" y="6016"/>
                    <a:pt x="26099" y="6951"/>
                  </a:cubicBezTo>
                  <a:cubicBezTo>
                    <a:pt x="26825" y="7653"/>
                    <a:pt x="27158" y="8582"/>
                    <a:pt x="27051" y="9630"/>
                  </a:cubicBezTo>
                  <a:cubicBezTo>
                    <a:pt x="26932" y="10761"/>
                    <a:pt x="26301" y="11785"/>
                    <a:pt x="25420" y="12321"/>
                  </a:cubicBezTo>
                  <a:cubicBezTo>
                    <a:pt x="24661" y="12796"/>
                    <a:pt x="23867" y="13026"/>
                    <a:pt x="23021" y="13026"/>
                  </a:cubicBezTo>
                  <a:cubicBezTo>
                    <a:pt x="22766" y="13026"/>
                    <a:pt x="22506" y="13005"/>
                    <a:pt x="22241" y="12964"/>
                  </a:cubicBezTo>
                  <a:cubicBezTo>
                    <a:pt x="22193" y="12964"/>
                    <a:pt x="22134" y="12952"/>
                    <a:pt x="22086" y="12940"/>
                  </a:cubicBezTo>
                  <a:lnTo>
                    <a:pt x="21872" y="12892"/>
                  </a:lnTo>
                  <a:cubicBezTo>
                    <a:pt x="21720" y="12869"/>
                    <a:pt x="21584" y="12856"/>
                    <a:pt x="21462" y="12856"/>
                  </a:cubicBezTo>
                  <a:cubicBezTo>
                    <a:pt x="20962" y="12856"/>
                    <a:pt x="20683" y="13071"/>
                    <a:pt x="20396" y="13654"/>
                  </a:cubicBezTo>
                  <a:cubicBezTo>
                    <a:pt x="20324" y="13797"/>
                    <a:pt x="20265" y="13928"/>
                    <a:pt x="20205" y="14083"/>
                  </a:cubicBezTo>
                  <a:lnTo>
                    <a:pt x="20122" y="14249"/>
                  </a:lnTo>
                  <a:cubicBezTo>
                    <a:pt x="19526" y="15595"/>
                    <a:pt x="18502" y="16357"/>
                    <a:pt x="16990" y="16559"/>
                  </a:cubicBezTo>
                  <a:cubicBezTo>
                    <a:pt x="16664" y="16605"/>
                    <a:pt x="16342" y="16627"/>
                    <a:pt x="16028" y="16627"/>
                  </a:cubicBezTo>
                  <a:cubicBezTo>
                    <a:pt x="15438" y="16627"/>
                    <a:pt x="14871" y="16548"/>
                    <a:pt x="14335" y="16393"/>
                  </a:cubicBezTo>
                  <a:cubicBezTo>
                    <a:pt x="13811" y="16226"/>
                    <a:pt x="13359" y="16000"/>
                    <a:pt x="12966" y="15702"/>
                  </a:cubicBezTo>
                  <a:cubicBezTo>
                    <a:pt x="12715" y="15507"/>
                    <a:pt x="12513" y="15421"/>
                    <a:pt x="12322" y="15421"/>
                  </a:cubicBezTo>
                  <a:cubicBezTo>
                    <a:pt x="12106" y="15421"/>
                    <a:pt x="11903" y="15531"/>
                    <a:pt x="11656" y="15714"/>
                  </a:cubicBezTo>
                  <a:lnTo>
                    <a:pt x="11299" y="15988"/>
                  </a:lnTo>
                  <a:lnTo>
                    <a:pt x="11097" y="16154"/>
                  </a:lnTo>
                  <a:cubicBezTo>
                    <a:pt x="10381" y="16702"/>
                    <a:pt x="9587" y="16969"/>
                    <a:pt x="8683" y="16969"/>
                  </a:cubicBezTo>
                  <a:cubicBezTo>
                    <a:pt x="8309" y="16969"/>
                    <a:pt x="7916" y="16924"/>
                    <a:pt x="7501" y="16833"/>
                  </a:cubicBezTo>
                  <a:cubicBezTo>
                    <a:pt x="6287" y="16547"/>
                    <a:pt x="5394" y="15750"/>
                    <a:pt x="4786" y="14369"/>
                  </a:cubicBezTo>
                  <a:cubicBezTo>
                    <a:pt x="4489" y="13678"/>
                    <a:pt x="4334" y="12916"/>
                    <a:pt x="4370" y="12190"/>
                  </a:cubicBezTo>
                  <a:lnTo>
                    <a:pt x="4370" y="12178"/>
                  </a:lnTo>
                  <a:cubicBezTo>
                    <a:pt x="4382" y="10809"/>
                    <a:pt x="4227" y="10594"/>
                    <a:pt x="2965" y="10344"/>
                  </a:cubicBezTo>
                  <a:cubicBezTo>
                    <a:pt x="1667" y="10082"/>
                    <a:pt x="1048" y="9320"/>
                    <a:pt x="988" y="7951"/>
                  </a:cubicBezTo>
                  <a:cubicBezTo>
                    <a:pt x="941" y="6701"/>
                    <a:pt x="1405" y="5701"/>
                    <a:pt x="2381" y="4975"/>
                  </a:cubicBezTo>
                  <a:cubicBezTo>
                    <a:pt x="3251" y="4332"/>
                    <a:pt x="4155" y="4022"/>
                    <a:pt x="5132" y="4022"/>
                  </a:cubicBezTo>
                  <a:cubicBezTo>
                    <a:pt x="5703" y="4022"/>
                    <a:pt x="6322" y="4141"/>
                    <a:pt x="6930" y="4367"/>
                  </a:cubicBezTo>
                  <a:cubicBezTo>
                    <a:pt x="7156" y="4439"/>
                    <a:pt x="7370" y="4605"/>
                    <a:pt x="7608" y="4784"/>
                  </a:cubicBezTo>
                  <a:lnTo>
                    <a:pt x="7727" y="4867"/>
                  </a:lnTo>
                  <a:cubicBezTo>
                    <a:pt x="7869" y="4979"/>
                    <a:pt x="8114" y="5159"/>
                    <a:pt x="8404" y="5159"/>
                  </a:cubicBezTo>
                  <a:cubicBezTo>
                    <a:pt x="8455" y="5159"/>
                    <a:pt x="8507" y="5154"/>
                    <a:pt x="8561" y="5141"/>
                  </a:cubicBezTo>
                  <a:cubicBezTo>
                    <a:pt x="8870" y="5046"/>
                    <a:pt x="9037" y="4772"/>
                    <a:pt x="9168" y="4498"/>
                  </a:cubicBezTo>
                  <a:cubicBezTo>
                    <a:pt x="9513" y="3748"/>
                    <a:pt x="10049" y="3129"/>
                    <a:pt x="10525" y="2617"/>
                  </a:cubicBezTo>
                  <a:cubicBezTo>
                    <a:pt x="11430" y="1653"/>
                    <a:pt x="12597" y="1117"/>
                    <a:pt x="14085" y="974"/>
                  </a:cubicBezTo>
                  <a:cubicBezTo>
                    <a:pt x="14345" y="945"/>
                    <a:pt x="14606" y="931"/>
                    <a:pt x="14866" y="931"/>
                  </a:cubicBezTo>
                  <a:close/>
                  <a:moveTo>
                    <a:pt x="14849" y="1"/>
                  </a:moveTo>
                  <a:cubicBezTo>
                    <a:pt x="14563" y="1"/>
                    <a:pt x="14277" y="15"/>
                    <a:pt x="13990" y="45"/>
                  </a:cubicBezTo>
                  <a:cubicBezTo>
                    <a:pt x="12287" y="224"/>
                    <a:pt x="10930" y="855"/>
                    <a:pt x="9859" y="1998"/>
                  </a:cubicBezTo>
                  <a:cubicBezTo>
                    <a:pt x="9335" y="2558"/>
                    <a:pt x="8739" y="3260"/>
                    <a:pt x="8335" y="4129"/>
                  </a:cubicBezTo>
                  <a:cubicBezTo>
                    <a:pt x="8335" y="4129"/>
                    <a:pt x="8323" y="4141"/>
                    <a:pt x="8323" y="4153"/>
                  </a:cubicBezTo>
                  <a:cubicBezTo>
                    <a:pt x="8323" y="4141"/>
                    <a:pt x="8311" y="4141"/>
                    <a:pt x="8299" y="4129"/>
                  </a:cubicBezTo>
                  <a:lnTo>
                    <a:pt x="8180" y="4034"/>
                  </a:lnTo>
                  <a:cubicBezTo>
                    <a:pt x="7906" y="3843"/>
                    <a:pt x="7608" y="3617"/>
                    <a:pt x="7275" y="3486"/>
                  </a:cubicBezTo>
                  <a:cubicBezTo>
                    <a:pt x="6554" y="3215"/>
                    <a:pt x="5840" y="3080"/>
                    <a:pt x="5143" y="3080"/>
                  </a:cubicBezTo>
                  <a:cubicBezTo>
                    <a:pt x="3975" y="3080"/>
                    <a:pt x="2855" y="3459"/>
                    <a:pt x="1834" y="4213"/>
                  </a:cubicBezTo>
                  <a:cubicBezTo>
                    <a:pt x="619" y="5117"/>
                    <a:pt x="0" y="6427"/>
                    <a:pt x="72" y="7975"/>
                  </a:cubicBezTo>
                  <a:cubicBezTo>
                    <a:pt x="143" y="9761"/>
                    <a:pt x="1084" y="10892"/>
                    <a:pt x="2786" y="11249"/>
                  </a:cubicBezTo>
                  <a:cubicBezTo>
                    <a:pt x="3060" y="11297"/>
                    <a:pt x="3370" y="11368"/>
                    <a:pt x="3417" y="11404"/>
                  </a:cubicBezTo>
                  <a:cubicBezTo>
                    <a:pt x="3441" y="11487"/>
                    <a:pt x="3441" y="11844"/>
                    <a:pt x="3441" y="12166"/>
                  </a:cubicBezTo>
                  <a:cubicBezTo>
                    <a:pt x="3417" y="13023"/>
                    <a:pt x="3572" y="13916"/>
                    <a:pt x="3941" y="14738"/>
                  </a:cubicBezTo>
                  <a:cubicBezTo>
                    <a:pt x="4656" y="16393"/>
                    <a:pt x="5799" y="17405"/>
                    <a:pt x="7311" y="17738"/>
                  </a:cubicBezTo>
                  <a:cubicBezTo>
                    <a:pt x="7787" y="17845"/>
                    <a:pt x="8251" y="17905"/>
                    <a:pt x="8680" y="17905"/>
                  </a:cubicBezTo>
                  <a:cubicBezTo>
                    <a:pt x="9799" y="17905"/>
                    <a:pt x="10799" y="17559"/>
                    <a:pt x="11680" y="16845"/>
                  </a:cubicBezTo>
                  <a:lnTo>
                    <a:pt x="11883" y="16690"/>
                  </a:lnTo>
                  <a:cubicBezTo>
                    <a:pt x="12002" y="16595"/>
                    <a:pt x="12109" y="16500"/>
                    <a:pt x="12228" y="16416"/>
                  </a:cubicBezTo>
                  <a:cubicBezTo>
                    <a:pt x="12276" y="16393"/>
                    <a:pt x="12299" y="16357"/>
                    <a:pt x="12335" y="16345"/>
                  </a:cubicBezTo>
                  <a:cubicBezTo>
                    <a:pt x="12347" y="16357"/>
                    <a:pt x="12371" y="16369"/>
                    <a:pt x="12406" y="16404"/>
                  </a:cubicBezTo>
                  <a:cubicBezTo>
                    <a:pt x="12895" y="16774"/>
                    <a:pt x="13430" y="17036"/>
                    <a:pt x="14073" y="17238"/>
                  </a:cubicBezTo>
                  <a:cubicBezTo>
                    <a:pt x="14689" y="17425"/>
                    <a:pt x="15341" y="17520"/>
                    <a:pt x="16018" y="17520"/>
                  </a:cubicBezTo>
                  <a:cubicBezTo>
                    <a:pt x="16375" y="17520"/>
                    <a:pt x="16739" y="17494"/>
                    <a:pt x="17109" y="17440"/>
                  </a:cubicBezTo>
                  <a:cubicBezTo>
                    <a:pt x="18943" y="17202"/>
                    <a:pt x="20253" y="16238"/>
                    <a:pt x="20979" y="14583"/>
                  </a:cubicBezTo>
                  <a:lnTo>
                    <a:pt x="21050" y="14428"/>
                  </a:lnTo>
                  <a:cubicBezTo>
                    <a:pt x="21098" y="14309"/>
                    <a:pt x="21158" y="14166"/>
                    <a:pt x="21217" y="14047"/>
                  </a:cubicBezTo>
                  <a:cubicBezTo>
                    <a:pt x="21324" y="13833"/>
                    <a:pt x="21384" y="13773"/>
                    <a:pt x="21384" y="13773"/>
                  </a:cubicBezTo>
                  <a:cubicBezTo>
                    <a:pt x="21396" y="13773"/>
                    <a:pt x="21417" y="13767"/>
                    <a:pt x="21464" y="13767"/>
                  </a:cubicBezTo>
                  <a:cubicBezTo>
                    <a:pt x="21512" y="13767"/>
                    <a:pt x="21586" y="13773"/>
                    <a:pt x="21705" y="13797"/>
                  </a:cubicBezTo>
                  <a:cubicBezTo>
                    <a:pt x="21765" y="13797"/>
                    <a:pt x="21812" y="13809"/>
                    <a:pt x="21860" y="13821"/>
                  </a:cubicBezTo>
                  <a:cubicBezTo>
                    <a:pt x="21931" y="13845"/>
                    <a:pt x="22015" y="13857"/>
                    <a:pt x="22098" y="13868"/>
                  </a:cubicBezTo>
                  <a:cubicBezTo>
                    <a:pt x="22409" y="13918"/>
                    <a:pt x="22716" y="13943"/>
                    <a:pt x="23019" y="13943"/>
                  </a:cubicBezTo>
                  <a:cubicBezTo>
                    <a:pt x="24031" y="13943"/>
                    <a:pt x="24999" y="13668"/>
                    <a:pt x="25896" y="13118"/>
                  </a:cubicBezTo>
                  <a:cubicBezTo>
                    <a:pt x="27015" y="12428"/>
                    <a:pt x="27825" y="11130"/>
                    <a:pt x="27968" y="9737"/>
                  </a:cubicBezTo>
                  <a:cubicBezTo>
                    <a:pt x="28123" y="8415"/>
                    <a:pt x="27670" y="7177"/>
                    <a:pt x="26742" y="6284"/>
                  </a:cubicBezTo>
                  <a:cubicBezTo>
                    <a:pt x="25577" y="5173"/>
                    <a:pt x="24442" y="4657"/>
                    <a:pt x="23197" y="4657"/>
                  </a:cubicBezTo>
                  <a:cubicBezTo>
                    <a:pt x="23055" y="4657"/>
                    <a:pt x="22911" y="4663"/>
                    <a:pt x="22765" y="4677"/>
                  </a:cubicBezTo>
                  <a:cubicBezTo>
                    <a:pt x="22714" y="4680"/>
                    <a:pt x="22668" y="4683"/>
                    <a:pt x="22625" y="4683"/>
                  </a:cubicBezTo>
                  <a:cubicBezTo>
                    <a:pt x="22374" y="4683"/>
                    <a:pt x="22242" y="4607"/>
                    <a:pt x="22110" y="4272"/>
                  </a:cubicBezTo>
                  <a:cubicBezTo>
                    <a:pt x="21503" y="2903"/>
                    <a:pt x="20467" y="1831"/>
                    <a:pt x="19050" y="1093"/>
                  </a:cubicBezTo>
                  <a:cubicBezTo>
                    <a:pt x="17682" y="369"/>
                    <a:pt x="16272" y="1"/>
                    <a:pt x="1484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64" name="Google Shape;1464;p39"/>
            <p:cNvSpPr/>
            <p:nvPr/>
          </p:nvSpPr>
          <p:spPr>
            <a:xfrm>
              <a:off x="6357700" y="1003450"/>
              <a:ext cx="136650" cy="47850"/>
            </a:xfrm>
            <a:custGeom>
              <a:avLst/>
              <a:gdLst/>
              <a:ahLst/>
              <a:cxnLst/>
              <a:rect l="l" t="t" r="r" b="b"/>
              <a:pathLst>
                <a:path w="5466" h="1914" extrusionOk="0">
                  <a:moveTo>
                    <a:pt x="421" y="0"/>
                  </a:moveTo>
                  <a:cubicBezTo>
                    <a:pt x="354" y="0"/>
                    <a:pt x="292" y="24"/>
                    <a:pt x="227" y="68"/>
                  </a:cubicBezTo>
                  <a:cubicBezTo>
                    <a:pt x="1" y="235"/>
                    <a:pt x="36" y="521"/>
                    <a:pt x="334" y="854"/>
                  </a:cubicBezTo>
                  <a:cubicBezTo>
                    <a:pt x="953" y="1604"/>
                    <a:pt x="1811" y="1854"/>
                    <a:pt x="2644" y="1914"/>
                  </a:cubicBezTo>
                  <a:cubicBezTo>
                    <a:pt x="3561" y="1902"/>
                    <a:pt x="4430" y="1569"/>
                    <a:pt x="5001" y="1021"/>
                  </a:cubicBezTo>
                  <a:cubicBezTo>
                    <a:pt x="5168" y="878"/>
                    <a:pt x="5299" y="700"/>
                    <a:pt x="5406" y="497"/>
                  </a:cubicBezTo>
                  <a:cubicBezTo>
                    <a:pt x="5466" y="402"/>
                    <a:pt x="5454" y="199"/>
                    <a:pt x="5382" y="128"/>
                  </a:cubicBezTo>
                  <a:cubicBezTo>
                    <a:pt x="5322" y="77"/>
                    <a:pt x="5207" y="37"/>
                    <a:pt x="5106" y="37"/>
                  </a:cubicBezTo>
                  <a:cubicBezTo>
                    <a:pt x="5068" y="37"/>
                    <a:pt x="5031" y="43"/>
                    <a:pt x="5001" y="57"/>
                  </a:cubicBezTo>
                  <a:cubicBezTo>
                    <a:pt x="4799" y="128"/>
                    <a:pt x="4632" y="283"/>
                    <a:pt x="4454" y="414"/>
                  </a:cubicBezTo>
                  <a:cubicBezTo>
                    <a:pt x="3885" y="846"/>
                    <a:pt x="3313" y="1061"/>
                    <a:pt x="2749" y="1061"/>
                  </a:cubicBezTo>
                  <a:cubicBezTo>
                    <a:pt x="2133" y="1061"/>
                    <a:pt x="1526" y="804"/>
                    <a:pt x="941" y="295"/>
                  </a:cubicBezTo>
                  <a:cubicBezTo>
                    <a:pt x="706" y="90"/>
                    <a:pt x="553" y="0"/>
                    <a:pt x="4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65" name="Google Shape;1465;p39"/>
            <p:cNvSpPr/>
            <p:nvPr/>
          </p:nvSpPr>
          <p:spPr>
            <a:xfrm>
              <a:off x="6339550" y="940550"/>
              <a:ext cx="20550" cy="23300"/>
            </a:xfrm>
            <a:custGeom>
              <a:avLst/>
              <a:gdLst/>
              <a:ahLst/>
              <a:cxnLst/>
              <a:rect l="l" t="t" r="r" b="b"/>
              <a:pathLst>
                <a:path w="822" h="932" extrusionOk="0">
                  <a:moveTo>
                    <a:pt x="358" y="1"/>
                  </a:moveTo>
                  <a:cubicBezTo>
                    <a:pt x="155" y="13"/>
                    <a:pt x="0" y="239"/>
                    <a:pt x="0" y="501"/>
                  </a:cubicBezTo>
                  <a:cubicBezTo>
                    <a:pt x="34" y="758"/>
                    <a:pt x="194" y="932"/>
                    <a:pt x="391" y="932"/>
                  </a:cubicBezTo>
                  <a:cubicBezTo>
                    <a:pt x="404" y="932"/>
                    <a:pt x="416" y="931"/>
                    <a:pt x="429" y="930"/>
                  </a:cubicBezTo>
                  <a:cubicBezTo>
                    <a:pt x="632" y="918"/>
                    <a:pt x="810" y="715"/>
                    <a:pt x="810" y="513"/>
                  </a:cubicBezTo>
                  <a:cubicBezTo>
                    <a:pt x="822" y="251"/>
                    <a:pt x="584" y="1"/>
                    <a:pt x="35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66" name="Google Shape;1466;p39"/>
            <p:cNvSpPr/>
            <p:nvPr/>
          </p:nvSpPr>
          <p:spPr>
            <a:xfrm>
              <a:off x="6513375" y="940450"/>
              <a:ext cx="22050" cy="22875"/>
            </a:xfrm>
            <a:custGeom>
              <a:avLst/>
              <a:gdLst/>
              <a:ahLst/>
              <a:cxnLst/>
              <a:rect l="l" t="t" r="r" b="b"/>
              <a:pathLst>
                <a:path w="882" h="915" extrusionOk="0">
                  <a:moveTo>
                    <a:pt x="467" y="1"/>
                  </a:moveTo>
                  <a:cubicBezTo>
                    <a:pt x="249" y="1"/>
                    <a:pt x="46" y="182"/>
                    <a:pt x="25" y="433"/>
                  </a:cubicBezTo>
                  <a:cubicBezTo>
                    <a:pt x="1" y="672"/>
                    <a:pt x="167" y="874"/>
                    <a:pt x="370" y="910"/>
                  </a:cubicBezTo>
                  <a:cubicBezTo>
                    <a:pt x="390" y="913"/>
                    <a:pt x="410" y="914"/>
                    <a:pt x="430" y="914"/>
                  </a:cubicBezTo>
                  <a:cubicBezTo>
                    <a:pt x="655" y="914"/>
                    <a:pt x="847" y="734"/>
                    <a:pt x="858" y="493"/>
                  </a:cubicBezTo>
                  <a:cubicBezTo>
                    <a:pt x="882" y="255"/>
                    <a:pt x="727" y="64"/>
                    <a:pt x="525" y="5"/>
                  </a:cubicBezTo>
                  <a:cubicBezTo>
                    <a:pt x="505" y="2"/>
                    <a:pt x="486" y="1"/>
                    <a:pt x="46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467" name="Google Shape;1467;p39"/>
          <p:cNvGrpSpPr/>
          <p:nvPr/>
        </p:nvGrpSpPr>
        <p:grpSpPr>
          <a:xfrm>
            <a:off x="3032751" y="1597418"/>
            <a:ext cx="364367" cy="392433"/>
            <a:chOff x="713250" y="2576650"/>
            <a:chExt cx="273275" cy="294325"/>
          </a:xfrm>
        </p:grpSpPr>
        <p:sp>
          <p:nvSpPr>
            <p:cNvPr id="1468" name="Google Shape;1468;p39"/>
            <p:cNvSpPr/>
            <p:nvPr/>
          </p:nvSpPr>
          <p:spPr>
            <a:xfrm>
              <a:off x="713250" y="2576650"/>
              <a:ext cx="273275" cy="294325"/>
            </a:xfrm>
            <a:custGeom>
              <a:avLst/>
              <a:gdLst/>
              <a:ahLst/>
              <a:cxnLst/>
              <a:rect l="l" t="t" r="r" b="b"/>
              <a:pathLst>
                <a:path w="10931" h="11773" extrusionOk="0">
                  <a:moveTo>
                    <a:pt x="4739" y="1065"/>
                  </a:moveTo>
                  <a:cubicBezTo>
                    <a:pt x="4894" y="1172"/>
                    <a:pt x="5049" y="1244"/>
                    <a:pt x="5156" y="1375"/>
                  </a:cubicBezTo>
                  <a:cubicBezTo>
                    <a:pt x="5382" y="1660"/>
                    <a:pt x="5585" y="1958"/>
                    <a:pt x="5799" y="2256"/>
                  </a:cubicBezTo>
                  <a:cubicBezTo>
                    <a:pt x="6137" y="2751"/>
                    <a:pt x="6344" y="2943"/>
                    <a:pt x="6724" y="2943"/>
                  </a:cubicBezTo>
                  <a:cubicBezTo>
                    <a:pt x="6893" y="2943"/>
                    <a:pt x="7095" y="2905"/>
                    <a:pt x="7359" y="2839"/>
                  </a:cubicBezTo>
                  <a:cubicBezTo>
                    <a:pt x="7656" y="2756"/>
                    <a:pt x="7954" y="2660"/>
                    <a:pt x="8252" y="2577"/>
                  </a:cubicBezTo>
                  <a:cubicBezTo>
                    <a:pt x="8496" y="2516"/>
                    <a:pt x="8659" y="2486"/>
                    <a:pt x="8827" y="2486"/>
                  </a:cubicBezTo>
                  <a:cubicBezTo>
                    <a:pt x="8987" y="2486"/>
                    <a:pt x="9151" y="2513"/>
                    <a:pt x="9395" y="2565"/>
                  </a:cubicBezTo>
                  <a:cubicBezTo>
                    <a:pt x="9549" y="2756"/>
                    <a:pt x="9478" y="2970"/>
                    <a:pt x="9383" y="3149"/>
                  </a:cubicBezTo>
                  <a:cubicBezTo>
                    <a:pt x="9204" y="3518"/>
                    <a:pt x="9025" y="3911"/>
                    <a:pt x="8799" y="4244"/>
                  </a:cubicBezTo>
                  <a:cubicBezTo>
                    <a:pt x="8347" y="4923"/>
                    <a:pt x="8406" y="5542"/>
                    <a:pt x="8847" y="6185"/>
                  </a:cubicBezTo>
                  <a:cubicBezTo>
                    <a:pt x="9121" y="6554"/>
                    <a:pt x="9335" y="6970"/>
                    <a:pt x="9549" y="7387"/>
                  </a:cubicBezTo>
                  <a:cubicBezTo>
                    <a:pt x="9740" y="7744"/>
                    <a:pt x="9930" y="8113"/>
                    <a:pt x="9907" y="8590"/>
                  </a:cubicBezTo>
                  <a:cubicBezTo>
                    <a:pt x="9795" y="8590"/>
                    <a:pt x="9684" y="8606"/>
                    <a:pt x="9584" y="8606"/>
                  </a:cubicBezTo>
                  <a:cubicBezTo>
                    <a:pt x="9533" y="8606"/>
                    <a:pt x="9486" y="8602"/>
                    <a:pt x="9442" y="8590"/>
                  </a:cubicBezTo>
                  <a:cubicBezTo>
                    <a:pt x="8621" y="8399"/>
                    <a:pt x="7775" y="8221"/>
                    <a:pt x="6978" y="7959"/>
                  </a:cubicBezTo>
                  <a:cubicBezTo>
                    <a:pt x="6774" y="7888"/>
                    <a:pt x="6584" y="7854"/>
                    <a:pt x="6406" y="7854"/>
                  </a:cubicBezTo>
                  <a:cubicBezTo>
                    <a:pt x="6011" y="7854"/>
                    <a:pt x="5674" y="8024"/>
                    <a:pt x="5370" y="8352"/>
                  </a:cubicBezTo>
                  <a:cubicBezTo>
                    <a:pt x="4858" y="8911"/>
                    <a:pt x="4358" y="9471"/>
                    <a:pt x="3834" y="10007"/>
                  </a:cubicBezTo>
                  <a:cubicBezTo>
                    <a:pt x="3608" y="10245"/>
                    <a:pt x="3406" y="10519"/>
                    <a:pt x="3060" y="10673"/>
                  </a:cubicBezTo>
                  <a:cubicBezTo>
                    <a:pt x="2906" y="10364"/>
                    <a:pt x="2894" y="10054"/>
                    <a:pt x="2894" y="9757"/>
                  </a:cubicBezTo>
                  <a:cubicBezTo>
                    <a:pt x="2894" y="9233"/>
                    <a:pt x="2929" y="8733"/>
                    <a:pt x="2953" y="8209"/>
                  </a:cubicBezTo>
                  <a:cubicBezTo>
                    <a:pt x="2977" y="7971"/>
                    <a:pt x="3001" y="7744"/>
                    <a:pt x="2989" y="7506"/>
                  </a:cubicBezTo>
                  <a:cubicBezTo>
                    <a:pt x="2953" y="7018"/>
                    <a:pt x="2703" y="6768"/>
                    <a:pt x="2215" y="6685"/>
                  </a:cubicBezTo>
                  <a:cubicBezTo>
                    <a:pt x="1929" y="6649"/>
                    <a:pt x="1644" y="6625"/>
                    <a:pt x="1370" y="6589"/>
                  </a:cubicBezTo>
                  <a:cubicBezTo>
                    <a:pt x="1322" y="6566"/>
                    <a:pt x="1275" y="6530"/>
                    <a:pt x="1215" y="6482"/>
                  </a:cubicBezTo>
                  <a:cubicBezTo>
                    <a:pt x="1346" y="6197"/>
                    <a:pt x="1608" y="6066"/>
                    <a:pt x="1858" y="5911"/>
                  </a:cubicBezTo>
                  <a:cubicBezTo>
                    <a:pt x="2275" y="5673"/>
                    <a:pt x="2703" y="5435"/>
                    <a:pt x="3144" y="5232"/>
                  </a:cubicBezTo>
                  <a:cubicBezTo>
                    <a:pt x="3668" y="4982"/>
                    <a:pt x="3918" y="4625"/>
                    <a:pt x="3953" y="4030"/>
                  </a:cubicBezTo>
                  <a:cubicBezTo>
                    <a:pt x="4001" y="3315"/>
                    <a:pt x="4144" y="2601"/>
                    <a:pt x="4275" y="1887"/>
                  </a:cubicBezTo>
                  <a:cubicBezTo>
                    <a:pt x="4334" y="1601"/>
                    <a:pt x="4418" y="1267"/>
                    <a:pt x="4739" y="1065"/>
                  </a:cubicBezTo>
                  <a:close/>
                  <a:moveTo>
                    <a:pt x="4667" y="0"/>
                  </a:moveTo>
                  <a:cubicBezTo>
                    <a:pt x="4298" y="0"/>
                    <a:pt x="3961" y="223"/>
                    <a:pt x="3691" y="648"/>
                  </a:cubicBezTo>
                  <a:cubicBezTo>
                    <a:pt x="3584" y="803"/>
                    <a:pt x="3477" y="1005"/>
                    <a:pt x="3418" y="1196"/>
                  </a:cubicBezTo>
                  <a:cubicBezTo>
                    <a:pt x="3299" y="1577"/>
                    <a:pt x="3168" y="1982"/>
                    <a:pt x="3096" y="2387"/>
                  </a:cubicBezTo>
                  <a:cubicBezTo>
                    <a:pt x="2989" y="2970"/>
                    <a:pt x="2929" y="3565"/>
                    <a:pt x="2822" y="4256"/>
                  </a:cubicBezTo>
                  <a:cubicBezTo>
                    <a:pt x="2560" y="4399"/>
                    <a:pt x="2275" y="4530"/>
                    <a:pt x="2025" y="4708"/>
                  </a:cubicBezTo>
                  <a:cubicBezTo>
                    <a:pt x="1608" y="4958"/>
                    <a:pt x="1191" y="5208"/>
                    <a:pt x="786" y="5494"/>
                  </a:cubicBezTo>
                  <a:cubicBezTo>
                    <a:pt x="489" y="5708"/>
                    <a:pt x="262" y="6006"/>
                    <a:pt x="143" y="6363"/>
                  </a:cubicBezTo>
                  <a:cubicBezTo>
                    <a:pt x="1" y="6804"/>
                    <a:pt x="132" y="7197"/>
                    <a:pt x="548" y="7399"/>
                  </a:cubicBezTo>
                  <a:cubicBezTo>
                    <a:pt x="739" y="7506"/>
                    <a:pt x="977" y="7554"/>
                    <a:pt x="1203" y="7613"/>
                  </a:cubicBezTo>
                  <a:cubicBezTo>
                    <a:pt x="1405" y="7673"/>
                    <a:pt x="1632" y="7697"/>
                    <a:pt x="1882" y="7756"/>
                  </a:cubicBezTo>
                  <a:cubicBezTo>
                    <a:pt x="1882" y="8066"/>
                    <a:pt x="1870" y="8352"/>
                    <a:pt x="1882" y="8637"/>
                  </a:cubicBezTo>
                  <a:cubicBezTo>
                    <a:pt x="1917" y="9280"/>
                    <a:pt x="1941" y="9935"/>
                    <a:pt x="2001" y="10566"/>
                  </a:cubicBezTo>
                  <a:cubicBezTo>
                    <a:pt x="2025" y="10780"/>
                    <a:pt x="2084" y="10983"/>
                    <a:pt x="2167" y="11161"/>
                  </a:cubicBezTo>
                  <a:cubicBezTo>
                    <a:pt x="2354" y="11558"/>
                    <a:pt x="2650" y="11773"/>
                    <a:pt x="2996" y="11773"/>
                  </a:cubicBezTo>
                  <a:cubicBezTo>
                    <a:pt x="3159" y="11773"/>
                    <a:pt x="3334" y="11725"/>
                    <a:pt x="3513" y="11626"/>
                  </a:cubicBezTo>
                  <a:cubicBezTo>
                    <a:pt x="3846" y="11435"/>
                    <a:pt x="4144" y="11185"/>
                    <a:pt x="4418" y="10900"/>
                  </a:cubicBezTo>
                  <a:cubicBezTo>
                    <a:pt x="4918" y="10352"/>
                    <a:pt x="5394" y="9768"/>
                    <a:pt x="5894" y="9197"/>
                  </a:cubicBezTo>
                  <a:cubicBezTo>
                    <a:pt x="5989" y="9066"/>
                    <a:pt x="6108" y="8947"/>
                    <a:pt x="6251" y="8804"/>
                  </a:cubicBezTo>
                  <a:cubicBezTo>
                    <a:pt x="6549" y="8887"/>
                    <a:pt x="6811" y="8983"/>
                    <a:pt x="7085" y="9054"/>
                  </a:cubicBezTo>
                  <a:cubicBezTo>
                    <a:pt x="7859" y="9245"/>
                    <a:pt x="8633" y="9435"/>
                    <a:pt x="9418" y="9602"/>
                  </a:cubicBezTo>
                  <a:cubicBezTo>
                    <a:pt x="9553" y="9624"/>
                    <a:pt x="9691" y="9636"/>
                    <a:pt x="9826" y="9636"/>
                  </a:cubicBezTo>
                  <a:cubicBezTo>
                    <a:pt x="9977" y="9636"/>
                    <a:pt x="10125" y="9621"/>
                    <a:pt x="10264" y="9590"/>
                  </a:cubicBezTo>
                  <a:cubicBezTo>
                    <a:pt x="10692" y="9518"/>
                    <a:pt x="10930" y="9221"/>
                    <a:pt x="10930" y="8768"/>
                  </a:cubicBezTo>
                  <a:cubicBezTo>
                    <a:pt x="10930" y="8471"/>
                    <a:pt x="10907" y="8149"/>
                    <a:pt x="10800" y="7863"/>
                  </a:cubicBezTo>
                  <a:cubicBezTo>
                    <a:pt x="10597" y="7328"/>
                    <a:pt x="10359" y="6816"/>
                    <a:pt x="10085" y="6316"/>
                  </a:cubicBezTo>
                  <a:cubicBezTo>
                    <a:pt x="9859" y="5899"/>
                    <a:pt x="9609" y="5506"/>
                    <a:pt x="9359" y="5089"/>
                  </a:cubicBezTo>
                  <a:cubicBezTo>
                    <a:pt x="9502" y="4851"/>
                    <a:pt x="9668" y="4649"/>
                    <a:pt x="9787" y="4423"/>
                  </a:cubicBezTo>
                  <a:cubicBezTo>
                    <a:pt x="10002" y="4018"/>
                    <a:pt x="10252" y="3601"/>
                    <a:pt x="10383" y="3172"/>
                  </a:cubicBezTo>
                  <a:cubicBezTo>
                    <a:pt x="10680" y="2172"/>
                    <a:pt x="10145" y="1494"/>
                    <a:pt x="9109" y="1458"/>
                  </a:cubicBezTo>
                  <a:cubicBezTo>
                    <a:pt x="8954" y="1458"/>
                    <a:pt x="8787" y="1482"/>
                    <a:pt x="8644" y="1506"/>
                  </a:cubicBezTo>
                  <a:cubicBezTo>
                    <a:pt x="8228" y="1601"/>
                    <a:pt x="7799" y="1696"/>
                    <a:pt x="7359" y="1791"/>
                  </a:cubicBezTo>
                  <a:cubicBezTo>
                    <a:pt x="7168" y="1839"/>
                    <a:pt x="6978" y="1863"/>
                    <a:pt x="6763" y="1898"/>
                  </a:cubicBezTo>
                  <a:cubicBezTo>
                    <a:pt x="6573" y="1625"/>
                    <a:pt x="6430" y="1375"/>
                    <a:pt x="6251" y="1160"/>
                  </a:cubicBezTo>
                  <a:cubicBezTo>
                    <a:pt x="6013" y="863"/>
                    <a:pt x="5751" y="553"/>
                    <a:pt x="5454" y="315"/>
                  </a:cubicBezTo>
                  <a:cubicBezTo>
                    <a:pt x="5184" y="103"/>
                    <a:pt x="4918" y="0"/>
                    <a:pt x="46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69" name="Google Shape;1469;p39"/>
            <p:cNvSpPr/>
            <p:nvPr/>
          </p:nvSpPr>
          <p:spPr>
            <a:xfrm>
              <a:off x="743600" y="2603275"/>
              <a:ext cx="217925" cy="240225"/>
            </a:xfrm>
            <a:custGeom>
              <a:avLst/>
              <a:gdLst/>
              <a:ahLst/>
              <a:cxnLst/>
              <a:rect l="l" t="t" r="r" b="b"/>
              <a:pathLst>
                <a:path w="8717" h="9609" extrusionOk="0">
                  <a:moveTo>
                    <a:pt x="3525" y="0"/>
                  </a:moveTo>
                  <a:cubicBezTo>
                    <a:pt x="3204" y="202"/>
                    <a:pt x="3120" y="536"/>
                    <a:pt x="3061" y="822"/>
                  </a:cubicBezTo>
                  <a:cubicBezTo>
                    <a:pt x="2930" y="1536"/>
                    <a:pt x="2787" y="2250"/>
                    <a:pt x="2739" y="2965"/>
                  </a:cubicBezTo>
                  <a:cubicBezTo>
                    <a:pt x="2704" y="3560"/>
                    <a:pt x="2454" y="3917"/>
                    <a:pt x="1930" y="4167"/>
                  </a:cubicBezTo>
                  <a:cubicBezTo>
                    <a:pt x="1489" y="4370"/>
                    <a:pt x="1061" y="4608"/>
                    <a:pt x="644" y="4846"/>
                  </a:cubicBezTo>
                  <a:cubicBezTo>
                    <a:pt x="394" y="5001"/>
                    <a:pt x="132" y="5132"/>
                    <a:pt x="1" y="5417"/>
                  </a:cubicBezTo>
                  <a:cubicBezTo>
                    <a:pt x="61" y="5465"/>
                    <a:pt x="108" y="5501"/>
                    <a:pt x="156" y="5524"/>
                  </a:cubicBezTo>
                  <a:cubicBezTo>
                    <a:pt x="430" y="5560"/>
                    <a:pt x="715" y="5584"/>
                    <a:pt x="1001" y="5620"/>
                  </a:cubicBezTo>
                  <a:cubicBezTo>
                    <a:pt x="1489" y="5703"/>
                    <a:pt x="1739" y="5953"/>
                    <a:pt x="1775" y="6441"/>
                  </a:cubicBezTo>
                  <a:cubicBezTo>
                    <a:pt x="1787" y="6679"/>
                    <a:pt x="1763" y="6906"/>
                    <a:pt x="1739" y="7144"/>
                  </a:cubicBezTo>
                  <a:cubicBezTo>
                    <a:pt x="1715" y="7668"/>
                    <a:pt x="1680" y="8168"/>
                    <a:pt x="1680" y="8692"/>
                  </a:cubicBezTo>
                  <a:cubicBezTo>
                    <a:pt x="1680" y="8989"/>
                    <a:pt x="1692" y="9299"/>
                    <a:pt x="1846" y="9608"/>
                  </a:cubicBezTo>
                  <a:cubicBezTo>
                    <a:pt x="2192" y="9454"/>
                    <a:pt x="2394" y="9180"/>
                    <a:pt x="2620" y="8942"/>
                  </a:cubicBezTo>
                  <a:cubicBezTo>
                    <a:pt x="3144" y="8406"/>
                    <a:pt x="3644" y="7846"/>
                    <a:pt x="4156" y="7287"/>
                  </a:cubicBezTo>
                  <a:cubicBezTo>
                    <a:pt x="4460" y="6959"/>
                    <a:pt x="4797" y="6789"/>
                    <a:pt x="5192" y="6789"/>
                  </a:cubicBezTo>
                  <a:cubicBezTo>
                    <a:pt x="5370" y="6789"/>
                    <a:pt x="5560" y="6823"/>
                    <a:pt x="5764" y="6894"/>
                  </a:cubicBezTo>
                  <a:cubicBezTo>
                    <a:pt x="6561" y="7156"/>
                    <a:pt x="7407" y="7334"/>
                    <a:pt x="8228" y="7525"/>
                  </a:cubicBezTo>
                  <a:cubicBezTo>
                    <a:pt x="8272" y="7537"/>
                    <a:pt x="8319" y="7541"/>
                    <a:pt x="8370" y="7541"/>
                  </a:cubicBezTo>
                  <a:cubicBezTo>
                    <a:pt x="8470" y="7541"/>
                    <a:pt x="8581" y="7525"/>
                    <a:pt x="8693" y="7525"/>
                  </a:cubicBezTo>
                  <a:cubicBezTo>
                    <a:pt x="8716" y="7048"/>
                    <a:pt x="8526" y="6679"/>
                    <a:pt x="8335" y="6322"/>
                  </a:cubicBezTo>
                  <a:cubicBezTo>
                    <a:pt x="8121" y="5905"/>
                    <a:pt x="7907" y="5489"/>
                    <a:pt x="7633" y="5120"/>
                  </a:cubicBezTo>
                  <a:cubicBezTo>
                    <a:pt x="7192" y="4477"/>
                    <a:pt x="7133" y="3858"/>
                    <a:pt x="7585" y="3179"/>
                  </a:cubicBezTo>
                  <a:cubicBezTo>
                    <a:pt x="7811" y="2846"/>
                    <a:pt x="7990" y="2453"/>
                    <a:pt x="8169" y="2084"/>
                  </a:cubicBezTo>
                  <a:cubicBezTo>
                    <a:pt x="8264" y="1905"/>
                    <a:pt x="8335" y="1691"/>
                    <a:pt x="8181" y="1500"/>
                  </a:cubicBezTo>
                  <a:cubicBezTo>
                    <a:pt x="7937" y="1448"/>
                    <a:pt x="7773" y="1421"/>
                    <a:pt x="7613" y="1421"/>
                  </a:cubicBezTo>
                  <a:cubicBezTo>
                    <a:pt x="7445" y="1421"/>
                    <a:pt x="7282" y="1451"/>
                    <a:pt x="7038" y="1512"/>
                  </a:cubicBezTo>
                  <a:cubicBezTo>
                    <a:pt x="6740" y="1595"/>
                    <a:pt x="6442" y="1691"/>
                    <a:pt x="6145" y="1774"/>
                  </a:cubicBezTo>
                  <a:cubicBezTo>
                    <a:pt x="5881" y="1840"/>
                    <a:pt x="5679" y="1878"/>
                    <a:pt x="5510" y="1878"/>
                  </a:cubicBezTo>
                  <a:cubicBezTo>
                    <a:pt x="5130" y="1878"/>
                    <a:pt x="4923" y="1686"/>
                    <a:pt x="4585" y="1191"/>
                  </a:cubicBezTo>
                  <a:cubicBezTo>
                    <a:pt x="4371" y="893"/>
                    <a:pt x="4168" y="595"/>
                    <a:pt x="3942" y="310"/>
                  </a:cubicBezTo>
                  <a:cubicBezTo>
                    <a:pt x="3835" y="179"/>
                    <a:pt x="3680" y="107"/>
                    <a:pt x="35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1470" name="Google Shape;1470;p39"/>
          <p:cNvSpPr txBox="1">
            <a:spLocks noGrp="1"/>
          </p:cNvSpPr>
          <p:nvPr>
            <p:ph type="title" idx="2"/>
          </p:nvPr>
        </p:nvSpPr>
        <p:spPr>
          <a:xfrm>
            <a:off x="4767800" y="982867"/>
            <a:ext cx="2656400" cy="1350400"/>
          </a:xfrm>
          <a:prstGeom prst="rect">
            <a:avLst/>
          </a:prstGeom>
        </p:spPr>
        <p:txBody>
          <a:bodyPr spcFirstLastPara="1" wrap="square" lIns="0" tIns="121900" rIns="121900" bIns="121900" anchor="ctr" anchorCtr="0">
            <a:noAutofit/>
          </a:bodyPr>
          <a:lstStyle/>
          <a:p>
            <a:r>
              <a:rPr lang="en-GB" dirty="0"/>
              <a:t>01</a:t>
            </a:r>
            <a:endParaRPr dirty="0"/>
          </a:p>
        </p:txBody>
      </p:sp>
      <p:grpSp>
        <p:nvGrpSpPr>
          <p:cNvPr id="1471" name="Google Shape;1471;p39"/>
          <p:cNvGrpSpPr/>
          <p:nvPr/>
        </p:nvGrpSpPr>
        <p:grpSpPr>
          <a:xfrm>
            <a:off x="7592227" y="485840"/>
            <a:ext cx="986644" cy="933425"/>
            <a:chOff x="1826475" y="2921600"/>
            <a:chExt cx="564700" cy="534200"/>
          </a:xfrm>
        </p:grpSpPr>
        <p:sp>
          <p:nvSpPr>
            <p:cNvPr id="1472" name="Google Shape;1472;p39"/>
            <p:cNvSpPr/>
            <p:nvPr/>
          </p:nvSpPr>
          <p:spPr>
            <a:xfrm>
              <a:off x="1826475" y="2921600"/>
              <a:ext cx="564700" cy="534200"/>
            </a:xfrm>
            <a:custGeom>
              <a:avLst/>
              <a:gdLst/>
              <a:ahLst/>
              <a:cxnLst/>
              <a:rect l="l" t="t" r="r" b="b"/>
              <a:pathLst>
                <a:path w="22588" h="21368" extrusionOk="0">
                  <a:moveTo>
                    <a:pt x="10734" y="761"/>
                  </a:moveTo>
                  <a:cubicBezTo>
                    <a:pt x="11958" y="761"/>
                    <a:pt x="13125" y="1562"/>
                    <a:pt x="13645" y="2709"/>
                  </a:cubicBezTo>
                  <a:cubicBezTo>
                    <a:pt x="14074" y="3698"/>
                    <a:pt x="14134" y="4710"/>
                    <a:pt x="13872" y="5745"/>
                  </a:cubicBezTo>
                  <a:cubicBezTo>
                    <a:pt x="13776" y="6091"/>
                    <a:pt x="13657" y="6436"/>
                    <a:pt x="13586" y="6793"/>
                  </a:cubicBezTo>
                  <a:cubicBezTo>
                    <a:pt x="13538" y="6936"/>
                    <a:pt x="13586" y="7115"/>
                    <a:pt x="13765" y="7162"/>
                  </a:cubicBezTo>
                  <a:cubicBezTo>
                    <a:pt x="13784" y="7164"/>
                    <a:pt x="13805" y="7165"/>
                    <a:pt x="13826" y="7165"/>
                  </a:cubicBezTo>
                  <a:cubicBezTo>
                    <a:pt x="13930" y="7165"/>
                    <a:pt x="14042" y="7140"/>
                    <a:pt x="14122" y="7091"/>
                  </a:cubicBezTo>
                  <a:cubicBezTo>
                    <a:pt x="14300" y="6984"/>
                    <a:pt x="14431" y="6817"/>
                    <a:pt x="14598" y="6686"/>
                  </a:cubicBezTo>
                  <a:cubicBezTo>
                    <a:pt x="15411" y="6039"/>
                    <a:pt x="16272" y="5775"/>
                    <a:pt x="17091" y="5775"/>
                  </a:cubicBezTo>
                  <a:cubicBezTo>
                    <a:pt x="18623" y="5775"/>
                    <a:pt x="20011" y="6699"/>
                    <a:pt x="20670" y="7770"/>
                  </a:cubicBezTo>
                  <a:cubicBezTo>
                    <a:pt x="21599" y="9294"/>
                    <a:pt x="21206" y="11008"/>
                    <a:pt x="19682" y="11937"/>
                  </a:cubicBezTo>
                  <a:cubicBezTo>
                    <a:pt x="18978" y="12375"/>
                    <a:pt x="18219" y="12556"/>
                    <a:pt x="17392" y="12556"/>
                  </a:cubicBezTo>
                  <a:cubicBezTo>
                    <a:pt x="17366" y="12556"/>
                    <a:pt x="17339" y="12556"/>
                    <a:pt x="17313" y="12556"/>
                  </a:cubicBezTo>
                  <a:cubicBezTo>
                    <a:pt x="17179" y="12545"/>
                    <a:pt x="17043" y="12539"/>
                    <a:pt x="16905" y="12539"/>
                  </a:cubicBezTo>
                  <a:cubicBezTo>
                    <a:pt x="16737" y="12539"/>
                    <a:pt x="16566" y="12548"/>
                    <a:pt x="16396" y="12568"/>
                  </a:cubicBezTo>
                  <a:cubicBezTo>
                    <a:pt x="16086" y="12615"/>
                    <a:pt x="15967" y="12877"/>
                    <a:pt x="16122" y="13151"/>
                  </a:cubicBezTo>
                  <a:cubicBezTo>
                    <a:pt x="16217" y="13294"/>
                    <a:pt x="16348" y="13425"/>
                    <a:pt x="16455" y="13580"/>
                  </a:cubicBezTo>
                  <a:cubicBezTo>
                    <a:pt x="18229" y="15949"/>
                    <a:pt x="16979" y="18961"/>
                    <a:pt x="15229" y="20069"/>
                  </a:cubicBezTo>
                  <a:cubicBezTo>
                    <a:pt x="14660" y="20433"/>
                    <a:pt x="14070" y="20624"/>
                    <a:pt x="13459" y="20624"/>
                  </a:cubicBezTo>
                  <a:cubicBezTo>
                    <a:pt x="13072" y="20624"/>
                    <a:pt x="12678" y="20547"/>
                    <a:pt x="12276" y="20390"/>
                  </a:cubicBezTo>
                  <a:cubicBezTo>
                    <a:pt x="11229" y="19997"/>
                    <a:pt x="10443" y="19319"/>
                    <a:pt x="9966" y="18307"/>
                  </a:cubicBezTo>
                  <a:cubicBezTo>
                    <a:pt x="9800" y="17985"/>
                    <a:pt x="9681" y="17640"/>
                    <a:pt x="9538" y="17318"/>
                  </a:cubicBezTo>
                  <a:cubicBezTo>
                    <a:pt x="9431" y="17080"/>
                    <a:pt x="9300" y="16854"/>
                    <a:pt x="8943" y="16794"/>
                  </a:cubicBezTo>
                  <a:cubicBezTo>
                    <a:pt x="8883" y="16937"/>
                    <a:pt x="8812" y="17092"/>
                    <a:pt x="8728" y="17295"/>
                  </a:cubicBezTo>
                  <a:cubicBezTo>
                    <a:pt x="8657" y="17628"/>
                    <a:pt x="8645" y="17961"/>
                    <a:pt x="8526" y="18283"/>
                  </a:cubicBezTo>
                  <a:cubicBezTo>
                    <a:pt x="8029" y="19652"/>
                    <a:pt x="6970" y="20399"/>
                    <a:pt x="5630" y="20399"/>
                  </a:cubicBezTo>
                  <a:cubicBezTo>
                    <a:pt x="5397" y="20399"/>
                    <a:pt x="5155" y="20376"/>
                    <a:pt x="4906" y="20331"/>
                  </a:cubicBezTo>
                  <a:cubicBezTo>
                    <a:pt x="2561" y="19902"/>
                    <a:pt x="1513" y="17771"/>
                    <a:pt x="1573" y="16235"/>
                  </a:cubicBezTo>
                  <a:cubicBezTo>
                    <a:pt x="1608" y="15330"/>
                    <a:pt x="1930" y="14580"/>
                    <a:pt x="2561" y="13949"/>
                  </a:cubicBezTo>
                  <a:cubicBezTo>
                    <a:pt x="2989" y="13520"/>
                    <a:pt x="3454" y="13163"/>
                    <a:pt x="4001" y="12901"/>
                  </a:cubicBezTo>
                  <a:cubicBezTo>
                    <a:pt x="4311" y="12758"/>
                    <a:pt x="4597" y="12580"/>
                    <a:pt x="4859" y="12389"/>
                  </a:cubicBezTo>
                  <a:cubicBezTo>
                    <a:pt x="4942" y="12330"/>
                    <a:pt x="5002" y="12139"/>
                    <a:pt x="4966" y="12044"/>
                  </a:cubicBezTo>
                  <a:cubicBezTo>
                    <a:pt x="4942" y="11961"/>
                    <a:pt x="4787" y="11853"/>
                    <a:pt x="4680" y="11841"/>
                  </a:cubicBezTo>
                  <a:cubicBezTo>
                    <a:pt x="4631" y="11830"/>
                    <a:pt x="4577" y="11826"/>
                    <a:pt x="4521" y="11826"/>
                  </a:cubicBezTo>
                  <a:cubicBezTo>
                    <a:pt x="4399" y="11826"/>
                    <a:pt x="4266" y="11845"/>
                    <a:pt x="4144" y="11853"/>
                  </a:cubicBezTo>
                  <a:cubicBezTo>
                    <a:pt x="4080" y="11857"/>
                    <a:pt x="4017" y="11859"/>
                    <a:pt x="3954" y="11859"/>
                  </a:cubicBezTo>
                  <a:cubicBezTo>
                    <a:pt x="3075" y="11859"/>
                    <a:pt x="2340" y="11473"/>
                    <a:pt x="1751" y="10806"/>
                  </a:cubicBezTo>
                  <a:cubicBezTo>
                    <a:pt x="870" y="9794"/>
                    <a:pt x="561" y="8591"/>
                    <a:pt x="799" y="7269"/>
                  </a:cubicBezTo>
                  <a:cubicBezTo>
                    <a:pt x="1102" y="5556"/>
                    <a:pt x="2324" y="5077"/>
                    <a:pt x="3448" y="5077"/>
                  </a:cubicBezTo>
                  <a:cubicBezTo>
                    <a:pt x="3558" y="5077"/>
                    <a:pt x="3668" y="5082"/>
                    <a:pt x="3775" y="5091"/>
                  </a:cubicBezTo>
                  <a:cubicBezTo>
                    <a:pt x="4430" y="5138"/>
                    <a:pt x="5037" y="5364"/>
                    <a:pt x="5597" y="5722"/>
                  </a:cubicBezTo>
                  <a:cubicBezTo>
                    <a:pt x="5918" y="5924"/>
                    <a:pt x="6228" y="6162"/>
                    <a:pt x="6549" y="6388"/>
                  </a:cubicBezTo>
                  <a:cubicBezTo>
                    <a:pt x="6692" y="6484"/>
                    <a:pt x="6847" y="6615"/>
                    <a:pt x="7002" y="6662"/>
                  </a:cubicBezTo>
                  <a:cubicBezTo>
                    <a:pt x="7062" y="6675"/>
                    <a:pt x="7128" y="6682"/>
                    <a:pt x="7194" y="6682"/>
                  </a:cubicBezTo>
                  <a:cubicBezTo>
                    <a:pt x="7312" y="6682"/>
                    <a:pt x="7430" y="6660"/>
                    <a:pt x="7514" y="6615"/>
                  </a:cubicBezTo>
                  <a:cubicBezTo>
                    <a:pt x="7704" y="6507"/>
                    <a:pt x="7645" y="6305"/>
                    <a:pt x="7585" y="6126"/>
                  </a:cubicBezTo>
                  <a:cubicBezTo>
                    <a:pt x="7049" y="4591"/>
                    <a:pt x="7383" y="3221"/>
                    <a:pt x="8371" y="1983"/>
                  </a:cubicBezTo>
                  <a:cubicBezTo>
                    <a:pt x="9065" y="1122"/>
                    <a:pt x="9912" y="761"/>
                    <a:pt x="10734" y="761"/>
                  </a:cubicBezTo>
                  <a:close/>
                  <a:moveTo>
                    <a:pt x="10725" y="1"/>
                  </a:moveTo>
                  <a:cubicBezTo>
                    <a:pt x="9731" y="1"/>
                    <a:pt x="8697" y="427"/>
                    <a:pt x="7823" y="1459"/>
                  </a:cubicBezTo>
                  <a:cubicBezTo>
                    <a:pt x="7038" y="2412"/>
                    <a:pt x="6621" y="3507"/>
                    <a:pt x="6573" y="4733"/>
                  </a:cubicBezTo>
                  <a:cubicBezTo>
                    <a:pt x="6573" y="4924"/>
                    <a:pt x="6561" y="5126"/>
                    <a:pt x="6537" y="5388"/>
                  </a:cubicBezTo>
                  <a:cubicBezTo>
                    <a:pt x="6264" y="5233"/>
                    <a:pt x="6037" y="5114"/>
                    <a:pt x="5811" y="4972"/>
                  </a:cubicBezTo>
                  <a:cubicBezTo>
                    <a:pt x="5076" y="4541"/>
                    <a:pt x="4294" y="4342"/>
                    <a:pt x="3466" y="4342"/>
                  </a:cubicBezTo>
                  <a:cubicBezTo>
                    <a:pt x="3356" y="4342"/>
                    <a:pt x="3244" y="4345"/>
                    <a:pt x="3132" y="4352"/>
                  </a:cubicBezTo>
                  <a:cubicBezTo>
                    <a:pt x="1739" y="4424"/>
                    <a:pt x="632" y="5269"/>
                    <a:pt x="203" y="6615"/>
                  </a:cubicBezTo>
                  <a:cubicBezTo>
                    <a:pt x="13" y="7234"/>
                    <a:pt x="1" y="7889"/>
                    <a:pt x="49" y="8532"/>
                  </a:cubicBezTo>
                  <a:cubicBezTo>
                    <a:pt x="227" y="10294"/>
                    <a:pt x="1084" y="11580"/>
                    <a:pt x="2704" y="12342"/>
                  </a:cubicBezTo>
                  <a:cubicBezTo>
                    <a:pt x="2811" y="12389"/>
                    <a:pt x="2906" y="12449"/>
                    <a:pt x="3061" y="12520"/>
                  </a:cubicBezTo>
                  <a:cubicBezTo>
                    <a:pt x="2751" y="12794"/>
                    <a:pt x="2466" y="13008"/>
                    <a:pt x="2192" y="13270"/>
                  </a:cubicBezTo>
                  <a:cubicBezTo>
                    <a:pt x="1180" y="14199"/>
                    <a:pt x="703" y="15366"/>
                    <a:pt x="858" y="16747"/>
                  </a:cubicBezTo>
                  <a:cubicBezTo>
                    <a:pt x="1025" y="18211"/>
                    <a:pt x="1704" y="19402"/>
                    <a:pt x="2894" y="20259"/>
                  </a:cubicBezTo>
                  <a:cubicBezTo>
                    <a:pt x="3688" y="20843"/>
                    <a:pt x="4630" y="21129"/>
                    <a:pt x="5608" y="21129"/>
                  </a:cubicBezTo>
                  <a:cubicBezTo>
                    <a:pt x="5628" y="21129"/>
                    <a:pt x="5648" y="21129"/>
                    <a:pt x="5668" y="21128"/>
                  </a:cubicBezTo>
                  <a:cubicBezTo>
                    <a:pt x="7014" y="21093"/>
                    <a:pt x="8109" y="20533"/>
                    <a:pt x="8835" y="19354"/>
                  </a:cubicBezTo>
                  <a:cubicBezTo>
                    <a:pt x="8954" y="19152"/>
                    <a:pt x="9002" y="18878"/>
                    <a:pt x="9300" y="18747"/>
                  </a:cubicBezTo>
                  <a:cubicBezTo>
                    <a:pt x="9705" y="19592"/>
                    <a:pt x="10336" y="20200"/>
                    <a:pt x="11098" y="20664"/>
                  </a:cubicBezTo>
                  <a:cubicBezTo>
                    <a:pt x="11857" y="21122"/>
                    <a:pt x="12630" y="21368"/>
                    <a:pt x="13416" y="21368"/>
                  </a:cubicBezTo>
                  <a:cubicBezTo>
                    <a:pt x="14060" y="21368"/>
                    <a:pt x="14712" y="21203"/>
                    <a:pt x="15372" y="20854"/>
                  </a:cubicBezTo>
                  <a:cubicBezTo>
                    <a:pt x="17301" y="19831"/>
                    <a:pt x="18825" y="16794"/>
                    <a:pt x="17622" y="14116"/>
                  </a:cubicBezTo>
                  <a:cubicBezTo>
                    <a:pt x="17527" y="13901"/>
                    <a:pt x="17420" y="13699"/>
                    <a:pt x="17277" y="13389"/>
                  </a:cubicBezTo>
                  <a:cubicBezTo>
                    <a:pt x="17603" y="13335"/>
                    <a:pt x="17840" y="13281"/>
                    <a:pt x="18051" y="13281"/>
                  </a:cubicBezTo>
                  <a:cubicBezTo>
                    <a:pt x="18071" y="13281"/>
                    <a:pt x="18091" y="13281"/>
                    <a:pt x="18110" y="13282"/>
                  </a:cubicBezTo>
                  <a:cubicBezTo>
                    <a:pt x="18670" y="13246"/>
                    <a:pt x="19182" y="13092"/>
                    <a:pt x="19670" y="12853"/>
                  </a:cubicBezTo>
                  <a:cubicBezTo>
                    <a:pt x="21944" y="11746"/>
                    <a:pt x="22587" y="9234"/>
                    <a:pt x="21146" y="7162"/>
                  </a:cubicBezTo>
                  <a:cubicBezTo>
                    <a:pt x="20317" y="5967"/>
                    <a:pt x="18753" y="5053"/>
                    <a:pt x="17072" y="5053"/>
                  </a:cubicBezTo>
                  <a:cubicBezTo>
                    <a:pt x="16459" y="5053"/>
                    <a:pt x="15831" y="5174"/>
                    <a:pt x="15217" y="5448"/>
                  </a:cubicBezTo>
                  <a:cubicBezTo>
                    <a:pt x="15074" y="5531"/>
                    <a:pt x="14908" y="5567"/>
                    <a:pt x="14693" y="5650"/>
                  </a:cubicBezTo>
                  <a:cubicBezTo>
                    <a:pt x="14717" y="5388"/>
                    <a:pt x="14729" y="5210"/>
                    <a:pt x="14741" y="5031"/>
                  </a:cubicBezTo>
                  <a:cubicBezTo>
                    <a:pt x="14812" y="4114"/>
                    <a:pt x="14693" y="3233"/>
                    <a:pt x="14324" y="2388"/>
                  </a:cubicBezTo>
                  <a:cubicBezTo>
                    <a:pt x="13709" y="1021"/>
                    <a:pt x="12264" y="1"/>
                    <a:pt x="1072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73" name="Google Shape;1473;p39"/>
            <p:cNvSpPr/>
            <p:nvPr/>
          </p:nvSpPr>
          <p:spPr>
            <a:xfrm>
              <a:off x="1840475" y="2940600"/>
              <a:ext cx="525975" cy="496600"/>
            </a:xfrm>
            <a:custGeom>
              <a:avLst/>
              <a:gdLst/>
              <a:ahLst/>
              <a:cxnLst/>
              <a:rect l="l" t="t" r="r" b="b"/>
              <a:pathLst>
                <a:path w="21039" h="19864" extrusionOk="0">
                  <a:moveTo>
                    <a:pt x="10174" y="1"/>
                  </a:moveTo>
                  <a:cubicBezTo>
                    <a:pt x="9352" y="1"/>
                    <a:pt x="8505" y="362"/>
                    <a:pt x="7811" y="1223"/>
                  </a:cubicBezTo>
                  <a:cubicBezTo>
                    <a:pt x="6823" y="2461"/>
                    <a:pt x="6489" y="3831"/>
                    <a:pt x="7025" y="5366"/>
                  </a:cubicBezTo>
                  <a:cubicBezTo>
                    <a:pt x="7085" y="5545"/>
                    <a:pt x="7144" y="5747"/>
                    <a:pt x="6954" y="5855"/>
                  </a:cubicBezTo>
                  <a:cubicBezTo>
                    <a:pt x="6870" y="5900"/>
                    <a:pt x="6752" y="5922"/>
                    <a:pt x="6634" y="5922"/>
                  </a:cubicBezTo>
                  <a:cubicBezTo>
                    <a:pt x="6568" y="5922"/>
                    <a:pt x="6502" y="5915"/>
                    <a:pt x="6442" y="5902"/>
                  </a:cubicBezTo>
                  <a:cubicBezTo>
                    <a:pt x="6287" y="5855"/>
                    <a:pt x="6132" y="5724"/>
                    <a:pt x="5989" y="5628"/>
                  </a:cubicBezTo>
                  <a:cubicBezTo>
                    <a:pt x="5668" y="5402"/>
                    <a:pt x="5358" y="5164"/>
                    <a:pt x="5037" y="4962"/>
                  </a:cubicBezTo>
                  <a:cubicBezTo>
                    <a:pt x="4477" y="4604"/>
                    <a:pt x="3870" y="4378"/>
                    <a:pt x="3215" y="4331"/>
                  </a:cubicBezTo>
                  <a:cubicBezTo>
                    <a:pt x="3108" y="4322"/>
                    <a:pt x="2998" y="4317"/>
                    <a:pt x="2888" y="4317"/>
                  </a:cubicBezTo>
                  <a:cubicBezTo>
                    <a:pt x="1764" y="4317"/>
                    <a:pt x="542" y="4796"/>
                    <a:pt x="239" y="6509"/>
                  </a:cubicBezTo>
                  <a:cubicBezTo>
                    <a:pt x="1" y="7831"/>
                    <a:pt x="310" y="9034"/>
                    <a:pt x="1191" y="10046"/>
                  </a:cubicBezTo>
                  <a:cubicBezTo>
                    <a:pt x="1780" y="10713"/>
                    <a:pt x="2515" y="11099"/>
                    <a:pt x="3394" y="11099"/>
                  </a:cubicBezTo>
                  <a:cubicBezTo>
                    <a:pt x="3457" y="11099"/>
                    <a:pt x="3520" y="11097"/>
                    <a:pt x="3584" y="11093"/>
                  </a:cubicBezTo>
                  <a:cubicBezTo>
                    <a:pt x="3706" y="11085"/>
                    <a:pt x="3839" y="11066"/>
                    <a:pt x="3961" y="11066"/>
                  </a:cubicBezTo>
                  <a:cubicBezTo>
                    <a:pt x="4017" y="11066"/>
                    <a:pt x="4071" y="11070"/>
                    <a:pt x="4120" y="11081"/>
                  </a:cubicBezTo>
                  <a:cubicBezTo>
                    <a:pt x="4227" y="11093"/>
                    <a:pt x="4382" y="11201"/>
                    <a:pt x="4406" y="11284"/>
                  </a:cubicBezTo>
                  <a:cubicBezTo>
                    <a:pt x="4442" y="11379"/>
                    <a:pt x="4382" y="11570"/>
                    <a:pt x="4299" y="11629"/>
                  </a:cubicBezTo>
                  <a:cubicBezTo>
                    <a:pt x="4037" y="11820"/>
                    <a:pt x="3751" y="11998"/>
                    <a:pt x="3441" y="12141"/>
                  </a:cubicBezTo>
                  <a:cubicBezTo>
                    <a:pt x="2894" y="12403"/>
                    <a:pt x="2429" y="12760"/>
                    <a:pt x="2001" y="13189"/>
                  </a:cubicBezTo>
                  <a:cubicBezTo>
                    <a:pt x="1370" y="13820"/>
                    <a:pt x="1048" y="14570"/>
                    <a:pt x="1013" y="15475"/>
                  </a:cubicBezTo>
                  <a:cubicBezTo>
                    <a:pt x="953" y="17011"/>
                    <a:pt x="2001" y="19142"/>
                    <a:pt x="4346" y="19571"/>
                  </a:cubicBezTo>
                  <a:cubicBezTo>
                    <a:pt x="4595" y="19616"/>
                    <a:pt x="4837" y="19639"/>
                    <a:pt x="5070" y="19639"/>
                  </a:cubicBezTo>
                  <a:cubicBezTo>
                    <a:pt x="6410" y="19639"/>
                    <a:pt x="7469" y="18892"/>
                    <a:pt x="7966" y="17523"/>
                  </a:cubicBezTo>
                  <a:cubicBezTo>
                    <a:pt x="8085" y="17201"/>
                    <a:pt x="8097" y="16868"/>
                    <a:pt x="8168" y="16535"/>
                  </a:cubicBezTo>
                  <a:cubicBezTo>
                    <a:pt x="8252" y="16332"/>
                    <a:pt x="8323" y="16177"/>
                    <a:pt x="8383" y="16034"/>
                  </a:cubicBezTo>
                  <a:cubicBezTo>
                    <a:pt x="8740" y="16094"/>
                    <a:pt x="8871" y="16320"/>
                    <a:pt x="8978" y="16558"/>
                  </a:cubicBezTo>
                  <a:cubicBezTo>
                    <a:pt x="9121" y="16880"/>
                    <a:pt x="9240" y="17225"/>
                    <a:pt x="9406" y="17547"/>
                  </a:cubicBezTo>
                  <a:cubicBezTo>
                    <a:pt x="9883" y="18559"/>
                    <a:pt x="10669" y="19237"/>
                    <a:pt x="11716" y="19630"/>
                  </a:cubicBezTo>
                  <a:cubicBezTo>
                    <a:pt x="12118" y="19787"/>
                    <a:pt x="12512" y="19864"/>
                    <a:pt x="12899" y="19864"/>
                  </a:cubicBezTo>
                  <a:cubicBezTo>
                    <a:pt x="13510" y="19864"/>
                    <a:pt x="14100" y="19673"/>
                    <a:pt x="14669" y="19309"/>
                  </a:cubicBezTo>
                  <a:cubicBezTo>
                    <a:pt x="16419" y="18201"/>
                    <a:pt x="17669" y="15189"/>
                    <a:pt x="15895" y="12820"/>
                  </a:cubicBezTo>
                  <a:cubicBezTo>
                    <a:pt x="15788" y="12665"/>
                    <a:pt x="15657" y="12534"/>
                    <a:pt x="15562" y="12391"/>
                  </a:cubicBezTo>
                  <a:cubicBezTo>
                    <a:pt x="15407" y="12117"/>
                    <a:pt x="15526" y="11855"/>
                    <a:pt x="15836" y="11808"/>
                  </a:cubicBezTo>
                  <a:cubicBezTo>
                    <a:pt x="16006" y="11788"/>
                    <a:pt x="16177" y="11779"/>
                    <a:pt x="16345" y="11779"/>
                  </a:cubicBezTo>
                  <a:cubicBezTo>
                    <a:pt x="16483" y="11779"/>
                    <a:pt x="16619" y="11785"/>
                    <a:pt x="16753" y="11796"/>
                  </a:cubicBezTo>
                  <a:cubicBezTo>
                    <a:pt x="16779" y="11796"/>
                    <a:pt x="16806" y="11796"/>
                    <a:pt x="16832" y="11796"/>
                  </a:cubicBezTo>
                  <a:cubicBezTo>
                    <a:pt x="17659" y="11796"/>
                    <a:pt x="18418" y="11615"/>
                    <a:pt x="19122" y="11177"/>
                  </a:cubicBezTo>
                  <a:cubicBezTo>
                    <a:pt x="20646" y="10248"/>
                    <a:pt x="21039" y="8534"/>
                    <a:pt x="20110" y="7010"/>
                  </a:cubicBezTo>
                  <a:cubicBezTo>
                    <a:pt x="19451" y="5939"/>
                    <a:pt x="18063" y="5015"/>
                    <a:pt x="16531" y="5015"/>
                  </a:cubicBezTo>
                  <a:cubicBezTo>
                    <a:pt x="15712" y="5015"/>
                    <a:pt x="14851" y="5279"/>
                    <a:pt x="14038" y="5926"/>
                  </a:cubicBezTo>
                  <a:cubicBezTo>
                    <a:pt x="13871" y="6057"/>
                    <a:pt x="13740" y="6224"/>
                    <a:pt x="13562" y="6331"/>
                  </a:cubicBezTo>
                  <a:cubicBezTo>
                    <a:pt x="13482" y="6380"/>
                    <a:pt x="13370" y="6405"/>
                    <a:pt x="13266" y="6405"/>
                  </a:cubicBezTo>
                  <a:cubicBezTo>
                    <a:pt x="13245" y="6405"/>
                    <a:pt x="13224" y="6404"/>
                    <a:pt x="13205" y="6402"/>
                  </a:cubicBezTo>
                  <a:cubicBezTo>
                    <a:pt x="13026" y="6355"/>
                    <a:pt x="12978" y="6176"/>
                    <a:pt x="13026" y="6033"/>
                  </a:cubicBezTo>
                  <a:cubicBezTo>
                    <a:pt x="13097" y="5676"/>
                    <a:pt x="13216" y="5331"/>
                    <a:pt x="13312" y="4985"/>
                  </a:cubicBezTo>
                  <a:cubicBezTo>
                    <a:pt x="13574" y="3950"/>
                    <a:pt x="13514" y="2938"/>
                    <a:pt x="13085" y="1949"/>
                  </a:cubicBezTo>
                  <a:cubicBezTo>
                    <a:pt x="12565" y="802"/>
                    <a:pt x="11398" y="1"/>
                    <a:pt x="101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74" name="Google Shape;1474;p39"/>
            <p:cNvSpPr/>
            <p:nvPr/>
          </p:nvSpPr>
          <p:spPr>
            <a:xfrm>
              <a:off x="2036925" y="3220875"/>
              <a:ext cx="102425" cy="41725"/>
            </a:xfrm>
            <a:custGeom>
              <a:avLst/>
              <a:gdLst/>
              <a:ahLst/>
              <a:cxnLst/>
              <a:rect l="l" t="t" r="r" b="b"/>
              <a:pathLst>
                <a:path w="4097" h="1669" extrusionOk="0">
                  <a:moveTo>
                    <a:pt x="390" y="1"/>
                  </a:moveTo>
                  <a:cubicBezTo>
                    <a:pt x="317" y="1"/>
                    <a:pt x="245" y="16"/>
                    <a:pt x="191" y="49"/>
                  </a:cubicBezTo>
                  <a:cubicBezTo>
                    <a:pt x="60" y="120"/>
                    <a:pt x="1" y="299"/>
                    <a:pt x="84" y="442"/>
                  </a:cubicBezTo>
                  <a:cubicBezTo>
                    <a:pt x="167" y="597"/>
                    <a:pt x="274" y="763"/>
                    <a:pt x="405" y="882"/>
                  </a:cubicBezTo>
                  <a:cubicBezTo>
                    <a:pt x="941" y="1383"/>
                    <a:pt x="1560" y="1633"/>
                    <a:pt x="2334" y="1668"/>
                  </a:cubicBezTo>
                  <a:cubicBezTo>
                    <a:pt x="2775" y="1633"/>
                    <a:pt x="3227" y="1561"/>
                    <a:pt x="3632" y="1311"/>
                  </a:cubicBezTo>
                  <a:cubicBezTo>
                    <a:pt x="3775" y="1216"/>
                    <a:pt x="3930" y="1097"/>
                    <a:pt x="4037" y="966"/>
                  </a:cubicBezTo>
                  <a:cubicBezTo>
                    <a:pt x="4073" y="882"/>
                    <a:pt x="4096" y="704"/>
                    <a:pt x="4037" y="609"/>
                  </a:cubicBezTo>
                  <a:cubicBezTo>
                    <a:pt x="3989" y="537"/>
                    <a:pt x="3823" y="466"/>
                    <a:pt x="3715" y="466"/>
                  </a:cubicBezTo>
                  <a:cubicBezTo>
                    <a:pt x="3573" y="478"/>
                    <a:pt x="3418" y="549"/>
                    <a:pt x="3287" y="621"/>
                  </a:cubicBezTo>
                  <a:cubicBezTo>
                    <a:pt x="2945" y="793"/>
                    <a:pt x="2618" y="876"/>
                    <a:pt x="2302" y="876"/>
                  </a:cubicBezTo>
                  <a:cubicBezTo>
                    <a:pt x="1791" y="876"/>
                    <a:pt x="1309" y="661"/>
                    <a:pt x="846" y="263"/>
                  </a:cubicBezTo>
                  <a:cubicBezTo>
                    <a:pt x="763" y="180"/>
                    <a:pt x="667" y="73"/>
                    <a:pt x="548" y="25"/>
                  </a:cubicBezTo>
                  <a:cubicBezTo>
                    <a:pt x="502" y="10"/>
                    <a:pt x="446" y="1"/>
                    <a:pt x="3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75" name="Google Shape;1475;p39"/>
            <p:cNvSpPr/>
            <p:nvPr/>
          </p:nvSpPr>
          <p:spPr>
            <a:xfrm>
              <a:off x="2011925" y="3155700"/>
              <a:ext cx="18775" cy="19275"/>
            </a:xfrm>
            <a:custGeom>
              <a:avLst/>
              <a:gdLst/>
              <a:ahLst/>
              <a:cxnLst/>
              <a:rect l="l" t="t" r="r" b="b"/>
              <a:pathLst>
                <a:path w="751" h="771" extrusionOk="0">
                  <a:moveTo>
                    <a:pt x="375" y="0"/>
                  </a:moveTo>
                  <a:cubicBezTo>
                    <a:pt x="369" y="0"/>
                    <a:pt x="363" y="1"/>
                    <a:pt x="358" y="1"/>
                  </a:cubicBezTo>
                  <a:cubicBezTo>
                    <a:pt x="167" y="13"/>
                    <a:pt x="1" y="215"/>
                    <a:pt x="1" y="418"/>
                  </a:cubicBezTo>
                  <a:cubicBezTo>
                    <a:pt x="1" y="608"/>
                    <a:pt x="151" y="771"/>
                    <a:pt x="335" y="771"/>
                  </a:cubicBezTo>
                  <a:cubicBezTo>
                    <a:pt x="358" y="771"/>
                    <a:pt x="382" y="768"/>
                    <a:pt x="405" y="763"/>
                  </a:cubicBezTo>
                  <a:cubicBezTo>
                    <a:pt x="620" y="715"/>
                    <a:pt x="751" y="525"/>
                    <a:pt x="715" y="311"/>
                  </a:cubicBezTo>
                  <a:cubicBezTo>
                    <a:pt x="703" y="161"/>
                    <a:pt x="536" y="0"/>
                    <a:pt x="3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76" name="Google Shape;1476;p39"/>
            <p:cNvSpPr/>
            <p:nvPr/>
          </p:nvSpPr>
          <p:spPr>
            <a:xfrm>
              <a:off x="2153300" y="3182800"/>
              <a:ext cx="17900" cy="18775"/>
            </a:xfrm>
            <a:custGeom>
              <a:avLst/>
              <a:gdLst/>
              <a:ahLst/>
              <a:cxnLst/>
              <a:rect l="l" t="t" r="r" b="b"/>
              <a:pathLst>
                <a:path w="716" h="751" extrusionOk="0">
                  <a:moveTo>
                    <a:pt x="382" y="0"/>
                  </a:moveTo>
                  <a:cubicBezTo>
                    <a:pt x="180" y="0"/>
                    <a:pt x="1" y="179"/>
                    <a:pt x="25" y="405"/>
                  </a:cubicBezTo>
                  <a:cubicBezTo>
                    <a:pt x="25" y="596"/>
                    <a:pt x="168" y="751"/>
                    <a:pt x="346" y="751"/>
                  </a:cubicBezTo>
                  <a:cubicBezTo>
                    <a:pt x="561" y="751"/>
                    <a:pt x="715" y="572"/>
                    <a:pt x="703" y="346"/>
                  </a:cubicBezTo>
                  <a:cubicBezTo>
                    <a:pt x="692" y="167"/>
                    <a:pt x="537" y="0"/>
                    <a:pt x="3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9261" b="92298" l="10000" r="90000">
                        <a14:foregroundMark x1="39866" y1="32318" x2="39866" y2="32318"/>
                        <a14:foregroundMark x1="48388" y1="9741" x2="55067" y2="9285"/>
                        <a14:foregroundMark x1="66699" y1="38964" x2="71152" y2="45130"/>
                        <a14:foregroundMark x1="63359" y1="39731" x2="70768" y2="38028"/>
                        <a14:foregroundMark x1="49635" y1="91363" x2="57447" y2="92298"/>
                        <a14:foregroundMark x1="57447" y1="92298" x2="61996" y2="9121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980505" y="2948825"/>
            <a:ext cx="5243833" cy="41950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2871" y="2186321"/>
            <a:ext cx="8151058" cy="25666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76" name="Google Shape;14276;p32"/>
          <p:cNvGrpSpPr/>
          <p:nvPr/>
        </p:nvGrpSpPr>
        <p:grpSpPr>
          <a:xfrm>
            <a:off x="5433170" y="1708300"/>
            <a:ext cx="5799111" cy="3704349"/>
            <a:chOff x="1783594" y="620894"/>
            <a:chExt cx="5498525" cy="2832356"/>
          </a:xfrm>
        </p:grpSpPr>
        <p:sp>
          <p:nvSpPr>
            <p:cNvPr id="14277" name="Google Shape;14277;p32"/>
            <p:cNvSpPr/>
            <p:nvPr/>
          </p:nvSpPr>
          <p:spPr>
            <a:xfrm>
              <a:off x="1790650" y="627950"/>
              <a:ext cx="5484900" cy="2822100"/>
            </a:xfrm>
            <a:prstGeom prst="wedgeRectCallout">
              <a:avLst>
                <a:gd name="adj1" fmla="val -57170"/>
                <a:gd name="adj2" fmla="val 20872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600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278" name="Google Shape;14278;p32"/>
            <p:cNvSpPr/>
            <p:nvPr/>
          </p:nvSpPr>
          <p:spPr>
            <a:xfrm>
              <a:off x="1783594" y="620894"/>
              <a:ext cx="275100" cy="27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600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279" name="Google Shape;14279;p32"/>
            <p:cNvSpPr/>
            <p:nvPr/>
          </p:nvSpPr>
          <p:spPr>
            <a:xfrm>
              <a:off x="7007019" y="620894"/>
              <a:ext cx="275100" cy="27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600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280" name="Google Shape;14280;p32"/>
            <p:cNvSpPr/>
            <p:nvPr/>
          </p:nvSpPr>
          <p:spPr>
            <a:xfrm>
              <a:off x="1783594" y="3178150"/>
              <a:ext cx="275100" cy="27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600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281" name="Google Shape;14281;p32"/>
            <p:cNvSpPr/>
            <p:nvPr/>
          </p:nvSpPr>
          <p:spPr>
            <a:xfrm>
              <a:off x="7007019" y="3178150"/>
              <a:ext cx="275100" cy="27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600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14282" name="Google Shape;14282;p32"/>
          <p:cNvSpPr txBox="1">
            <a:spLocks noGrp="1"/>
          </p:cNvSpPr>
          <p:nvPr>
            <p:ph type="title"/>
          </p:nvPr>
        </p:nvSpPr>
        <p:spPr>
          <a:xfrm>
            <a:off x="5301280" y="1928199"/>
            <a:ext cx="4804800" cy="1122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en-GB" sz="6000" dirty="0">
                <a:latin typeface="Cambria" panose="02040503050406030204" pitchFamily="18" charset="0"/>
                <a:ea typeface="Cambria" panose="02040503050406030204" pitchFamily="18" charset="0"/>
              </a:rPr>
              <a:t>WHOA!</a:t>
            </a:r>
            <a:endParaRPr sz="6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4283" name="Google Shape;14283;p32"/>
          <p:cNvSpPr txBox="1">
            <a:spLocks noGrp="1"/>
          </p:cNvSpPr>
          <p:nvPr>
            <p:ph type="subTitle" idx="1"/>
          </p:nvPr>
        </p:nvSpPr>
        <p:spPr>
          <a:xfrm>
            <a:off x="6137341" y="3664803"/>
            <a:ext cx="5073584" cy="1015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indent="0" algn="ctr"/>
            <a:r>
              <a:rPr lang="en-US" sz="3600" dirty="0" err="1">
                <a:latin typeface="Cambria" panose="02040503050406030204" pitchFamily="18" charset="0"/>
                <a:ea typeface="Cambria" panose="02040503050406030204" pitchFamily="18" charset="0"/>
              </a:rPr>
              <a:t>Hiện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latin typeface="Cambria" panose="02040503050406030204" pitchFamily="18" charset="0"/>
                <a:ea typeface="Cambria" panose="02040503050406030204" pitchFamily="18" charset="0"/>
              </a:rPr>
              <a:t>giời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latin typeface="Cambria" panose="02040503050406030204" pitchFamily="18" charset="0"/>
                <a:ea typeface="Cambria" panose="02040503050406030204" pitchFamily="18" charset="0"/>
              </a:rPr>
              <a:t>bọn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 Zombie </a:t>
            </a:r>
            <a:r>
              <a:rPr lang="en-US" sz="3600" dirty="0" err="1">
                <a:latin typeface="Cambria" panose="02040503050406030204" pitchFamily="18" charset="0"/>
                <a:ea typeface="Cambria" panose="02040503050406030204" pitchFamily="18" charset="0"/>
              </a:rPr>
              <a:t>đang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latin typeface="Cambria" panose="02040503050406030204" pitchFamily="18" charset="0"/>
                <a:ea typeface="Cambria" panose="02040503050406030204" pitchFamily="18" charset="0"/>
              </a:rPr>
              <a:t>tấn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latin typeface="Cambria" panose="02040503050406030204" pitchFamily="18" charset="0"/>
                <a:ea typeface="Cambria" panose="02040503050406030204" pitchFamily="18" charset="0"/>
              </a:rPr>
              <a:t>công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latin typeface="Cambria" panose="02040503050406030204" pitchFamily="18" charset="0"/>
                <a:ea typeface="Cambria" panose="02040503050406030204" pitchFamily="18" charset="0"/>
              </a:rPr>
              <a:t>căn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latin typeface="Cambria" panose="02040503050406030204" pitchFamily="18" charset="0"/>
                <a:ea typeface="Cambria" panose="02040503050406030204" pitchFamily="18" charset="0"/>
              </a:rPr>
              <a:t>cứ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latin typeface="Cambria" panose="02040503050406030204" pitchFamily="18" charset="0"/>
                <a:ea typeface="Cambria" panose="02040503050406030204" pitchFamily="18" charset="0"/>
              </a:rPr>
              <a:t>tớ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latin typeface="Cambria" panose="02040503050406030204" pitchFamily="18" charset="0"/>
                <a:ea typeface="Cambria" panose="02040503050406030204" pitchFamily="18" charset="0"/>
              </a:rPr>
              <a:t>hãy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latin typeface="Cambria" panose="02040503050406030204" pitchFamily="18" charset="0"/>
                <a:ea typeface="Cambria" panose="02040503050406030204" pitchFamily="18" charset="0"/>
              </a:rPr>
              <a:t>giúp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latin typeface="Cambria" panose="02040503050406030204" pitchFamily="18" charset="0"/>
                <a:ea typeface="Cambria" panose="02040503050406030204" pitchFamily="18" charset="0"/>
              </a:rPr>
              <a:t>tớ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latin typeface="Cambria" panose="02040503050406030204" pitchFamily="18" charset="0"/>
                <a:ea typeface="Cambria" panose="02040503050406030204" pitchFamily="18" charset="0"/>
              </a:rPr>
              <a:t>tiêu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latin typeface="Cambria" panose="02040503050406030204" pitchFamily="18" charset="0"/>
                <a:ea typeface="Cambria" panose="02040503050406030204" pitchFamily="18" charset="0"/>
              </a:rPr>
              <a:t>diệt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latin typeface="Cambria" panose="02040503050406030204" pitchFamily="18" charset="0"/>
                <a:ea typeface="Cambria" panose="02040503050406030204" pitchFamily="18" charset="0"/>
              </a:rPr>
              <a:t>bọn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 Zombie </a:t>
            </a:r>
            <a:r>
              <a:rPr lang="en-US" sz="3600" dirty="0" err="1">
                <a:latin typeface="Cambria" panose="02040503050406030204" pitchFamily="18" charset="0"/>
                <a:ea typeface="Cambria" panose="02040503050406030204" pitchFamily="18" charset="0"/>
              </a:rPr>
              <a:t>này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latin typeface="Cambria" panose="02040503050406030204" pitchFamily="18" charset="0"/>
                <a:ea typeface="Cambria" panose="02040503050406030204" pitchFamily="18" charset="0"/>
              </a:rPr>
              <a:t>nhé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 !</a:t>
            </a:r>
            <a:endParaRPr sz="3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38" name="Google Shape;15077;p45"/>
          <p:cNvGrpSpPr/>
          <p:nvPr/>
        </p:nvGrpSpPr>
        <p:grpSpPr>
          <a:xfrm>
            <a:off x="1085291" y="2271591"/>
            <a:ext cx="2735351" cy="3801624"/>
            <a:chOff x="2590725" y="1407025"/>
            <a:chExt cx="323700" cy="449875"/>
          </a:xfrm>
        </p:grpSpPr>
        <p:sp>
          <p:nvSpPr>
            <p:cNvPr id="39" name="Google Shape;15078;p45"/>
            <p:cNvSpPr/>
            <p:nvPr/>
          </p:nvSpPr>
          <p:spPr>
            <a:xfrm>
              <a:off x="2611100" y="1454450"/>
              <a:ext cx="282950" cy="177525"/>
            </a:xfrm>
            <a:custGeom>
              <a:avLst/>
              <a:gdLst/>
              <a:ahLst/>
              <a:cxnLst/>
              <a:rect l="l" t="t" r="r" b="b"/>
              <a:pathLst>
                <a:path w="11318" h="7101" extrusionOk="0">
                  <a:moveTo>
                    <a:pt x="0" y="0"/>
                  </a:moveTo>
                  <a:lnTo>
                    <a:pt x="0" y="7101"/>
                  </a:lnTo>
                  <a:lnTo>
                    <a:pt x="11317" y="7101"/>
                  </a:lnTo>
                  <a:lnTo>
                    <a:pt x="1131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600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0" name="Google Shape;15079;p45"/>
            <p:cNvSpPr/>
            <p:nvPr/>
          </p:nvSpPr>
          <p:spPr>
            <a:xfrm>
              <a:off x="2590725" y="1542225"/>
              <a:ext cx="20400" cy="44700"/>
            </a:xfrm>
            <a:custGeom>
              <a:avLst/>
              <a:gdLst/>
              <a:ahLst/>
              <a:cxnLst/>
              <a:rect l="l" t="t" r="r" b="b"/>
              <a:pathLst>
                <a:path w="816" h="1788" extrusionOk="0">
                  <a:moveTo>
                    <a:pt x="0" y="0"/>
                  </a:moveTo>
                  <a:lnTo>
                    <a:pt x="0" y="1787"/>
                  </a:lnTo>
                  <a:lnTo>
                    <a:pt x="815" y="1787"/>
                  </a:lnTo>
                  <a:lnTo>
                    <a:pt x="81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600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1" name="Google Shape;15080;p45"/>
            <p:cNvSpPr/>
            <p:nvPr/>
          </p:nvSpPr>
          <p:spPr>
            <a:xfrm>
              <a:off x="2590725" y="1586900"/>
              <a:ext cx="20400" cy="45075"/>
            </a:xfrm>
            <a:custGeom>
              <a:avLst/>
              <a:gdLst/>
              <a:ahLst/>
              <a:cxnLst/>
              <a:rect l="l" t="t" r="r" b="b"/>
              <a:pathLst>
                <a:path w="816" h="1803" extrusionOk="0">
                  <a:moveTo>
                    <a:pt x="0" y="0"/>
                  </a:moveTo>
                  <a:lnTo>
                    <a:pt x="0" y="1803"/>
                  </a:lnTo>
                  <a:lnTo>
                    <a:pt x="815" y="1803"/>
                  </a:lnTo>
                  <a:lnTo>
                    <a:pt x="81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600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2" name="Google Shape;15081;p45"/>
            <p:cNvSpPr/>
            <p:nvPr/>
          </p:nvSpPr>
          <p:spPr>
            <a:xfrm>
              <a:off x="2894025" y="1542225"/>
              <a:ext cx="20400" cy="44700"/>
            </a:xfrm>
            <a:custGeom>
              <a:avLst/>
              <a:gdLst/>
              <a:ahLst/>
              <a:cxnLst/>
              <a:rect l="l" t="t" r="r" b="b"/>
              <a:pathLst>
                <a:path w="816" h="1788" extrusionOk="0">
                  <a:moveTo>
                    <a:pt x="0" y="0"/>
                  </a:moveTo>
                  <a:lnTo>
                    <a:pt x="0" y="1787"/>
                  </a:lnTo>
                  <a:lnTo>
                    <a:pt x="815" y="1787"/>
                  </a:lnTo>
                  <a:lnTo>
                    <a:pt x="81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600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3" name="Google Shape;15082;p45"/>
            <p:cNvSpPr/>
            <p:nvPr/>
          </p:nvSpPr>
          <p:spPr>
            <a:xfrm>
              <a:off x="2722000" y="1609625"/>
              <a:ext cx="60750" cy="22350"/>
            </a:xfrm>
            <a:custGeom>
              <a:avLst/>
              <a:gdLst/>
              <a:ahLst/>
              <a:cxnLst/>
              <a:rect l="l" t="t" r="r" b="b"/>
              <a:pathLst>
                <a:path w="2430" h="894" extrusionOk="0">
                  <a:moveTo>
                    <a:pt x="0" y="0"/>
                  </a:moveTo>
                  <a:lnTo>
                    <a:pt x="0" y="894"/>
                  </a:lnTo>
                  <a:lnTo>
                    <a:pt x="2430" y="894"/>
                  </a:lnTo>
                  <a:lnTo>
                    <a:pt x="24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600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4" name="Google Shape;15083;p45"/>
            <p:cNvSpPr/>
            <p:nvPr/>
          </p:nvSpPr>
          <p:spPr>
            <a:xfrm>
              <a:off x="2894025" y="1631950"/>
              <a:ext cx="20400" cy="45100"/>
            </a:xfrm>
            <a:custGeom>
              <a:avLst/>
              <a:gdLst/>
              <a:ahLst/>
              <a:cxnLst/>
              <a:rect l="l" t="t" r="r" b="b"/>
              <a:pathLst>
                <a:path w="816" h="1804" extrusionOk="0">
                  <a:moveTo>
                    <a:pt x="0" y="1"/>
                  </a:moveTo>
                  <a:lnTo>
                    <a:pt x="0" y="1803"/>
                  </a:lnTo>
                  <a:lnTo>
                    <a:pt x="815" y="1803"/>
                  </a:lnTo>
                  <a:lnTo>
                    <a:pt x="81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600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5" name="Google Shape;15084;p45"/>
            <p:cNvSpPr/>
            <p:nvPr/>
          </p:nvSpPr>
          <p:spPr>
            <a:xfrm>
              <a:off x="2611100" y="1407025"/>
              <a:ext cx="282950" cy="224950"/>
            </a:xfrm>
            <a:custGeom>
              <a:avLst/>
              <a:gdLst/>
              <a:ahLst/>
              <a:cxnLst/>
              <a:rect l="l" t="t" r="r" b="b"/>
              <a:pathLst>
                <a:path w="11318" h="8998" extrusionOk="0">
                  <a:moveTo>
                    <a:pt x="800" y="1"/>
                  </a:moveTo>
                  <a:lnTo>
                    <a:pt x="800" y="894"/>
                  </a:lnTo>
                  <a:lnTo>
                    <a:pt x="0" y="894"/>
                  </a:lnTo>
                  <a:lnTo>
                    <a:pt x="0" y="6302"/>
                  </a:lnTo>
                  <a:lnTo>
                    <a:pt x="800" y="6302"/>
                  </a:lnTo>
                  <a:lnTo>
                    <a:pt x="800" y="3606"/>
                  </a:lnTo>
                  <a:lnTo>
                    <a:pt x="5659" y="3606"/>
                  </a:lnTo>
                  <a:lnTo>
                    <a:pt x="5659" y="4499"/>
                  </a:lnTo>
                  <a:lnTo>
                    <a:pt x="8088" y="4499"/>
                  </a:lnTo>
                  <a:lnTo>
                    <a:pt x="8088" y="5408"/>
                  </a:lnTo>
                  <a:lnTo>
                    <a:pt x="9703" y="5408"/>
                  </a:lnTo>
                  <a:lnTo>
                    <a:pt x="9703" y="6302"/>
                  </a:lnTo>
                  <a:lnTo>
                    <a:pt x="10518" y="6302"/>
                  </a:lnTo>
                  <a:lnTo>
                    <a:pt x="10518" y="8998"/>
                  </a:lnTo>
                  <a:lnTo>
                    <a:pt x="11317" y="8998"/>
                  </a:lnTo>
                  <a:lnTo>
                    <a:pt x="11317" y="894"/>
                  </a:lnTo>
                  <a:lnTo>
                    <a:pt x="10518" y="894"/>
                  </a:lnTo>
                  <a:lnTo>
                    <a:pt x="105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600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6" name="Google Shape;15085;p45"/>
            <p:cNvSpPr/>
            <p:nvPr/>
          </p:nvSpPr>
          <p:spPr>
            <a:xfrm>
              <a:off x="2651450" y="1542225"/>
              <a:ext cx="20025" cy="44700"/>
            </a:xfrm>
            <a:custGeom>
              <a:avLst/>
              <a:gdLst/>
              <a:ahLst/>
              <a:cxnLst/>
              <a:rect l="l" t="t" r="r" b="b"/>
              <a:pathLst>
                <a:path w="801" h="1788" extrusionOk="0">
                  <a:moveTo>
                    <a:pt x="1" y="0"/>
                  </a:moveTo>
                  <a:lnTo>
                    <a:pt x="1" y="1787"/>
                  </a:lnTo>
                  <a:lnTo>
                    <a:pt x="800" y="1787"/>
                  </a:lnTo>
                  <a:lnTo>
                    <a:pt x="80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600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7" name="Google Shape;15086;p45"/>
            <p:cNvSpPr/>
            <p:nvPr/>
          </p:nvSpPr>
          <p:spPr>
            <a:xfrm>
              <a:off x="2833275" y="1542225"/>
              <a:ext cx="20400" cy="44700"/>
            </a:xfrm>
            <a:custGeom>
              <a:avLst/>
              <a:gdLst/>
              <a:ahLst/>
              <a:cxnLst/>
              <a:rect l="l" t="t" r="r" b="b"/>
              <a:pathLst>
                <a:path w="816" h="1788" extrusionOk="0">
                  <a:moveTo>
                    <a:pt x="1" y="0"/>
                  </a:moveTo>
                  <a:lnTo>
                    <a:pt x="1" y="1787"/>
                  </a:lnTo>
                  <a:lnTo>
                    <a:pt x="816" y="1787"/>
                  </a:lnTo>
                  <a:lnTo>
                    <a:pt x="81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600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8" name="Google Shape;15087;p45"/>
            <p:cNvSpPr/>
            <p:nvPr/>
          </p:nvSpPr>
          <p:spPr>
            <a:xfrm>
              <a:off x="2611100" y="1744425"/>
              <a:ext cx="40375" cy="67800"/>
            </a:xfrm>
            <a:custGeom>
              <a:avLst/>
              <a:gdLst/>
              <a:ahLst/>
              <a:cxnLst/>
              <a:rect l="l" t="t" r="r" b="b"/>
              <a:pathLst>
                <a:path w="1615" h="2712" extrusionOk="0">
                  <a:moveTo>
                    <a:pt x="0" y="0"/>
                  </a:moveTo>
                  <a:lnTo>
                    <a:pt x="0" y="2712"/>
                  </a:lnTo>
                  <a:lnTo>
                    <a:pt x="800" y="2712"/>
                  </a:lnTo>
                  <a:lnTo>
                    <a:pt x="800" y="1803"/>
                  </a:lnTo>
                  <a:lnTo>
                    <a:pt x="1615" y="1803"/>
                  </a:lnTo>
                  <a:lnTo>
                    <a:pt x="1615" y="909"/>
                  </a:lnTo>
                  <a:lnTo>
                    <a:pt x="800" y="909"/>
                  </a:lnTo>
                  <a:lnTo>
                    <a:pt x="80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600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9" name="Google Shape;15088;p45"/>
            <p:cNvSpPr/>
            <p:nvPr/>
          </p:nvSpPr>
          <p:spPr>
            <a:xfrm>
              <a:off x="2671450" y="1744425"/>
              <a:ext cx="161850" cy="22750"/>
            </a:xfrm>
            <a:custGeom>
              <a:avLst/>
              <a:gdLst/>
              <a:ahLst/>
              <a:cxnLst/>
              <a:rect l="l" t="t" r="r" b="b"/>
              <a:pathLst>
                <a:path w="6474" h="910" extrusionOk="0">
                  <a:moveTo>
                    <a:pt x="0" y="0"/>
                  </a:moveTo>
                  <a:lnTo>
                    <a:pt x="0" y="909"/>
                  </a:lnTo>
                  <a:lnTo>
                    <a:pt x="6474" y="909"/>
                  </a:lnTo>
                  <a:lnTo>
                    <a:pt x="647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600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0" name="Google Shape;15089;p45"/>
            <p:cNvSpPr/>
            <p:nvPr/>
          </p:nvSpPr>
          <p:spPr>
            <a:xfrm>
              <a:off x="2671450" y="1631950"/>
              <a:ext cx="161850" cy="112500"/>
            </a:xfrm>
            <a:custGeom>
              <a:avLst/>
              <a:gdLst/>
              <a:ahLst/>
              <a:cxnLst/>
              <a:rect l="l" t="t" r="r" b="b"/>
              <a:pathLst>
                <a:path w="6474" h="4500" extrusionOk="0">
                  <a:moveTo>
                    <a:pt x="0" y="1"/>
                  </a:moveTo>
                  <a:lnTo>
                    <a:pt x="0" y="4499"/>
                  </a:lnTo>
                  <a:lnTo>
                    <a:pt x="6474" y="4499"/>
                  </a:lnTo>
                  <a:lnTo>
                    <a:pt x="647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600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1" name="Google Shape;15090;p45"/>
            <p:cNvSpPr/>
            <p:nvPr/>
          </p:nvSpPr>
          <p:spPr>
            <a:xfrm>
              <a:off x="2651450" y="1654675"/>
              <a:ext cx="202225" cy="22375"/>
            </a:xfrm>
            <a:custGeom>
              <a:avLst/>
              <a:gdLst/>
              <a:ahLst/>
              <a:cxnLst/>
              <a:rect l="l" t="t" r="r" b="b"/>
              <a:pathLst>
                <a:path w="8089" h="895" extrusionOk="0">
                  <a:moveTo>
                    <a:pt x="1" y="1"/>
                  </a:moveTo>
                  <a:lnTo>
                    <a:pt x="1" y="894"/>
                  </a:lnTo>
                  <a:lnTo>
                    <a:pt x="8089" y="894"/>
                  </a:lnTo>
                  <a:lnTo>
                    <a:pt x="808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600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2" name="Google Shape;15091;p45"/>
            <p:cNvSpPr/>
            <p:nvPr/>
          </p:nvSpPr>
          <p:spPr>
            <a:xfrm>
              <a:off x="2853650" y="1677025"/>
              <a:ext cx="20400" cy="90150"/>
            </a:xfrm>
            <a:custGeom>
              <a:avLst/>
              <a:gdLst/>
              <a:ahLst/>
              <a:cxnLst/>
              <a:rect l="l" t="t" r="r" b="b"/>
              <a:pathLst>
                <a:path w="816" h="3606" extrusionOk="0">
                  <a:moveTo>
                    <a:pt x="1" y="0"/>
                  </a:moveTo>
                  <a:lnTo>
                    <a:pt x="1" y="3605"/>
                  </a:lnTo>
                  <a:lnTo>
                    <a:pt x="816" y="3605"/>
                  </a:lnTo>
                  <a:lnTo>
                    <a:pt x="81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600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3" name="Google Shape;15092;p45"/>
            <p:cNvSpPr/>
            <p:nvPr/>
          </p:nvSpPr>
          <p:spPr>
            <a:xfrm>
              <a:off x="2631075" y="1677025"/>
              <a:ext cx="20400" cy="75213"/>
            </a:xfrm>
            <a:custGeom>
              <a:avLst/>
              <a:gdLst/>
              <a:ahLst/>
              <a:cxnLst/>
              <a:rect l="l" t="t" r="r" b="b"/>
              <a:pathLst>
                <a:path w="816" h="3606" extrusionOk="0">
                  <a:moveTo>
                    <a:pt x="1" y="0"/>
                  </a:moveTo>
                  <a:lnTo>
                    <a:pt x="1" y="3605"/>
                  </a:lnTo>
                  <a:lnTo>
                    <a:pt x="816" y="3605"/>
                  </a:lnTo>
                  <a:lnTo>
                    <a:pt x="81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600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4" name="Google Shape;15093;p45"/>
            <p:cNvSpPr/>
            <p:nvPr/>
          </p:nvSpPr>
          <p:spPr>
            <a:xfrm>
              <a:off x="2671450" y="1767150"/>
              <a:ext cx="161850" cy="67425"/>
            </a:xfrm>
            <a:custGeom>
              <a:avLst/>
              <a:gdLst/>
              <a:ahLst/>
              <a:cxnLst/>
              <a:rect l="l" t="t" r="r" b="b"/>
              <a:pathLst>
                <a:path w="6474" h="2697" extrusionOk="0">
                  <a:moveTo>
                    <a:pt x="0" y="0"/>
                  </a:moveTo>
                  <a:lnTo>
                    <a:pt x="0" y="2696"/>
                  </a:lnTo>
                  <a:lnTo>
                    <a:pt x="815" y="2696"/>
                  </a:lnTo>
                  <a:lnTo>
                    <a:pt x="815" y="894"/>
                  </a:lnTo>
                  <a:lnTo>
                    <a:pt x="5674" y="894"/>
                  </a:lnTo>
                  <a:lnTo>
                    <a:pt x="5674" y="2696"/>
                  </a:lnTo>
                  <a:lnTo>
                    <a:pt x="6474" y="2696"/>
                  </a:lnTo>
                  <a:lnTo>
                    <a:pt x="64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600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5" name="Google Shape;15094;p45"/>
            <p:cNvSpPr/>
            <p:nvPr/>
          </p:nvSpPr>
          <p:spPr>
            <a:xfrm>
              <a:off x="2671450" y="1834550"/>
              <a:ext cx="20400" cy="22350"/>
            </a:xfrm>
            <a:custGeom>
              <a:avLst/>
              <a:gdLst/>
              <a:ahLst/>
              <a:cxnLst/>
              <a:rect l="l" t="t" r="r" b="b"/>
              <a:pathLst>
                <a:path w="816" h="894" extrusionOk="0">
                  <a:moveTo>
                    <a:pt x="0" y="0"/>
                  </a:moveTo>
                  <a:lnTo>
                    <a:pt x="0" y="894"/>
                  </a:lnTo>
                  <a:lnTo>
                    <a:pt x="815" y="894"/>
                  </a:lnTo>
                  <a:lnTo>
                    <a:pt x="81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600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6" name="Google Shape;15095;p45"/>
            <p:cNvSpPr/>
            <p:nvPr/>
          </p:nvSpPr>
          <p:spPr>
            <a:xfrm>
              <a:off x="2813300" y="1834550"/>
              <a:ext cx="20000" cy="22350"/>
            </a:xfrm>
            <a:custGeom>
              <a:avLst/>
              <a:gdLst/>
              <a:ahLst/>
              <a:cxnLst/>
              <a:rect l="l" t="t" r="r" b="b"/>
              <a:pathLst>
                <a:path w="800" h="894" extrusionOk="0">
                  <a:moveTo>
                    <a:pt x="0" y="0"/>
                  </a:moveTo>
                  <a:lnTo>
                    <a:pt x="0" y="894"/>
                  </a:lnTo>
                  <a:lnTo>
                    <a:pt x="800" y="894"/>
                  </a:lnTo>
                  <a:lnTo>
                    <a:pt x="8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600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82" grpId="0"/>
      <p:bldP spid="1428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"/>
          <a:srcRect l="47071" t="51015" r="30826" b="39175"/>
          <a:stretch>
            <a:fillRect/>
          </a:stretch>
        </p:blipFill>
        <p:spPr>
          <a:xfrm>
            <a:off x="8425545" y="5142649"/>
            <a:ext cx="2198913" cy="768295"/>
          </a:xfrm>
          <a:prstGeom prst="rect">
            <a:avLst/>
          </a:prstGeom>
        </p:spPr>
      </p:pic>
      <p:grpSp>
        <p:nvGrpSpPr>
          <p:cNvPr id="33" name="Google Shape;16231;p61"/>
          <p:cNvGrpSpPr/>
          <p:nvPr/>
        </p:nvGrpSpPr>
        <p:grpSpPr>
          <a:xfrm flipH="1">
            <a:off x="1821361" y="4660097"/>
            <a:ext cx="1188979" cy="551336"/>
            <a:chOff x="5978084" y="1668042"/>
            <a:chExt cx="826304" cy="413502"/>
          </a:xfrm>
        </p:grpSpPr>
        <p:sp>
          <p:nvSpPr>
            <p:cNvPr id="34" name="Google Shape;16232;p61"/>
            <p:cNvSpPr/>
            <p:nvPr/>
          </p:nvSpPr>
          <p:spPr>
            <a:xfrm>
              <a:off x="6029212" y="1668042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5" name="Google Shape;16233;p61"/>
            <p:cNvSpPr/>
            <p:nvPr/>
          </p:nvSpPr>
          <p:spPr>
            <a:xfrm>
              <a:off x="6081086" y="1668042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6" name="Google Shape;16234;p61"/>
            <p:cNvSpPr/>
            <p:nvPr/>
          </p:nvSpPr>
          <p:spPr>
            <a:xfrm>
              <a:off x="6132960" y="1668042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7" name="Google Shape;16235;p61"/>
            <p:cNvSpPr/>
            <p:nvPr/>
          </p:nvSpPr>
          <p:spPr>
            <a:xfrm>
              <a:off x="6184834" y="1668042"/>
              <a:ext cx="51175" cy="51874"/>
            </a:xfrm>
            <a:custGeom>
              <a:avLst/>
              <a:gdLst/>
              <a:ahLst/>
              <a:cxnLst/>
              <a:rect l="l" t="t" r="r" b="b"/>
              <a:pathLst>
                <a:path w="1098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098" y="1113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8" name="Google Shape;16236;p61"/>
            <p:cNvSpPr/>
            <p:nvPr/>
          </p:nvSpPr>
          <p:spPr>
            <a:xfrm>
              <a:off x="6235963" y="1668042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9" name="Google Shape;16237;p61"/>
            <p:cNvSpPr/>
            <p:nvPr/>
          </p:nvSpPr>
          <p:spPr>
            <a:xfrm>
              <a:off x="6287837" y="1668042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0" name="Google Shape;16238;p61"/>
            <p:cNvSpPr/>
            <p:nvPr/>
          </p:nvSpPr>
          <p:spPr>
            <a:xfrm>
              <a:off x="6339711" y="1668042"/>
              <a:ext cx="51175" cy="51874"/>
            </a:xfrm>
            <a:custGeom>
              <a:avLst/>
              <a:gdLst/>
              <a:ahLst/>
              <a:cxnLst/>
              <a:rect l="l" t="t" r="r" b="b"/>
              <a:pathLst>
                <a:path w="1098" h="1113" extrusionOk="0">
                  <a:moveTo>
                    <a:pt x="0" y="0"/>
                  </a:moveTo>
                  <a:lnTo>
                    <a:pt x="0" y="1113"/>
                  </a:lnTo>
                  <a:lnTo>
                    <a:pt x="1098" y="1113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1" name="Google Shape;16239;p61"/>
            <p:cNvSpPr/>
            <p:nvPr/>
          </p:nvSpPr>
          <p:spPr>
            <a:xfrm>
              <a:off x="6390840" y="1668042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2" name="Google Shape;16240;p61"/>
            <p:cNvSpPr/>
            <p:nvPr/>
          </p:nvSpPr>
          <p:spPr>
            <a:xfrm>
              <a:off x="6442714" y="1668042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3" name="Google Shape;16241;p61"/>
            <p:cNvSpPr/>
            <p:nvPr/>
          </p:nvSpPr>
          <p:spPr>
            <a:xfrm>
              <a:off x="6494588" y="1668042"/>
              <a:ext cx="51175" cy="51874"/>
            </a:xfrm>
            <a:custGeom>
              <a:avLst/>
              <a:gdLst/>
              <a:ahLst/>
              <a:cxnLst/>
              <a:rect l="l" t="t" r="r" b="b"/>
              <a:pathLst>
                <a:path w="1098" h="1113" extrusionOk="0">
                  <a:moveTo>
                    <a:pt x="0" y="0"/>
                  </a:moveTo>
                  <a:lnTo>
                    <a:pt x="0" y="1113"/>
                  </a:lnTo>
                  <a:lnTo>
                    <a:pt x="1098" y="1113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4" name="Google Shape;16242;p61"/>
            <p:cNvSpPr/>
            <p:nvPr/>
          </p:nvSpPr>
          <p:spPr>
            <a:xfrm>
              <a:off x="6545716" y="1668042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5" name="Google Shape;16243;p61"/>
            <p:cNvSpPr/>
            <p:nvPr/>
          </p:nvSpPr>
          <p:spPr>
            <a:xfrm>
              <a:off x="6597590" y="1668042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rgbClr val="9FC0C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6" name="Google Shape;16244;p61"/>
            <p:cNvSpPr/>
            <p:nvPr/>
          </p:nvSpPr>
          <p:spPr>
            <a:xfrm>
              <a:off x="6649465" y="1668042"/>
              <a:ext cx="51175" cy="51874"/>
            </a:xfrm>
            <a:custGeom>
              <a:avLst/>
              <a:gdLst/>
              <a:ahLst/>
              <a:cxnLst/>
              <a:rect l="l" t="t" r="r" b="b"/>
              <a:pathLst>
                <a:path w="1098" h="1113" extrusionOk="0">
                  <a:moveTo>
                    <a:pt x="0" y="0"/>
                  </a:moveTo>
                  <a:lnTo>
                    <a:pt x="0" y="1113"/>
                  </a:lnTo>
                  <a:lnTo>
                    <a:pt x="1098" y="1113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7" name="Google Shape;16245;p61"/>
            <p:cNvSpPr/>
            <p:nvPr/>
          </p:nvSpPr>
          <p:spPr>
            <a:xfrm>
              <a:off x="6029212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4" y="1098"/>
                  </a:lnTo>
                  <a:lnTo>
                    <a:pt x="1114" y="1"/>
                  </a:lnTo>
                  <a:close/>
                </a:path>
              </a:pathLst>
            </a:custGeom>
            <a:solidFill>
              <a:srgbClr val="7C97A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8" name="Google Shape;16246;p61"/>
            <p:cNvSpPr/>
            <p:nvPr/>
          </p:nvSpPr>
          <p:spPr>
            <a:xfrm>
              <a:off x="5978084" y="1719869"/>
              <a:ext cx="51175" cy="51222"/>
            </a:xfrm>
            <a:custGeom>
              <a:avLst/>
              <a:gdLst/>
              <a:ahLst/>
              <a:cxnLst/>
              <a:rect l="l" t="t" r="r" b="b"/>
              <a:pathLst>
                <a:path w="1098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098" y="1098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9" name="Google Shape;16247;p61"/>
            <p:cNvSpPr/>
            <p:nvPr/>
          </p:nvSpPr>
          <p:spPr>
            <a:xfrm>
              <a:off x="6081086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4" y="1098"/>
                  </a:lnTo>
                  <a:lnTo>
                    <a:pt x="1114" y="1"/>
                  </a:lnTo>
                  <a:close/>
                </a:path>
              </a:pathLst>
            </a:custGeom>
            <a:solidFill>
              <a:srgbClr val="7C97A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0" name="Google Shape;16248;p61"/>
            <p:cNvSpPr/>
            <p:nvPr/>
          </p:nvSpPr>
          <p:spPr>
            <a:xfrm>
              <a:off x="6132960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4" y="1098"/>
                  </a:lnTo>
                  <a:lnTo>
                    <a:pt x="1114" y="1"/>
                  </a:lnTo>
                  <a:close/>
                </a:path>
              </a:pathLst>
            </a:custGeom>
            <a:solidFill>
              <a:srgbClr val="617D8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1" name="Google Shape;16249;p61"/>
            <p:cNvSpPr/>
            <p:nvPr/>
          </p:nvSpPr>
          <p:spPr>
            <a:xfrm>
              <a:off x="6184834" y="1719869"/>
              <a:ext cx="51175" cy="51222"/>
            </a:xfrm>
            <a:custGeom>
              <a:avLst/>
              <a:gdLst/>
              <a:ahLst/>
              <a:cxnLst/>
              <a:rect l="l" t="t" r="r" b="b"/>
              <a:pathLst>
                <a:path w="1098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098" y="1098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rgbClr val="617D8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2" name="Google Shape;16250;p61"/>
            <p:cNvSpPr/>
            <p:nvPr/>
          </p:nvSpPr>
          <p:spPr>
            <a:xfrm>
              <a:off x="6235963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4" y="1098"/>
                  </a:lnTo>
                  <a:lnTo>
                    <a:pt x="1114" y="1"/>
                  </a:lnTo>
                  <a:close/>
                </a:path>
              </a:pathLst>
            </a:custGeom>
            <a:solidFill>
              <a:srgbClr val="7C97A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3" name="Google Shape;16251;p61"/>
            <p:cNvSpPr/>
            <p:nvPr/>
          </p:nvSpPr>
          <p:spPr>
            <a:xfrm>
              <a:off x="6287837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3" y="1098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rgbClr val="617D8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4" name="Google Shape;16252;p61"/>
            <p:cNvSpPr/>
            <p:nvPr/>
          </p:nvSpPr>
          <p:spPr>
            <a:xfrm>
              <a:off x="6339711" y="1719869"/>
              <a:ext cx="51175" cy="51222"/>
            </a:xfrm>
            <a:custGeom>
              <a:avLst/>
              <a:gdLst/>
              <a:ahLst/>
              <a:cxnLst/>
              <a:rect l="l" t="t" r="r" b="b"/>
              <a:pathLst>
                <a:path w="1098" h="1099" extrusionOk="0">
                  <a:moveTo>
                    <a:pt x="0" y="1"/>
                  </a:moveTo>
                  <a:lnTo>
                    <a:pt x="0" y="1098"/>
                  </a:lnTo>
                  <a:lnTo>
                    <a:pt x="1098" y="1098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rgbClr val="7C97A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5" name="Google Shape;16253;p61"/>
            <p:cNvSpPr/>
            <p:nvPr/>
          </p:nvSpPr>
          <p:spPr>
            <a:xfrm>
              <a:off x="6390840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4" y="1098"/>
                  </a:lnTo>
                  <a:lnTo>
                    <a:pt x="1114" y="1"/>
                  </a:lnTo>
                  <a:close/>
                </a:path>
              </a:pathLst>
            </a:custGeom>
            <a:solidFill>
              <a:srgbClr val="7C97A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6" name="Google Shape;16254;p61"/>
            <p:cNvSpPr/>
            <p:nvPr/>
          </p:nvSpPr>
          <p:spPr>
            <a:xfrm>
              <a:off x="6442714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3" y="1098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rgbClr val="7C97A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7" name="Google Shape;16255;p61"/>
            <p:cNvSpPr/>
            <p:nvPr/>
          </p:nvSpPr>
          <p:spPr>
            <a:xfrm>
              <a:off x="6494588" y="1719869"/>
              <a:ext cx="51175" cy="51222"/>
            </a:xfrm>
            <a:custGeom>
              <a:avLst/>
              <a:gdLst/>
              <a:ahLst/>
              <a:cxnLst/>
              <a:rect l="l" t="t" r="r" b="b"/>
              <a:pathLst>
                <a:path w="1098" h="1099" extrusionOk="0">
                  <a:moveTo>
                    <a:pt x="0" y="1"/>
                  </a:moveTo>
                  <a:lnTo>
                    <a:pt x="0" y="1098"/>
                  </a:lnTo>
                  <a:lnTo>
                    <a:pt x="1098" y="1098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rgbClr val="617D8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" name="Google Shape;16256;p61"/>
            <p:cNvSpPr/>
            <p:nvPr/>
          </p:nvSpPr>
          <p:spPr>
            <a:xfrm>
              <a:off x="6545716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4" y="1098"/>
                  </a:lnTo>
                  <a:lnTo>
                    <a:pt x="1114" y="1"/>
                  </a:lnTo>
                  <a:close/>
                </a:path>
              </a:pathLst>
            </a:custGeom>
            <a:solidFill>
              <a:srgbClr val="7C97A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" name="Google Shape;16257;p61"/>
            <p:cNvSpPr/>
            <p:nvPr/>
          </p:nvSpPr>
          <p:spPr>
            <a:xfrm>
              <a:off x="6597590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3" y="1098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" name="Google Shape;16258;p61"/>
            <p:cNvSpPr/>
            <p:nvPr/>
          </p:nvSpPr>
          <p:spPr>
            <a:xfrm>
              <a:off x="6649465" y="1719869"/>
              <a:ext cx="51175" cy="51222"/>
            </a:xfrm>
            <a:custGeom>
              <a:avLst/>
              <a:gdLst/>
              <a:ahLst/>
              <a:cxnLst/>
              <a:rect l="l" t="t" r="r" b="b"/>
              <a:pathLst>
                <a:path w="1098" h="1099" extrusionOk="0">
                  <a:moveTo>
                    <a:pt x="0" y="1"/>
                  </a:moveTo>
                  <a:lnTo>
                    <a:pt x="0" y="1098"/>
                  </a:lnTo>
                  <a:lnTo>
                    <a:pt x="1098" y="1098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rgbClr val="9FC0C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" name="Google Shape;16259;p61"/>
            <p:cNvSpPr/>
            <p:nvPr/>
          </p:nvSpPr>
          <p:spPr>
            <a:xfrm>
              <a:off x="6700593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3" y="1098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2" name="Google Shape;16260;p61"/>
            <p:cNvSpPr/>
            <p:nvPr/>
          </p:nvSpPr>
          <p:spPr>
            <a:xfrm>
              <a:off x="6029212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3" name="Google Shape;16261;p61"/>
            <p:cNvSpPr/>
            <p:nvPr/>
          </p:nvSpPr>
          <p:spPr>
            <a:xfrm>
              <a:off x="6081086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4" name="Google Shape;16262;p61"/>
            <p:cNvSpPr/>
            <p:nvPr/>
          </p:nvSpPr>
          <p:spPr>
            <a:xfrm>
              <a:off x="6132960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5" name="Google Shape;16263;p61"/>
            <p:cNvSpPr/>
            <p:nvPr/>
          </p:nvSpPr>
          <p:spPr>
            <a:xfrm>
              <a:off x="6184834" y="1771044"/>
              <a:ext cx="51175" cy="51874"/>
            </a:xfrm>
            <a:custGeom>
              <a:avLst/>
              <a:gdLst/>
              <a:ahLst/>
              <a:cxnLst/>
              <a:rect l="l" t="t" r="r" b="b"/>
              <a:pathLst>
                <a:path w="1098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098" y="1113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6" name="Google Shape;16264;p61"/>
            <p:cNvSpPr/>
            <p:nvPr/>
          </p:nvSpPr>
          <p:spPr>
            <a:xfrm>
              <a:off x="6235963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7" name="Google Shape;16265;p61"/>
            <p:cNvSpPr/>
            <p:nvPr/>
          </p:nvSpPr>
          <p:spPr>
            <a:xfrm>
              <a:off x="6287837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rgbClr val="617D8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8" name="Google Shape;16266;p61"/>
            <p:cNvSpPr/>
            <p:nvPr/>
          </p:nvSpPr>
          <p:spPr>
            <a:xfrm>
              <a:off x="6339711" y="1771044"/>
              <a:ext cx="51175" cy="51874"/>
            </a:xfrm>
            <a:custGeom>
              <a:avLst/>
              <a:gdLst/>
              <a:ahLst/>
              <a:cxnLst/>
              <a:rect l="l" t="t" r="r" b="b"/>
              <a:pathLst>
                <a:path w="1098" h="1113" extrusionOk="0">
                  <a:moveTo>
                    <a:pt x="0" y="0"/>
                  </a:moveTo>
                  <a:lnTo>
                    <a:pt x="0" y="1113"/>
                  </a:lnTo>
                  <a:lnTo>
                    <a:pt x="1098" y="1113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" name="Google Shape;16267;p61"/>
            <p:cNvSpPr/>
            <p:nvPr/>
          </p:nvSpPr>
          <p:spPr>
            <a:xfrm>
              <a:off x="6390840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" name="Google Shape;16268;p61"/>
            <p:cNvSpPr/>
            <p:nvPr/>
          </p:nvSpPr>
          <p:spPr>
            <a:xfrm>
              <a:off x="6442714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" name="Google Shape;16269;p61"/>
            <p:cNvSpPr/>
            <p:nvPr/>
          </p:nvSpPr>
          <p:spPr>
            <a:xfrm>
              <a:off x="6494588" y="1771044"/>
              <a:ext cx="51175" cy="51874"/>
            </a:xfrm>
            <a:custGeom>
              <a:avLst/>
              <a:gdLst/>
              <a:ahLst/>
              <a:cxnLst/>
              <a:rect l="l" t="t" r="r" b="b"/>
              <a:pathLst>
                <a:path w="1098" h="1113" extrusionOk="0">
                  <a:moveTo>
                    <a:pt x="0" y="0"/>
                  </a:moveTo>
                  <a:lnTo>
                    <a:pt x="0" y="1113"/>
                  </a:lnTo>
                  <a:lnTo>
                    <a:pt x="1098" y="1113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" name="Google Shape;16270;p61"/>
            <p:cNvSpPr/>
            <p:nvPr/>
          </p:nvSpPr>
          <p:spPr>
            <a:xfrm>
              <a:off x="6545716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" name="Google Shape;16271;p61"/>
            <p:cNvSpPr/>
            <p:nvPr/>
          </p:nvSpPr>
          <p:spPr>
            <a:xfrm>
              <a:off x="6597590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4" name="Google Shape;16272;p61"/>
            <p:cNvSpPr/>
            <p:nvPr/>
          </p:nvSpPr>
          <p:spPr>
            <a:xfrm>
              <a:off x="6649465" y="1771044"/>
              <a:ext cx="51175" cy="51874"/>
            </a:xfrm>
            <a:custGeom>
              <a:avLst/>
              <a:gdLst/>
              <a:ahLst/>
              <a:cxnLst/>
              <a:rect l="l" t="t" r="r" b="b"/>
              <a:pathLst>
                <a:path w="1098" h="1113" extrusionOk="0">
                  <a:moveTo>
                    <a:pt x="0" y="0"/>
                  </a:moveTo>
                  <a:lnTo>
                    <a:pt x="0" y="1113"/>
                  </a:lnTo>
                  <a:lnTo>
                    <a:pt x="1098" y="1113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5" name="Google Shape;16273;p61"/>
            <p:cNvSpPr/>
            <p:nvPr/>
          </p:nvSpPr>
          <p:spPr>
            <a:xfrm>
              <a:off x="6700593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6" name="Google Shape;16274;p61"/>
            <p:cNvSpPr/>
            <p:nvPr/>
          </p:nvSpPr>
          <p:spPr>
            <a:xfrm>
              <a:off x="6339711" y="1822872"/>
              <a:ext cx="51175" cy="51921"/>
            </a:xfrm>
            <a:custGeom>
              <a:avLst/>
              <a:gdLst/>
              <a:ahLst/>
              <a:cxnLst/>
              <a:rect l="l" t="t" r="r" b="b"/>
              <a:pathLst>
                <a:path w="1098" h="1114" extrusionOk="0">
                  <a:moveTo>
                    <a:pt x="0" y="1"/>
                  </a:moveTo>
                  <a:lnTo>
                    <a:pt x="0" y="1114"/>
                  </a:lnTo>
                  <a:lnTo>
                    <a:pt x="1098" y="1114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7" name="Google Shape;16275;p61"/>
            <p:cNvSpPr/>
            <p:nvPr/>
          </p:nvSpPr>
          <p:spPr>
            <a:xfrm>
              <a:off x="6494588" y="1822872"/>
              <a:ext cx="51175" cy="51921"/>
            </a:xfrm>
            <a:custGeom>
              <a:avLst/>
              <a:gdLst/>
              <a:ahLst/>
              <a:cxnLst/>
              <a:rect l="l" t="t" r="r" b="b"/>
              <a:pathLst>
                <a:path w="1098" h="1114" extrusionOk="0">
                  <a:moveTo>
                    <a:pt x="0" y="1"/>
                  </a:moveTo>
                  <a:lnTo>
                    <a:pt x="0" y="1114"/>
                  </a:lnTo>
                  <a:lnTo>
                    <a:pt x="1098" y="1114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8" name="Google Shape;16276;p61"/>
            <p:cNvSpPr/>
            <p:nvPr/>
          </p:nvSpPr>
          <p:spPr>
            <a:xfrm>
              <a:off x="6545716" y="1822872"/>
              <a:ext cx="51921" cy="51921"/>
            </a:xfrm>
            <a:custGeom>
              <a:avLst/>
              <a:gdLst/>
              <a:ahLst/>
              <a:cxnLst/>
              <a:rect l="l" t="t" r="r" b="b"/>
              <a:pathLst>
                <a:path w="1114" h="1114" extrusionOk="0">
                  <a:moveTo>
                    <a:pt x="1" y="1"/>
                  </a:moveTo>
                  <a:lnTo>
                    <a:pt x="1" y="1114"/>
                  </a:lnTo>
                  <a:lnTo>
                    <a:pt x="1114" y="1114"/>
                  </a:lnTo>
                  <a:lnTo>
                    <a:pt x="11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9" name="Google Shape;16277;p61"/>
            <p:cNvSpPr/>
            <p:nvPr/>
          </p:nvSpPr>
          <p:spPr>
            <a:xfrm>
              <a:off x="6597590" y="1822872"/>
              <a:ext cx="51921" cy="51921"/>
            </a:xfrm>
            <a:custGeom>
              <a:avLst/>
              <a:gdLst/>
              <a:ahLst/>
              <a:cxnLst/>
              <a:rect l="l" t="t" r="r" b="b"/>
              <a:pathLst>
                <a:path w="1114" h="1114" extrusionOk="0">
                  <a:moveTo>
                    <a:pt x="1" y="1"/>
                  </a:moveTo>
                  <a:lnTo>
                    <a:pt x="1" y="1114"/>
                  </a:lnTo>
                  <a:lnTo>
                    <a:pt x="1113" y="1114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" name="Google Shape;16278;p61"/>
            <p:cNvSpPr/>
            <p:nvPr/>
          </p:nvSpPr>
          <p:spPr>
            <a:xfrm>
              <a:off x="6649465" y="1822872"/>
              <a:ext cx="51175" cy="51921"/>
            </a:xfrm>
            <a:custGeom>
              <a:avLst/>
              <a:gdLst/>
              <a:ahLst/>
              <a:cxnLst/>
              <a:rect l="l" t="t" r="r" b="b"/>
              <a:pathLst>
                <a:path w="1098" h="1114" extrusionOk="0">
                  <a:moveTo>
                    <a:pt x="0" y="1"/>
                  </a:moveTo>
                  <a:lnTo>
                    <a:pt x="0" y="1114"/>
                  </a:lnTo>
                  <a:lnTo>
                    <a:pt x="1098" y="1114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" name="Google Shape;16279;p61"/>
            <p:cNvSpPr/>
            <p:nvPr/>
          </p:nvSpPr>
          <p:spPr>
            <a:xfrm>
              <a:off x="6390840" y="1874746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4" y="1098"/>
                  </a:lnTo>
                  <a:lnTo>
                    <a:pt x="11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" name="Google Shape;16280;p61"/>
            <p:cNvSpPr/>
            <p:nvPr/>
          </p:nvSpPr>
          <p:spPr>
            <a:xfrm>
              <a:off x="6442714" y="1874746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3" y="1098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" name="Google Shape;16281;p61"/>
            <p:cNvSpPr/>
            <p:nvPr/>
          </p:nvSpPr>
          <p:spPr>
            <a:xfrm>
              <a:off x="6494588" y="1874746"/>
              <a:ext cx="51175" cy="51222"/>
            </a:xfrm>
            <a:custGeom>
              <a:avLst/>
              <a:gdLst/>
              <a:ahLst/>
              <a:cxnLst/>
              <a:rect l="l" t="t" r="r" b="b"/>
              <a:pathLst>
                <a:path w="1098" h="1099" extrusionOk="0">
                  <a:moveTo>
                    <a:pt x="0" y="1"/>
                  </a:moveTo>
                  <a:lnTo>
                    <a:pt x="0" y="1098"/>
                  </a:lnTo>
                  <a:lnTo>
                    <a:pt x="1098" y="1098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" name="Google Shape;16282;p61"/>
            <p:cNvSpPr/>
            <p:nvPr/>
          </p:nvSpPr>
          <p:spPr>
            <a:xfrm>
              <a:off x="6545716" y="1874746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4" y="1098"/>
                  </a:lnTo>
                  <a:lnTo>
                    <a:pt x="111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5" name="Google Shape;16283;p61"/>
            <p:cNvSpPr/>
            <p:nvPr/>
          </p:nvSpPr>
          <p:spPr>
            <a:xfrm>
              <a:off x="6597590" y="1874746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3" y="1098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6" name="Google Shape;16284;p61"/>
            <p:cNvSpPr/>
            <p:nvPr/>
          </p:nvSpPr>
          <p:spPr>
            <a:xfrm>
              <a:off x="6649465" y="1874746"/>
              <a:ext cx="51175" cy="51222"/>
            </a:xfrm>
            <a:custGeom>
              <a:avLst/>
              <a:gdLst/>
              <a:ahLst/>
              <a:cxnLst/>
              <a:rect l="l" t="t" r="r" b="b"/>
              <a:pathLst>
                <a:path w="1098" h="1099" extrusionOk="0">
                  <a:moveTo>
                    <a:pt x="0" y="1"/>
                  </a:moveTo>
                  <a:lnTo>
                    <a:pt x="0" y="1098"/>
                  </a:lnTo>
                  <a:lnTo>
                    <a:pt x="1098" y="1098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7" name="Google Shape;16285;p61"/>
            <p:cNvSpPr/>
            <p:nvPr/>
          </p:nvSpPr>
          <p:spPr>
            <a:xfrm>
              <a:off x="6700593" y="1874746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3" y="1098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8" name="Google Shape;16286;p61"/>
            <p:cNvSpPr/>
            <p:nvPr/>
          </p:nvSpPr>
          <p:spPr>
            <a:xfrm>
              <a:off x="6545716" y="1925921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9" name="Google Shape;16287;p61"/>
            <p:cNvSpPr/>
            <p:nvPr/>
          </p:nvSpPr>
          <p:spPr>
            <a:xfrm>
              <a:off x="6597590" y="1925921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0" name="Google Shape;16288;p61"/>
            <p:cNvSpPr/>
            <p:nvPr/>
          </p:nvSpPr>
          <p:spPr>
            <a:xfrm>
              <a:off x="6649465" y="1925921"/>
              <a:ext cx="51175" cy="51874"/>
            </a:xfrm>
            <a:custGeom>
              <a:avLst/>
              <a:gdLst/>
              <a:ahLst/>
              <a:cxnLst/>
              <a:rect l="l" t="t" r="r" b="b"/>
              <a:pathLst>
                <a:path w="1098" h="1113" extrusionOk="0">
                  <a:moveTo>
                    <a:pt x="0" y="0"/>
                  </a:moveTo>
                  <a:lnTo>
                    <a:pt x="0" y="1113"/>
                  </a:lnTo>
                  <a:lnTo>
                    <a:pt x="1098" y="1113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1" name="Google Shape;16289;p61"/>
            <p:cNvSpPr/>
            <p:nvPr/>
          </p:nvSpPr>
          <p:spPr>
            <a:xfrm>
              <a:off x="6700593" y="1925921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2" name="Google Shape;16290;p61"/>
            <p:cNvSpPr/>
            <p:nvPr/>
          </p:nvSpPr>
          <p:spPr>
            <a:xfrm>
              <a:off x="6597590" y="1977748"/>
              <a:ext cx="51921" cy="51921"/>
            </a:xfrm>
            <a:custGeom>
              <a:avLst/>
              <a:gdLst/>
              <a:ahLst/>
              <a:cxnLst/>
              <a:rect l="l" t="t" r="r" b="b"/>
              <a:pathLst>
                <a:path w="1114" h="1114" extrusionOk="0">
                  <a:moveTo>
                    <a:pt x="1" y="1"/>
                  </a:moveTo>
                  <a:lnTo>
                    <a:pt x="1" y="1114"/>
                  </a:lnTo>
                  <a:lnTo>
                    <a:pt x="1113" y="1114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3" name="Google Shape;16291;p61"/>
            <p:cNvSpPr/>
            <p:nvPr/>
          </p:nvSpPr>
          <p:spPr>
            <a:xfrm>
              <a:off x="6649465" y="1977748"/>
              <a:ext cx="51175" cy="51921"/>
            </a:xfrm>
            <a:custGeom>
              <a:avLst/>
              <a:gdLst/>
              <a:ahLst/>
              <a:cxnLst/>
              <a:rect l="l" t="t" r="r" b="b"/>
              <a:pathLst>
                <a:path w="1098" h="1114" extrusionOk="0">
                  <a:moveTo>
                    <a:pt x="0" y="1"/>
                  </a:moveTo>
                  <a:lnTo>
                    <a:pt x="0" y="1114"/>
                  </a:lnTo>
                  <a:lnTo>
                    <a:pt x="1098" y="1114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4" name="Google Shape;16292;p61"/>
            <p:cNvSpPr/>
            <p:nvPr/>
          </p:nvSpPr>
          <p:spPr>
            <a:xfrm>
              <a:off x="6700593" y="1977748"/>
              <a:ext cx="51921" cy="51921"/>
            </a:xfrm>
            <a:custGeom>
              <a:avLst/>
              <a:gdLst/>
              <a:ahLst/>
              <a:cxnLst/>
              <a:rect l="l" t="t" r="r" b="b"/>
              <a:pathLst>
                <a:path w="1114" h="1114" extrusionOk="0">
                  <a:moveTo>
                    <a:pt x="1" y="1"/>
                  </a:moveTo>
                  <a:lnTo>
                    <a:pt x="1" y="1114"/>
                  </a:lnTo>
                  <a:lnTo>
                    <a:pt x="1113" y="1114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rgbClr val="7A533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5" name="Google Shape;16293;p61"/>
            <p:cNvSpPr/>
            <p:nvPr/>
          </p:nvSpPr>
          <p:spPr>
            <a:xfrm>
              <a:off x="6649465" y="2029623"/>
              <a:ext cx="51175" cy="51921"/>
            </a:xfrm>
            <a:custGeom>
              <a:avLst/>
              <a:gdLst/>
              <a:ahLst/>
              <a:cxnLst/>
              <a:rect l="l" t="t" r="r" b="b"/>
              <a:pathLst>
                <a:path w="1098" h="1114" extrusionOk="0">
                  <a:moveTo>
                    <a:pt x="0" y="1"/>
                  </a:moveTo>
                  <a:lnTo>
                    <a:pt x="0" y="1114"/>
                  </a:lnTo>
                  <a:lnTo>
                    <a:pt x="1098" y="1114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6" name="Google Shape;16294;p61"/>
            <p:cNvSpPr/>
            <p:nvPr/>
          </p:nvSpPr>
          <p:spPr>
            <a:xfrm>
              <a:off x="6700593" y="2029623"/>
              <a:ext cx="51921" cy="51921"/>
            </a:xfrm>
            <a:custGeom>
              <a:avLst/>
              <a:gdLst/>
              <a:ahLst/>
              <a:cxnLst/>
              <a:rect l="l" t="t" r="r" b="b"/>
              <a:pathLst>
                <a:path w="1114" h="1114" extrusionOk="0">
                  <a:moveTo>
                    <a:pt x="1" y="1"/>
                  </a:moveTo>
                  <a:lnTo>
                    <a:pt x="1" y="1114"/>
                  </a:lnTo>
                  <a:lnTo>
                    <a:pt x="1113" y="1114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7" name="Google Shape;16295;p61"/>
            <p:cNvSpPr/>
            <p:nvPr/>
          </p:nvSpPr>
          <p:spPr>
            <a:xfrm>
              <a:off x="6752467" y="1925921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0" y="0"/>
                  </a:moveTo>
                  <a:lnTo>
                    <a:pt x="0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8" name="Google Shape;16296;p61"/>
            <p:cNvSpPr/>
            <p:nvPr/>
          </p:nvSpPr>
          <p:spPr>
            <a:xfrm>
              <a:off x="6752467" y="1977748"/>
              <a:ext cx="51921" cy="51921"/>
            </a:xfrm>
            <a:custGeom>
              <a:avLst/>
              <a:gdLst/>
              <a:ahLst/>
              <a:cxnLst/>
              <a:rect l="l" t="t" r="r" b="b"/>
              <a:pathLst>
                <a:path w="1114" h="1114" extrusionOk="0">
                  <a:moveTo>
                    <a:pt x="0" y="1"/>
                  </a:moveTo>
                  <a:lnTo>
                    <a:pt x="0" y="1114"/>
                  </a:lnTo>
                  <a:lnTo>
                    <a:pt x="1113" y="1114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9" name="Google Shape;16297;p61"/>
            <p:cNvSpPr/>
            <p:nvPr/>
          </p:nvSpPr>
          <p:spPr>
            <a:xfrm>
              <a:off x="6752467" y="2029623"/>
              <a:ext cx="51921" cy="51921"/>
            </a:xfrm>
            <a:custGeom>
              <a:avLst/>
              <a:gdLst/>
              <a:ahLst/>
              <a:cxnLst/>
              <a:rect l="l" t="t" r="r" b="b"/>
              <a:pathLst>
                <a:path w="1114" h="1114" extrusionOk="0">
                  <a:moveTo>
                    <a:pt x="0" y="1"/>
                  </a:moveTo>
                  <a:lnTo>
                    <a:pt x="0" y="1114"/>
                  </a:lnTo>
                  <a:lnTo>
                    <a:pt x="1113" y="1114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pic>
        <p:nvPicPr>
          <p:cNvPr id="100" name="Picture 99"/>
          <p:cNvPicPr>
            <a:picLocks noChangeAspect="1"/>
          </p:cNvPicPr>
          <p:nvPr/>
        </p:nvPicPr>
        <p:blipFill rotWithShape="1">
          <a:blip r:embed="rId1"/>
          <a:srcRect l="47071" t="51015" r="30826" b="39175"/>
          <a:stretch>
            <a:fillRect/>
          </a:stretch>
        </p:blipFill>
        <p:spPr>
          <a:xfrm>
            <a:off x="3577614" y="5169287"/>
            <a:ext cx="2198913" cy="768295"/>
          </a:xfrm>
          <a:prstGeom prst="rect">
            <a:avLst/>
          </a:prstGeom>
        </p:spPr>
      </p:pic>
      <p:grpSp>
        <p:nvGrpSpPr>
          <p:cNvPr id="243" name="Google Shape;15077;p45"/>
          <p:cNvGrpSpPr/>
          <p:nvPr/>
        </p:nvGrpSpPr>
        <p:grpSpPr>
          <a:xfrm>
            <a:off x="152934" y="3610259"/>
            <a:ext cx="1829223" cy="2374348"/>
            <a:chOff x="2590725" y="1407025"/>
            <a:chExt cx="346594" cy="449875"/>
          </a:xfrm>
        </p:grpSpPr>
        <p:sp>
          <p:nvSpPr>
            <p:cNvPr id="244" name="Google Shape;15078;p45"/>
            <p:cNvSpPr/>
            <p:nvPr/>
          </p:nvSpPr>
          <p:spPr>
            <a:xfrm>
              <a:off x="2611100" y="1454450"/>
              <a:ext cx="282950" cy="177525"/>
            </a:xfrm>
            <a:custGeom>
              <a:avLst/>
              <a:gdLst/>
              <a:ahLst/>
              <a:cxnLst/>
              <a:rect l="l" t="t" r="r" b="b"/>
              <a:pathLst>
                <a:path w="11318" h="7101" extrusionOk="0">
                  <a:moveTo>
                    <a:pt x="0" y="0"/>
                  </a:moveTo>
                  <a:lnTo>
                    <a:pt x="0" y="7101"/>
                  </a:lnTo>
                  <a:lnTo>
                    <a:pt x="11317" y="7101"/>
                  </a:lnTo>
                  <a:lnTo>
                    <a:pt x="1131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5" name="Google Shape;15079;p45"/>
            <p:cNvSpPr/>
            <p:nvPr/>
          </p:nvSpPr>
          <p:spPr>
            <a:xfrm>
              <a:off x="2590725" y="1542225"/>
              <a:ext cx="20400" cy="44700"/>
            </a:xfrm>
            <a:custGeom>
              <a:avLst/>
              <a:gdLst/>
              <a:ahLst/>
              <a:cxnLst/>
              <a:rect l="l" t="t" r="r" b="b"/>
              <a:pathLst>
                <a:path w="816" h="1788" extrusionOk="0">
                  <a:moveTo>
                    <a:pt x="0" y="0"/>
                  </a:moveTo>
                  <a:lnTo>
                    <a:pt x="0" y="1787"/>
                  </a:lnTo>
                  <a:lnTo>
                    <a:pt x="815" y="1787"/>
                  </a:lnTo>
                  <a:lnTo>
                    <a:pt x="81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6" name="Google Shape;15080;p45"/>
            <p:cNvSpPr/>
            <p:nvPr/>
          </p:nvSpPr>
          <p:spPr>
            <a:xfrm>
              <a:off x="2590725" y="1586900"/>
              <a:ext cx="20400" cy="45075"/>
            </a:xfrm>
            <a:custGeom>
              <a:avLst/>
              <a:gdLst/>
              <a:ahLst/>
              <a:cxnLst/>
              <a:rect l="l" t="t" r="r" b="b"/>
              <a:pathLst>
                <a:path w="816" h="1803" extrusionOk="0">
                  <a:moveTo>
                    <a:pt x="0" y="0"/>
                  </a:moveTo>
                  <a:lnTo>
                    <a:pt x="0" y="1803"/>
                  </a:lnTo>
                  <a:lnTo>
                    <a:pt x="815" y="1803"/>
                  </a:lnTo>
                  <a:lnTo>
                    <a:pt x="81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7" name="Google Shape;15081;p45"/>
            <p:cNvSpPr/>
            <p:nvPr/>
          </p:nvSpPr>
          <p:spPr>
            <a:xfrm>
              <a:off x="2894025" y="1542225"/>
              <a:ext cx="20400" cy="44700"/>
            </a:xfrm>
            <a:custGeom>
              <a:avLst/>
              <a:gdLst/>
              <a:ahLst/>
              <a:cxnLst/>
              <a:rect l="l" t="t" r="r" b="b"/>
              <a:pathLst>
                <a:path w="816" h="1788" extrusionOk="0">
                  <a:moveTo>
                    <a:pt x="0" y="0"/>
                  </a:moveTo>
                  <a:lnTo>
                    <a:pt x="0" y="1787"/>
                  </a:lnTo>
                  <a:lnTo>
                    <a:pt x="815" y="1787"/>
                  </a:lnTo>
                  <a:lnTo>
                    <a:pt x="81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8" name="Google Shape;15082;p45"/>
            <p:cNvSpPr/>
            <p:nvPr/>
          </p:nvSpPr>
          <p:spPr>
            <a:xfrm>
              <a:off x="2722000" y="1609625"/>
              <a:ext cx="60750" cy="22350"/>
            </a:xfrm>
            <a:custGeom>
              <a:avLst/>
              <a:gdLst/>
              <a:ahLst/>
              <a:cxnLst/>
              <a:rect l="l" t="t" r="r" b="b"/>
              <a:pathLst>
                <a:path w="2430" h="894" extrusionOk="0">
                  <a:moveTo>
                    <a:pt x="0" y="0"/>
                  </a:moveTo>
                  <a:lnTo>
                    <a:pt x="0" y="894"/>
                  </a:lnTo>
                  <a:lnTo>
                    <a:pt x="2430" y="894"/>
                  </a:lnTo>
                  <a:lnTo>
                    <a:pt x="24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9" name="Google Shape;15083;p45"/>
            <p:cNvSpPr/>
            <p:nvPr/>
          </p:nvSpPr>
          <p:spPr>
            <a:xfrm>
              <a:off x="2894025" y="1631950"/>
              <a:ext cx="20400" cy="45100"/>
            </a:xfrm>
            <a:custGeom>
              <a:avLst/>
              <a:gdLst/>
              <a:ahLst/>
              <a:cxnLst/>
              <a:rect l="l" t="t" r="r" b="b"/>
              <a:pathLst>
                <a:path w="816" h="1804" extrusionOk="0">
                  <a:moveTo>
                    <a:pt x="0" y="1"/>
                  </a:moveTo>
                  <a:lnTo>
                    <a:pt x="0" y="1803"/>
                  </a:lnTo>
                  <a:lnTo>
                    <a:pt x="815" y="1803"/>
                  </a:lnTo>
                  <a:lnTo>
                    <a:pt x="81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0" name="Google Shape;15084;p45"/>
            <p:cNvSpPr/>
            <p:nvPr/>
          </p:nvSpPr>
          <p:spPr>
            <a:xfrm>
              <a:off x="2611100" y="1407025"/>
              <a:ext cx="282950" cy="224950"/>
            </a:xfrm>
            <a:custGeom>
              <a:avLst/>
              <a:gdLst/>
              <a:ahLst/>
              <a:cxnLst/>
              <a:rect l="l" t="t" r="r" b="b"/>
              <a:pathLst>
                <a:path w="11318" h="8998" extrusionOk="0">
                  <a:moveTo>
                    <a:pt x="800" y="1"/>
                  </a:moveTo>
                  <a:lnTo>
                    <a:pt x="800" y="894"/>
                  </a:lnTo>
                  <a:lnTo>
                    <a:pt x="0" y="894"/>
                  </a:lnTo>
                  <a:lnTo>
                    <a:pt x="0" y="6302"/>
                  </a:lnTo>
                  <a:lnTo>
                    <a:pt x="800" y="6302"/>
                  </a:lnTo>
                  <a:lnTo>
                    <a:pt x="800" y="3606"/>
                  </a:lnTo>
                  <a:lnTo>
                    <a:pt x="5659" y="3606"/>
                  </a:lnTo>
                  <a:lnTo>
                    <a:pt x="5659" y="4499"/>
                  </a:lnTo>
                  <a:lnTo>
                    <a:pt x="8088" y="4499"/>
                  </a:lnTo>
                  <a:lnTo>
                    <a:pt x="8088" y="5408"/>
                  </a:lnTo>
                  <a:lnTo>
                    <a:pt x="9703" y="5408"/>
                  </a:lnTo>
                  <a:lnTo>
                    <a:pt x="9703" y="6302"/>
                  </a:lnTo>
                  <a:lnTo>
                    <a:pt x="10518" y="6302"/>
                  </a:lnTo>
                  <a:lnTo>
                    <a:pt x="10518" y="8998"/>
                  </a:lnTo>
                  <a:lnTo>
                    <a:pt x="11317" y="8998"/>
                  </a:lnTo>
                  <a:lnTo>
                    <a:pt x="11317" y="894"/>
                  </a:lnTo>
                  <a:lnTo>
                    <a:pt x="10518" y="894"/>
                  </a:lnTo>
                  <a:lnTo>
                    <a:pt x="105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1" name="Google Shape;15085;p45"/>
            <p:cNvSpPr/>
            <p:nvPr/>
          </p:nvSpPr>
          <p:spPr>
            <a:xfrm>
              <a:off x="2651450" y="1542225"/>
              <a:ext cx="20025" cy="44700"/>
            </a:xfrm>
            <a:custGeom>
              <a:avLst/>
              <a:gdLst/>
              <a:ahLst/>
              <a:cxnLst/>
              <a:rect l="l" t="t" r="r" b="b"/>
              <a:pathLst>
                <a:path w="801" h="1788" extrusionOk="0">
                  <a:moveTo>
                    <a:pt x="1" y="0"/>
                  </a:moveTo>
                  <a:lnTo>
                    <a:pt x="1" y="1787"/>
                  </a:lnTo>
                  <a:lnTo>
                    <a:pt x="800" y="1787"/>
                  </a:lnTo>
                  <a:lnTo>
                    <a:pt x="80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2" name="Google Shape;15086;p45"/>
            <p:cNvSpPr/>
            <p:nvPr/>
          </p:nvSpPr>
          <p:spPr>
            <a:xfrm>
              <a:off x="2833275" y="1542225"/>
              <a:ext cx="20400" cy="44700"/>
            </a:xfrm>
            <a:custGeom>
              <a:avLst/>
              <a:gdLst/>
              <a:ahLst/>
              <a:cxnLst/>
              <a:rect l="l" t="t" r="r" b="b"/>
              <a:pathLst>
                <a:path w="816" h="1788" extrusionOk="0">
                  <a:moveTo>
                    <a:pt x="1" y="0"/>
                  </a:moveTo>
                  <a:lnTo>
                    <a:pt x="1" y="1787"/>
                  </a:lnTo>
                  <a:lnTo>
                    <a:pt x="816" y="1787"/>
                  </a:lnTo>
                  <a:lnTo>
                    <a:pt x="81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3" name="Google Shape;15087;p45"/>
            <p:cNvSpPr/>
            <p:nvPr/>
          </p:nvSpPr>
          <p:spPr>
            <a:xfrm>
              <a:off x="2611100" y="1744425"/>
              <a:ext cx="40375" cy="67800"/>
            </a:xfrm>
            <a:custGeom>
              <a:avLst/>
              <a:gdLst/>
              <a:ahLst/>
              <a:cxnLst/>
              <a:rect l="l" t="t" r="r" b="b"/>
              <a:pathLst>
                <a:path w="1615" h="2712" extrusionOk="0">
                  <a:moveTo>
                    <a:pt x="0" y="0"/>
                  </a:moveTo>
                  <a:lnTo>
                    <a:pt x="0" y="2712"/>
                  </a:lnTo>
                  <a:lnTo>
                    <a:pt x="800" y="2712"/>
                  </a:lnTo>
                  <a:lnTo>
                    <a:pt x="800" y="1803"/>
                  </a:lnTo>
                  <a:lnTo>
                    <a:pt x="1615" y="1803"/>
                  </a:lnTo>
                  <a:lnTo>
                    <a:pt x="1615" y="909"/>
                  </a:lnTo>
                  <a:lnTo>
                    <a:pt x="800" y="909"/>
                  </a:lnTo>
                  <a:lnTo>
                    <a:pt x="80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4" name="Google Shape;15088;p45"/>
            <p:cNvSpPr/>
            <p:nvPr/>
          </p:nvSpPr>
          <p:spPr>
            <a:xfrm>
              <a:off x="2671450" y="1744425"/>
              <a:ext cx="161850" cy="22750"/>
            </a:xfrm>
            <a:custGeom>
              <a:avLst/>
              <a:gdLst/>
              <a:ahLst/>
              <a:cxnLst/>
              <a:rect l="l" t="t" r="r" b="b"/>
              <a:pathLst>
                <a:path w="6474" h="910" extrusionOk="0">
                  <a:moveTo>
                    <a:pt x="0" y="0"/>
                  </a:moveTo>
                  <a:lnTo>
                    <a:pt x="0" y="909"/>
                  </a:lnTo>
                  <a:lnTo>
                    <a:pt x="6474" y="909"/>
                  </a:lnTo>
                  <a:lnTo>
                    <a:pt x="647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5" name="Google Shape;15089;p45"/>
            <p:cNvSpPr/>
            <p:nvPr/>
          </p:nvSpPr>
          <p:spPr>
            <a:xfrm>
              <a:off x="2671450" y="1631950"/>
              <a:ext cx="161850" cy="112500"/>
            </a:xfrm>
            <a:custGeom>
              <a:avLst/>
              <a:gdLst/>
              <a:ahLst/>
              <a:cxnLst/>
              <a:rect l="l" t="t" r="r" b="b"/>
              <a:pathLst>
                <a:path w="6474" h="4500" extrusionOk="0">
                  <a:moveTo>
                    <a:pt x="0" y="1"/>
                  </a:moveTo>
                  <a:lnTo>
                    <a:pt x="0" y="4499"/>
                  </a:lnTo>
                  <a:lnTo>
                    <a:pt x="6474" y="4499"/>
                  </a:lnTo>
                  <a:lnTo>
                    <a:pt x="647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6" name="Google Shape;15090;p45"/>
            <p:cNvSpPr/>
            <p:nvPr/>
          </p:nvSpPr>
          <p:spPr>
            <a:xfrm>
              <a:off x="2651450" y="1654675"/>
              <a:ext cx="202225" cy="22375"/>
            </a:xfrm>
            <a:custGeom>
              <a:avLst/>
              <a:gdLst/>
              <a:ahLst/>
              <a:cxnLst/>
              <a:rect l="l" t="t" r="r" b="b"/>
              <a:pathLst>
                <a:path w="8089" h="895" extrusionOk="0">
                  <a:moveTo>
                    <a:pt x="1" y="1"/>
                  </a:moveTo>
                  <a:lnTo>
                    <a:pt x="1" y="894"/>
                  </a:lnTo>
                  <a:lnTo>
                    <a:pt x="8089" y="894"/>
                  </a:lnTo>
                  <a:lnTo>
                    <a:pt x="808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7" name="Google Shape;15091;p45"/>
            <p:cNvSpPr/>
            <p:nvPr/>
          </p:nvSpPr>
          <p:spPr>
            <a:xfrm rot="16200000">
              <a:off x="2882044" y="1625341"/>
              <a:ext cx="20400" cy="90151"/>
            </a:xfrm>
            <a:custGeom>
              <a:avLst/>
              <a:gdLst/>
              <a:ahLst/>
              <a:cxnLst/>
              <a:rect l="l" t="t" r="r" b="b"/>
              <a:pathLst>
                <a:path w="816" h="3606" extrusionOk="0">
                  <a:moveTo>
                    <a:pt x="1" y="0"/>
                  </a:moveTo>
                  <a:lnTo>
                    <a:pt x="1" y="3605"/>
                  </a:lnTo>
                  <a:lnTo>
                    <a:pt x="816" y="3605"/>
                  </a:lnTo>
                  <a:lnTo>
                    <a:pt x="81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8" name="Google Shape;15092;p45"/>
            <p:cNvSpPr/>
            <p:nvPr/>
          </p:nvSpPr>
          <p:spPr>
            <a:xfrm>
              <a:off x="2631075" y="1677025"/>
              <a:ext cx="20400" cy="75213"/>
            </a:xfrm>
            <a:custGeom>
              <a:avLst/>
              <a:gdLst/>
              <a:ahLst/>
              <a:cxnLst/>
              <a:rect l="l" t="t" r="r" b="b"/>
              <a:pathLst>
                <a:path w="816" h="3606" extrusionOk="0">
                  <a:moveTo>
                    <a:pt x="1" y="0"/>
                  </a:moveTo>
                  <a:lnTo>
                    <a:pt x="1" y="3605"/>
                  </a:lnTo>
                  <a:lnTo>
                    <a:pt x="816" y="3605"/>
                  </a:lnTo>
                  <a:lnTo>
                    <a:pt x="81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9" name="Google Shape;15093;p45"/>
            <p:cNvSpPr/>
            <p:nvPr/>
          </p:nvSpPr>
          <p:spPr>
            <a:xfrm>
              <a:off x="2671450" y="1767150"/>
              <a:ext cx="161850" cy="67425"/>
            </a:xfrm>
            <a:custGeom>
              <a:avLst/>
              <a:gdLst/>
              <a:ahLst/>
              <a:cxnLst/>
              <a:rect l="l" t="t" r="r" b="b"/>
              <a:pathLst>
                <a:path w="6474" h="2697" extrusionOk="0">
                  <a:moveTo>
                    <a:pt x="0" y="0"/>
                  </a:moveTo>
                  <a:lnTo>
                    <a:pt x="0" y="2696"/>
                  </a:lnTo>
                  <a:lnTo>
                    <a:pt x="815" y="2696"/>
                  </a:lnTo>
                  <a:lnTo>
                    <a:pt x="815" y="894"/>
                  </a:lnTo>
                  <a:lnTo>
                    <a:pt x="5674" y="894"/>
                  </a:lnTo>
                  <a:lnTo>
                    <a:pt x="5674" y="2696"/>
                  </a:lnTo>
                  <a:lnTo>
                    <a:pt x="6474" y="2696"/>
                  </a:lnTo>
                  <a:lnTo>
                    <a:pt x="64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60" name="Google Shape;15094;p45"/>
            <p:cNvSpPr/>
            <p:nvPr/>
          </p:nvSpPr>
          <p:spPr>
            <a:xfrm>
              <a:off x="2671450" y="1834550"/>
              <a:ext cx="20400" cy="22350"/>
            </a:xfrm>
            <a:custGeom>
              <a:avLst/>
              <a:gdLst/>
              <a:ahLst/>
              <a:cxnLst/>
              <a:rect l="l" t="t" r="r" b="b"/>
              <a:pathLst>
                <a:path w="816" h="894" extrusionOk="0">
                  <a:moveTo>
                    <a:pt x="0" y="0"/>
                  </a:moveTo>
                  <a:lnTo>
                    <a:pt x="0" y="894"/>
                  </a:lnTo>
                  <a:lnTo>
                    <a:pt x="815" y="894"/>
                  </a:lnTo>
                  <a:lnTo>
                    <a:pt x="81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61" name="Google Shape;15095;p45"/>
            <p:cNvSpPr/>
            <p:nvPr/>
          </p:nvSpPr>
          <p:spPr>
            <a:xfrm>
              <a:off x="2813300" y="1834550"/>
              <a:ext cx="20000" cy="22350"/>
            </a:xfrm>
            <a:custGeom>
              <a:avLst/>
              <a:gdLst/>
              <a:ahLst/>
              <a:cxnLst/>
              <a:rect l="l" t="t" r="r" b="b"/>
              <a:pathLst>
                <a:path w="800" h="894" extrusionOk="0">
                  <a:moveTo>
                    <a:pt x="0" y="0"/>
                  </a:moveTo>
                  <a:lnTo>
                    <a:pt x="0" y="894"/>
                  </a:lnTo>
                  <a:lnTo>
                    <a:pt x="800" y="894"/>
                  </a:lnTo>
                  <a:lnTo>
                    <a:pt x="8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pic>
        <p:nvPicPr>
          <p:cNvPr id="262" name="Picture 261">
            <a:hlinkClick r:id="" action="ppaction://noaction"/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5404" y="3274725"/>
            <a:ext cx="1446909" cy="1959017"/>
          </a:xfrm>
          <a:prstGeom prst="rect">
            <a:avLst/>
          </a:prstGeom>
        </p:spPr>
      </p:pic>
      <p:pic>
        <p:nvPicPr>
          <p:cNvPr id="263" name="Picture 262">
            <a:hlinkClick r:id="" action="ppaction://noaction"/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35338" y="1769732"/>
            <a:ext cx="1446909" cy="1959017"/>
          </a:xfrm>
          <a:prstGeom prst="rect">
            <a:avLst/>
          </a:prstGeom>
        </p:spPr>
      </p:pic>
      <p:pic>
        <p:nvPicPr>
          <p:cNvPr id="264" name="Picture 263">
            <a:hlinkClick r:id="" action="ppaction://noaction"/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25000" y="165521"/>
            <a:ext cx="1446909" cy="1959017"/>
          </a:xfrm>
          <a:prstGeom prst="rect">
            <a:avLst/>
          </a:prstGeom>
        </p:spPr>
      </p:pic>
      <p:pic>
        <p:nvPicPr>
          <p:cNvPr id="265" name="Picture 264">
            <a:hlinkClick r:id="" action="ppaction://noaction"/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00875" y="3530920"/>
            <a:ext cx="1446909" cy="1959017"/>
          </a:xfrm>
          <a:prstGeom prst="rect">
            <a:avLst/>
          </a:prstGeom>
        </p:spPr>
      </p:pic>
      <p:sp>
        <p:nvSpPr>
          <p:cNvPr id="266" name="Speech Bubble: Rectangle with Corners Rounded 265"/>
          <p:cNvSpPr/>
          <p:nvPr/>
        </p:nvSpPr>
        <p:spPr>
          <a:xfrm>
            <a:off x="3129561" y="2124537"/>
            <a:ext cx="783952" cy="912944"/>
          </a:xfrm>
          <a:prstGeom prst="wedgeRoundRectCallout">
            <a:avLst>
              <a:gd name="adj1" fmla="val 74408"/>
              <a:gd name="adj2" fmla="val 6560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>
              <a:buClr>
                <a:srgbClr val="000000"/>
              </a:buClr>
            </a:pPr>
            <a:r>
              <a:rPr lang="en-US" sz="5335" kern="0" dirty="0">
                <a:solidFill>
                  <a:srgbClr val="352381">
                    <a:lumMod val="10000"/>
                  </a:srgbClr>
                </a:solidFill>
                <a:latin typeface="SVN-Blade Runner" panose="02040603050506020204" pitchFamily="18" charset="0"/>
                <a:sym typeface="Arial" panose="020B0604020202020204"/>
              </a:rPr>
              <a:t>1</a:t>
            </a:r>
            <a:endParaRPr lang="en-US" sz="5335" kern="0" dirty="0">
              <a:solidFill>
                <a:srgbClr val="352381">
                  <a:lumMod val="10000"/>
                </a:srgbClr>
              </a:solidFill>
              <a:latin typeface="SVN-Blade Runner" panose="02040603050506020204" pitchFamily="18" charset="0"/>
              <a:sym typeface="Arial" panose="020B0604020202020204"/>
            </a:endParaRPr>
          </a:p>
        </p:txBody>
      </p:sp>
      <p:sp>
        <p:nvSpPr>
          <p:cNvPr id="267" name="Speech Bubble: Rectangle with Corners Rounded 266"/>
          <p:cNvSpPr/>
          <p:nvPr/>
        </p:nvSpPr>
        <p:spPr>
          <a:xfrm>
            <a:off x="5451385" y="839491"/>
            <a:ext cx="783952" cy="912944"/>
          </a:xfrm>
          <a:prstGeom prst="wedgeRoundRectCallout">
            <a:avLst>
              <a:gd name="adj1" fmla="val 112986"/>
              <a:gd name="adj2" fmla="val 4386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>
              <a:buClr>
                <a:srgbClr val="000000"/>
              </a:buClr>
            </a:pPr>
            <a:r>
              <a:rPr lang="en-US" sz="5335" kern="0" dirty="0">
                <a:solidFill>
                  <a:srgbClr val="352381">
                    <a:lumMod val="10000"/>
                  </a:srgbClr>
                </a:solidFill>
                <a:latin typeface="SVN-Blade Runner" panose="02040603050506020204" pitchFamily="18" charset="0"/>
                <a:sym typeface="Arial" panose="020B0604020202020204"/>
              </a:rPr>
              <a:t>2</a:t>
            </a:r>
            <a:endParaRPr lang="en-US" sz="5335" kern="0" dirty="0">
              <a:solidFill>
                <a:srgbClr val="352381">
                  <a:lumMod val="10000"/>
                </a:srgbClr>
              </a:solidFill>
              <a:latin typeface="SVN-Blade Runner" panose="02040603050506020204" pitchFamily="18" charset="0"/>
              <a:sym typeface="Arial" panose="020B0604020202020204"/>
            </a:endParaRPr>
          </a:p>
        </p:txBody>
      </p:sp>
      <p:sp>
        <p:nvSpPr>
          <p:cNvPr id="268" name="Speech Bubble: Rectangle with Corners Rounded 267"/>
          <p:cNvSpPr/>
          <p:nvPr/>
        </p:nvSpPr>
        <p:spPr>
          <a:xfrm>
            <a:off x="8084679" y="2516056"/>
            <a:ext cx="783952" cy="912944"/>
          </a:xfrm>
          <a:prstGeom prst="wedgeRoundRectCallout">
            <a:avLst>
              <a:gd name="adj1" fmla="val 43063"/>
              <a:gd name="adj2" fmla="val 7285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>
              <a:buClr>
                <a:srgbClr val="000000"/>
              </a:buClr>
            </a:pPr>
            <a:r>
              <a:rPr lang="en-US" sz="5335" kern="0" dirty="0">
                <a:solidFill>
                  <a:srgbClr val="352381">
                    <a:lumMod val="10000"/>
                  </a:srgbClr>
                </a:solidFill>
                <a:latin typeface="SVN-Blade Runner" panose="02040603050506020204" pitchFamily="18" charset="0"/>
                <a:sym typeface="Arial" panose="020B0604020202020204"/>
              </a:rPr>
              <a:t>3</a:t>
            </a:r>
            <a:endParaRPr lang="en-US" sz="5335" kern="0" dirty="0">
              <a:solidFill>
                <a:srgbClr val="352381">
                  <a:lumMod val="10000"/>
                </a:srgbClr>
              </a:solidFill>
              <a:latin typeface="SVN-Blade Runner" panose="02040603050506020204" pitchFamily="18" charset="0"/>
              <a:sym typeface="Arial" panose="020B0604020202020204"/>
            </a:endParaRPr>
          </a:p>
        </p:txBody>
      </p:sp>
      <p:sp>
        <p:nvSpPr>
          <p:cNvPr id="269" name="Speech Bubble: Rectangle with Corners Rounded 268"/>
          <p:cNvSpPr/>
          <p:nvPr/>
        </p:nvSpPr>
        <p:spPr>
          <a:xfrm>
            <a:off x="8554747" y="94057"/>
            <a:ext cx="783952" cy="912944"/>
          </a:xfrm>
          <a:prstGeom prst="wedgeRoundRectCallout">
            <a:avLst>
              <a:gd name="adj1" fmla="val 81641"/>
              <a:gd name="adj2" fmla="val 7285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>
              <a:buClr>
                <a:srgbClr val="000000"/>
              </a:buClr>
            </a:pPr>
            <a:r>
              <a:rPr lang="en-US" sz="5335" kern="0" dirty="0">
                <a:solidFill>
                  <a:srgbClr val="352381">
                    <a:lumMod val="10000"/>
                  </a:srgbClr>
                </a:solidFill>
                <a:latin typeface="SVN-Blade Runner" panose="02040603050506020204" pitchFamily="18" charset="0"/>
                <a:sym typeface="Arial" panose="020B0604020202020204"/>
              </a:rPr>
              <a:t>4</a:t>
            </a:r>
            <a:endParaRPr lang="en-US" sz="5335" kern="0" dirty="0">
              <a:solidFill>
                <a:srgbClr val="352381">
                  <a:lumMod val="10000"/>
                </a:srgbClr>
              </a:solidFill>
              <a:latin typeface="SVN-Blade Runner" panose="02040603050506020204" pitchFamily="18" charset="0"/>
              <a:sym typeface="Arial" panose="020B0604020202020204"/>
            </a:endParaRPr>
          </a:p>
        </p:txBody>
      </p:sp>
      <p:pic>
        <p:nvPicPr>
          <p:cNvPr id="270" name="Picture 269">
            <a:hlinkClick r:id="" action="ppaction://noaction"/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131855">
            <a:off x="4040466" y="3759009"/>
            <a:ext cx="1446909" cy="1959017"/>
          </a:xfrm>
          <a:prstGeom prst="rect">
            <a:avLst/>
          </a:prstGeom>
        </p:spPr>
      </p:pic>
      <p:grpSp>
        <p:nvGrpSpPr>
          <p:cNvPr id="271" name="Google Shape;16125;p61"/>
          <p:cNvGrpSpPr/>
          <p:nvPr/>
        </p:nvGrpSpPr>
        <p:grpSpPr>
          <a:xfrm>
            <a:off x="4481026" y="3398996"/>
            <a:ext cx="640015" cy="568923"/>
            <a:chOff x="3097058" y="1823311"/>
            <a:chExt cx="480011" cy="426692"/>
          </a:xfrm>
        </p:grpSpPr>
        <p:sp>
          <p:nvSpPr>
            <p:cNvPr id="272" name="Google Shape;16126;p61"/>
            <p:cNvSpPr/>
            <p:nvPr/>
          </p:nvSpPr>
          <p:spPr>
            <a:xfrm>
              <a:off x="3150377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3" name="Google Shape;16127;p61"/>
            <p:cNvSpPr/>
            <p:nvPr/>
          </p:nvSpPr>
          <p:spPr>
            <a:xfrm>
              <a:off x="3257015" y="1823311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4" name="Google Shape;16128;p61"/>
            <p:cNvSpPr/>
            <p:nvPr/>
          </p:nvSpPr>
          <p:spPr>
            <a:xfrm>
              <a:off x="3310381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5" name="Google Shape;16129;p61"/>
            <p:cNvSpPr/>
            <p:nvPr/>
          </p:nvSpPr>
          <p:spPr>
            <a:xfrm>
              <a:off x="3363700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6" name="Google Shape;16130;p61"/>
            <p:cNvSpPr/>
            <p:nvPr/>
          </p:nvSpPr>
          <p:spPr>
            <a:xfrm>
              <a:off x="3203696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7" name="Google Shape;16131;p61"/>
            <p:cNvSpPr/>
            <p:nvPr/>
          </p:nvSpPr>
          <p:spPr>
            <a:xfrm>
              <a:off x="3363700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8" name="Google Shape;16132;p61"/>
            <p:cNvSpPr/>
            <p:nvPr/>
          </p:nvSpPr>
          <p:spPr>
            <a:xfrm>
              <a:off x="3417019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9" name="Google Shape;16133;p61"/>
            <p:cNvSpPr/>
            <p:nvPr/>
          </p:nvSpPr>
          <p:spPr>
            <a:xfrm>
              <a:off x="3470338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0" name="Google Shape;16134;p61"/>
            <p:cNvSpPr/>
            <p:nvPr/>
          </p:nvSpPr>
          <p:spPr>
            <a:xfrm>
              <a:off x="3097058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1" name="Google Shape;16135;p61"/>
            <p:cNvSpPr/>
            <p:nvPr/>
          </p:nvSpPr>
          <p:spPr>
            <a:xfrm>
              <a:off x="3363700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2" name="Google Shape;16136;p61"/>
            <p:cNvSpPr/>
            <p:nvPr/>
          </p:nvSpPr>
          <p:spPr>
            <a:xfrm>
              <a:off x="3417019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3" name="Google Shape;16137;p61"/>
            <p:cNvSpPr/>
            <p:nvPr/>
          </p:nvSpPr>
          <p:spPr>
            <a:xfrm>
              <a:off x="3470338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4" name="Google Shape;16138;p61"/>
            <p:cNvSpPr/>
            <p:nvPr/>
          </p:nvSpPr>
          <p:spPr>
            <a:xfrm>
              <a:off x="3257015" y="1983314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5" name="Google Shape;16139;p61"/>
            <p:cNvSpPr/>
            <p:nvPr/>
          </p:nvSpPr>
          <p:spPr>
            <a:xfrm>
              <a:off x="3310381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6" name="Google Shape;16140;p61"/>
            <p:cNvSpPr/>
            <p:nvPr/>
          </p:nvSpPr>
          <p:spPr>
            <a:xfrm>
              <a:off x="3363700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7" name="Google Shape;16141;p61"/>
            <p:cNvSpPr/>
            <p:nvPr/>
          </p:nvSpPr>
          <p:spPr>
            <a:xfrm>
              <a:off x="3417019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8" name="Google Shape;16142;p61"/>
            <p:cNvSpPr/>
            <p:nvPr/>
          </p:nvSpPr>
          <p:spPr>
            <a:xfrm>
              <a:off x="3470338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9" name="Google Shape;16143;p61"/>
            <p:cNvSpPr/>
            <p:nvPr/>
          </p:nvSpPr>
          <p:spPr>
            <a:xfrm>
              <a:off x="3203696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0" name="Google Shape;16144;p61"/>
            <p:cNvSpPr/>
            <p:nvPr/>
          </p:nvSpPr>
          <p:spPr>
            <a:xfrm>
              <a:off x="3257015" y="2036633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1" name="Google Shape;16145;p61"/>
            <p:cNvSpPr/>
            <p:nvPr/>
          </p:nvSpPr>
          <p:spPr>
            <a:xfrm>
              <a:off x="3310381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2" name="Google Shape;16146;p61"/>
            <p:cNvSpPr/>
            <p:nvPr/>
          </p:nvSpPr>
          <p:spPr>
            <a:xfrm>
              <a:off x="3363700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3" name="Google Shape;16147;p61"/>
            <p:cNvSpPr/>
            <p:nvPr/>
          </p:nvSpPr>
          <p:spPr>
            <a:xfrm>
              <a:off x="3417019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4" name="Google Shape;16148;p61"/>
            <p:cNvSpPr/>
            <p:nvPr/>
          </p:nvSpPr>
          <p:spPr>
            <a:xfrm>
              <a:off x="3470338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5" name="Google Shape;16149;p61"/>
            <p:cNvSpPr/>
            <p:nvPr/>
          </p:nvSpPr>
          <p:spPr>
            <a:xfrm>
              <a:off x="3203696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6" name="Google Shape;16150;p61"/>
            <p:cNvSpPr/>
            <p:nvPr/>
          </p:nvSpPr>
          <p:spPr>
            <a:xfrm>
              <a:off x="3257015" y="2089952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7" name="Google Shape;16151;p61"/>
            <p:cNvSpPr/>
            <p:nvPr/>
          </p:nvSpPr>
          <p:spPr>
            <a:xfrm>
              <a:off x="3310381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8" name="Google Shape;16152;p61"/>
            <p:cNvSpPr/>
            <p:nvPr/>
          </p:nvSpPr>
          <p:spPr>
            <a:xfrm>
              <a:off x="3363700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9" name="Google Shape;16153;p61"/>
            <p:cNvSpPr/>
            <p:nvPr/>
          </p:nvSpPr>
          <p:spPr>
            <a:xfrm>
              <a:off x="3417019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0" name="Google Shape;16154;p61"/>
            <p:cNvSpPr/>
            <p:nvPr/>
          </p:nvSpPr>
          <p:spPr>
            <a:xfrm>
              <a:off x="3470338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1" name="Google Shape;16155;p61"/>
            <p:cNvSpPr/>
            <p:nvPr/>
          </p:nvSpPr>
          <p:spPr>
            <a:xfrm>
              <a:off x="3203696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2" name="Google Shape;16156;p61"/>
            <p:cNvSpPr/>
            <p:nvPr/>
          </p:nvSpPr>
          <p:spPr>
            <a:xfrm>
              <a:off x="3257015" y="2143271"/>
              <a:ext cx="53412" cy="53412"/>
            </a:xfrm>
            <a:custGeom>
              <a:avLst/>
              <a:gdLst/>
              <a:ahLst/>
              <a:cxnLst/>
              <a:rect l="l" t="t" r="r" b="b"/>
              <a:pathLst>
                <a:path w="1146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3" name="Google Shape;16157;p61"/>
            <p:cNvSpPr/>
            <p:nvPr/>
          </p:nvSpPr>
          <p:spPr>
            <a:xfrm>
              <a:off x="3310381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4" name="Google Shape;16158;p61"/>
            <p:cNvSpPr/>
            <p:nvPr/>
          </p:nvSpPr>
          <p:spPr>
            <a:xfrm>
              <a:off x="3363700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5" name="Google Shape;16159;p61"/>
            <p:cNvSpPr/>
            <p:nvPr/>
          </p:nvSpPr>
          <p:spPr>
            <a:xfrm>
              <a:off x="3417019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6" name="Google Shape;16160;p61"/>
            <p:cNvSpPr/>
            <p:nvPr/>
          </p:nvSpPr>
          <p:spPr>
            <a:xfrm>
              <a:off x="3470338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7" name="Google Shape;16161;p61"/>
            <p:cNvSpPr/>
            <p:nvPr/>
          </p:nvSpPr>
          <p:spPr>
            <a:xfrm>
              <a:off x="3257015" y="2196637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8" name="Google Shape;16162;p61"/>
            <p:cNvSpPr/>
            <p:nvPr/>
          </p:nvSpPr>
          <p:spPr>
            <a:xfrm>
              <a:off x="3310381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9" name="Google Shape;16163;p61"/>
            <p:cNvSpPr/>
            <p:nvPr/>
          </p:nvSpPr>
          <p:spPr>
            <a:xfrm>
              <a:off x="3363700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10" name="Google Shape;16164;p61"/>
            <p:cNvSpPr/>
            <p:nvPr/>
          </p:nvSpPr>
          <p:spPr>
            <a:xfrm>
              <a:off x="3417019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11" name="Google Shape;16165;p61"/>
            <p:cNvSpPr/>
            <p:nvPr/>
          </p:nvSpPr>
          <p:spPr>
            <a:xfrm>
              <a:off x="3523657" y="1929948"/>
              <a:ext cx="53412" cy="53412"/>
            </a:xfrm>
            <a:custGeom>
              <a:avLst/>
              <a:gdLst/>
              <a:ahLst/>
              <a:cxnLst/>
              <a:rect l="l" t="t" r="r" b="b"/>
              <a:pathLst>
                <a:path w="1146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12" name="Google Shape;16166;p61"/>
            <p:cNvSpPr/>
            <p:nvPr/>
          </p:nvSpPr>
          <p:spPr>
            <a:xfrm>
              <a:off x="3523657" y="1983314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13" name="Google Shape;16167;p61"/>
            <p:cNvSpPr/>
            <p:nvPr/>
          </p:nvSpPr>
          <p:spPr>
            <a:xfrm>
              <a:off x="3523657" y="2036633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14" name="Google Shape;16168;p61"/>
            <p:cNvSpPr/>
            <p:nvPr/>
          </p:nvSpPr>
          <p:spPr>
            <a:xfrm>
              <a:off x="3523657" y="2089952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01" name="Google Shape;16786;p61"/>
          <p:cNvGrpSpPr/>
          <p:nvPr/>
        </p:nvGrpSpPr>
        <p:grpSpPr>
          <a:xfrm flipH="1">
            <a:off x="3084915" y="4591763"/>
            <a:ext cx="416093" cy="205835"/>
            <a:chOff x="5978084" y="1951462"/>
            <a:chExt cx="308355" cy="154178"/>
          </a:xfrm>
        </p:grpSpPr>
        <p:sp>
          <p:nvSpPr>
            <p:cNvPr id="102" name="Google Shape;16787;p61"/>
            <p:cNvSpPr/>
            <p:nvPr/>
          </p:nvSpPr>
          <p:spPr>
            <a:xfrm>
              <a:off x="5978084" y="2002590"/>
              <a:ext cx="25634" cy="25634"/>
            </a:xfrm>
            <a:custGeom>
              <a:avLst/>
              <a:gdLst/>
              <a:ahLst/>
              <a:cxnLst/>
              <a:rect l="l" t="t" r="r" b="b"/>
              <a:pathLst>
                <a:path w="550" h="550" extrusionOk="0">
                  <a:moveTo>
                    <a:pt x="1" y="1"/>
                  </a:moveTo>
                  <a:lnTo>
                    <a:pt x="1" y="549"/>
                  </a:lnTo>
                  <a:lnTo>
                    <a:pt x="549" y="549"/>
                  </a:lnTo>
                  <a:lnTo>
                    <a:pt x="549" y="1"/>
                  </a:lnTo>
                  <a:close/>
                </a:path>
              </a:pathLst>
            </a:custGeom>
            <a:solidFill>
              <a:srgbClr val="FFC8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3" name="Google Shape;16788;p61"/>
            <p:cNvSpPr/>
            <p:nvPr/>
          </p:nvSpPr>
          <p:spPr>
            <a:xfrm>
              <a:off x="5978084" y="2028178"/>
              <a:ext cx="25634" cy="25634"/>
            </a:xfrm>
            <a:custGeom>
              <a:avLst/>
              <a:gdLst/>
              <a:ahLst/>
              <a:cxnLst/>
              <a:rect l="l" t="t" r="r" b="b"/>
              <a:pathLst>
                <a:path w="550" h="550" extrusionOk="0">
                  <a:moveTo>
                    <a:pt x="1" y="0"/>
                  </a:moveTo>
                  <a:lnTo>
                    <a:pt x="1" y="549"/>
                  </a:lnTo>
                  <a:lnTo>
                    <a:pt x="549" y="549"/>
                  </a:lnTo>
                  <a:lnTo>
                    <a:pt x="549" y="0"/>
                  </a:lnTo>
                  <a:close/>
                </a:path>
              </a:pathLst>
            </a:custGeom>
            <a:solidFill>
              <a:srgbClr val="FFC8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grpSp>
          <p:nvGrpSpPr>
            <p:cNvPr id="104" name="Google Shape;16789;p61"/>
            <p:cNvGrpSpPr/>
            <p:nvPr/>
          </p:nvGrpSpPr>
          <p:grpSpPr>
            <a:xfrm>
              <a:off x="6003671" y="1951462"/>
              <a:ext cx="282768" cy="154178"/>
              <a:chOff x="6003671" y="1951462"/>
              <a:chExt cx="282768" cy="154178"/>
            </a:xfrm>
          </p:grpSpPr>
          <p:sp>
            <p:nvSpPr>
              <p:cNvPr id="105" name="Google Shape;16790;p61"/>
              <p:cNvSpPr/>
              <p:nvPr/>
            </p:nvSpPr>
            <p:spPr>
              <a:xfrm>
                <a:off x="6029212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6" name="Google Shape;16791;p61"/>
              <p:cNvSpPr/>
              <p:nvPr/>
            </p:nvSpPr>
            <p:spPr>
              <a:xfrm>
                <a:off x="6054799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7" name="Google Shape;16792;p61"/>
              <p:cNvSpPr/>
              <p:nvPr/>
            </p:nvSpPr>
            <p:spPr>
              <a:xfrm>
                <a:off x="6080387" y="1951462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8" name="Google Shape;16793;p61"/>
              <p:cNvSpPr/>
              <p:nvPr/>
            </p:nvSpPr>
            <p:spPr>
              <a:xfrm>
                <a:off x="6106674" y="1951462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9" name="Google Shape;16794;p61"/>
              <p:cNvSpPr/>
              <p:nvPr/>
            </p:nvSpPr>
            <p:spPr>
              <a:xfrm>
                <a:off x="6132215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0" name="Google Shape;16795;p61"/>
              <p:cNvSpPr/>
              <p:nvPr/>
            </p:nvSpPr>
            <p:spPr>
              <a:xfrm>
                <a:off x="6157802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1" name="Google Shape;16796;p61"/>
              <p:cNvSpPr/>
              <p:nvPr/>
            </p:nvSpPr>
            <p:spPr>
              <a:xfrm>
                <a:off x="6183390" y="1951462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2" name="Google Shape;16797;p61"/>
              <p:cNvSpPr/>
              <p:nvPr/>
            </p:nvSpPr>
            <p:spPr>
              <a:xfrm>
                <a:off x="6208930" y="1951462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3" name="Google Shape;16798;p61"/>
              <p:cNvSpPr/>
              <p:nvPr/>
            </p:nvSpPr>
            <p:spPr>
              <a:xfrm>
                <a:off x="6003671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4" name="Google Shape;16799;p61"/>
              <p:cNvSpPr/>
              <p:nvPr/>
            </p:nvSpPr>
            <p:spPr>
              <a:xfrm>
                <a:off x="6029212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5" name="Google Shape;16800;p61"/>
              <p:cNvSpPr/>
              <p:nvPr/>
            </p:nvSpPr>
            <p:spPr>
              <a:xfrm>
                <a:off x="6054799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6" name="Google Shape;16801;p61"/>
              <p:cNvSpPr/>
              <p:nvPr/>
            </p:nvSpPr>
            <p:spPr>
              <a:xfrm>
                <a:off x="6080387" y="1977049"/>
                <a:ext cx="26333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7" name="Google Shape;16802;p61"/>
              <p:cNvSpPr/>
              <p:nvPr/>
            </p:nvSpPr>
            <p:spPr>
              <a:xfrm>
                <a:off x="6106674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8" name="Google Shape;16803;p61"/>
              <p:cNvSpPr/>
              <p:nvPr/>
            </p:nvSpPr>
            <p:spPr>
              <a:xfrm>
                <a:off x="6132215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9" name="Google Shape;16804;p61"/>
              <p:cNvSpPr/>
              <p:nvPr/>
            </p:nvSpPr>
            <p:spPr>
              <a:xfrm>
                <a:off x="6157802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0" name="Google Shape;16805;p61"/>
              <p:cNvSpPr/>
              <p:nvPr/>
            </p:nvSpPr>
            <p:spPr>
              <a:xfrm>
                <a:off x="6183390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1" name="Google Shape;16806;p61"/>
              <p:cNvSpPr/>
              <p:nvPr/>
            </p:nvSpPr>
            <p:spPr>
              <a:xfrm>
                <a:off x="6208930" y="1977049"/>
                <a:ext cx="26380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2" name="Google Shape;16807;p61"/>
              <p:cNvSpPr/>
              <p:nvPr/>
            </p:nvSpPr>
            <p:spPr>
              <a:xfrm>
                <a:off x="6003671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3" name="Google Shape;16808;p61"/>
              <p:cNvSpPr/>
              <p:nvPr/>
            </p:nvSpPr>
            <p:spPr>
              <a:xfrm>
                <a:off x="6029212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4" name="Google Shape;16809;p61"/>
              <p:cNvSpPr/>
              <p:nvPr/>
            </p:nvSpPr>
            <p:spPr>
              <a:xfrm>
                <a:off x="6054799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5" name="Google Shape;16810;p61"/>
              <p:cNvSpPr/>
              <p:nvPr/>
            </p:nvSpPr>
            <p:spPr>
              <a:xfrm>
                <a:off x="6080387" y="2002590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6" name="Google Shape;16811;p61"/>
              <p:cNvSpPr/>
              <p:nvPr/>
            </p:nvSpPr>
            <p:spPr>
              <a:xfrm>
                <a:off x="6106674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7" name="Google Shape;16812;p61"/>
              <p:cNvSpPr/>
              <p:nvPr/>
            </p:nvSpPr>
            <p:spPr>
              <a:xfrm>
                <a:off x="6132215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8" name="Google Shape;16813;p61"/>
              <p:cNvSpPr/>
              <p:nvPr/>
            </p:nvSpPr>
            <p:spPr>
              <a:xfrm>
                <a:off x="6157802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9" name="Google Shape;16814;p61"/>
              <p:cNvSpPr/>
              <p:nvPr/>
            </p:nvSpPr>
            <p:spPr>
              <a:xfrm>
                <a:off x="6208930" y="2002590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0" name="Google Shape;16815;p61"/>
              <p:cNvSpPr/>
              <p:nvPr/>
            </p:nvSpPr>
            <p:spPr>
              <a:xfrm>
                <a:off x="6029212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1" name="Google Shape;16816;p61"/>
              <p:cNvSpPr/>
              <p:nvPr/>
            </p:nvSpPr>
            <p:spPr>
              <a:xfrm>
                <a:off x="6080387" y="2028178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2" name="Google Shape;16817;p61"/>
              <p:cNvSpPr/>
              <p:nvPr/>
            </p:nvSpPr>
            <p:spPr>
              <a:xfrm>
                <a:off x="6132215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3" name="Google Shape;16818;p61"/>
              <p:cNvSpPr/>
              <p:nvPr/>
            </p:nvSpPr>
            <p:spPr>
              <a:xfrm>
                <a:off x="6183390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4" name="Google Shape;16819;p61"/>
              <p:cNvSpPr/>
              <p:nvPr/>
            </p:nvSpPr>
            <p:spPr>
              <a:xfrm>
                <a:off x="6003671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5" name="Google Shape;16820;p61"/>
              <p:cNvSpPr/>
              <p:nvPr/>
            </p:nvSpPr>
            <p:spPr>
              <a:xfrm>
                <a:off x="6054799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6" name="Google Shape;16821;p61"/>
              <p:cNvSpPr/>
              <p:nvPr/>
            </p:nvSpPr>
            <p:spPr>
              <a:xfrm>
                <a:off x="6106674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7" name="Google Shape;16822;p61"/>
              <p:cNvSpPr/>
              <p:nvPr/>
            </p:nvSpPr>
            <p:spPr>
              <a:xfrm>
                <a:off x="6157802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8" name="Google Shape;16823;p61"/>
              <p:cNvSpPr/>
              <p:nvPr/>
            </p:nvSpPr>
            <p:spPr>
              <a:xfrm>
                <a:off x="6208930" y="2053765"/>
                <a:ext cx="26380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65" y="564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9" name="Google Shape;16824;p61"/>
              <p:cNvSpPr/>
              <p:nvPr/>
            </p:nvSpPr>
            <p:spPr>
              <a:xfrm>
                <a:off x="6029212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0" name="Google Shape;16825;p61"/>
              <p:cNvSpPr/>
              <p:nvPr/>
            </p:nvSpPr>
            <p:spPr>
              <a:xfrm>
                <a:off x="6080387" y="2080052"/>
                <a:ext cx="26333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1" name="Google Shape;16826;p61"/>
              <p:cNvSpPr/>
              <p:nvPr/>
            </p:nvSpPr>
            <p:spPr>
              <a:xfrm>
                <a:off x="6183390" y="2080052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2" name="Google Shape;16827;p61"/>
              <p:cNvSpPr/>
              <p:nvPr/>
            </p:nvSpPr>
            <p:spPr>
              <a:xfrm>
                <a:off x="6235264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3" name="Google Shape;16828;p61"/>
              <p:cNvSpPr/>
              <p:nvPr/>
            </p:nvSpPr>
            <p:spPr>
              <a:xfrm>
                <a:off x="6235264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4" name="Google Shape;16829;p61"/>
              <p:cNvSpPr/>
              <p:nvPr/>
            </p:nvSpPr>
            <p:spPr>
              <a:xfrm>
                <a:off x="6260805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5" name="Google Shape;16830;p61"/>
              <p:cNvSpPr/>
              <p:nvPr/>
            </p:nvSpPr>
            <p:spPr>
              <a:xfrm>
                <a:off x="6260805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6" name="Google Shape;16831;p61"/>
              <p:cNvSpPr/>
              <p:nvPr/>
            </p:nvSpPr>
            <p:spPr>
              <a:xfrm>
                <a:off x="6260805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7" name="Google Shape;16832;p61"/>
              <p:cNvSpPr/>
              <p:nvPr/>
            </p:nvSpPr>
            <p:spPr>
              <a:xfrm>
                <a:off x="6183390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8" name="Google Shape;16833;p61"/>
              <p:cNvSpPr/>
              <p:nvPr/>
            </p:nvSpPr>
            <p:spPr>
              <a:xfrm>
                <a:off x="6106674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9" name="Google Shape;16834;p61"/>
              <p:cNvSpPr/>
              <p:nvPr/>
            </p:nvSpPr>
            <p:spPr>
              <a:xfrm>
                <a:off x="6157802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0" name="Google Shape;16835;p61"/>
              <p:cNvSpPr/>
              <p:nvPr/>
            </p:nvSpPr>
            <p:spPr>
              <a:xfrm>
                <a:off x="6208930" y="2028178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1" name="Google Shape;16836;p61"/>
              <p:cNvSpPr/>
              <p:nvPr/>
            </p:nvSpPr>
            <p:spPr>
              <a:xfrm>
                <a:off x="6080387" y="2053765"/>
                <a:ext cx="26333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64" y="564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2" name="Google Shape;16837;p61"/>
              <p:cNvSpPr/>
              <p:nvPr/>
            </p:nvSpPr>
            <p:spPr>
              <a:xfrm>
                <a:off x="6132215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50" y="564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3" name="Google Shape;16838;p61"/>
              <p:cNvSpPr/>
              <p:nvPr/>
            </p:nvSpPr>
            <p:spPr>
              <a:xfrm>
                <a:off x="6183390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4" name="Google Shape;16839;p61"/>
              <p:cNvSpPr/>
              <p:nvPr/>
            </p:nvSpPr>
            <p:spPr>
              <a:xfrm>
                <a:off x="6106674" y="2080052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5" name="Google Shape;16840;p61"/>
              <p:cNvSpPr/>
              <p:nvPr/>
            </p:nvSpPr>
            <p:spPr>
              <a:xfrm>
                <a:off x="6132215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6" name="Google Shape;16841;p61"/>
              <p:cNvSpPr/>
              <p:nvPr/>
            </p:nvSpPr>
            <p:spPr>
              <a:xfrm>
                <a:off x="6157802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7" name="Google Shape;16842;p61"/>
              <p:cNvSpPr/>
              <p:nvPr/>
            </p:nvSpPr>
            <p:spPr>
              <a:xfrm>
                <a:off x="6208930" y="2080052"/>
                <a:ext cx="26380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8" name="Google Shape;16843;p61"/>
              <p:cNvSpPr/>
              <p:nvPr/>
            </p:nvSpPr>
            <p:spPr>
              <a:xfrm>
                <a:off x="6260805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9" name="Google Shape;16844;p61"/>
              <p:cNvSpPr/>
              <p:nvPr/>
            </p:nvSpPr>
            <p:spPr>
              <a:xfrm>
                <a:off x="6260805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60" name="Google Shape;16845;p61"/>
              <p:cNvSpPr/>
              <p:nvPr/>
            </p:nvSpPr>
            <p:spPr>
              <a:xfrm>
                <a:off x="6260805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61" name="Google Shape;16846;p61"/>
              <p:cNvSpPr/>
              <p:nvPr/>
            </p:nvSpPr>
            <p:spPr>
              <a:xfrm>
                <a:off x="6003671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62" name="Google Shape;16847;p61"/>
              <p:cNvSpPr/>
              <p:nvPr/>
            </p:nvSpPr>
            <p:spPr>
              <a:xfrm>
                <a:off x="6054799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63" name="Google Shape;16848;p61"/>
              <p:cNvSpPr/>
              <p:nvPr/>
            </p:nvSpPr>
            <p:spPr>
              <a:xfrm>
                <a:off x="6029212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64" name="Google Shape;16849;p61"/>
              <p:cNvSpPr/>
              <p:nvPr/>
            </p:nvSpPr>
            <p:spPr>
              <a:xfrm>
                <a:off x="6054799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65" name="Google Shape;16850;p61"/>
              <p:cNvSpPr/>
              <p:nvPr/>
            </p:nvSpPr>
            <p:spPr>
              <a:xfrm>
                <a:off x="6235264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66" name="Google Shape;16851;p61"/>
              <p:cNvSpPr/>
              <p:nvPr/>
            </p:nvSpPr>
            <p:spPr>
              <a:xfrm>
                <a:off x="6235264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</p:grpSp>
      <p:grpSp>
        <p:nvGrpSpPr>
          <p:cNvPr id="580" name="Google Shape;16125;p61"/>
          <p:cNvGrpSpPr/>
          <p:nvPr/>
        </p:nvGrpSpPr>
        <p:grpSpPr>
          <a:xfrm>
            <a:off x="6938795" y="1947133"/>
            <a:ext cx="640015" cy="568923"/>
            <a:chOff x="3097058" y="1823311"/>
            <a:chExt cx="480011" cy="426692"/>
          </a:xfrm>
        </p:grpSpPr>
        <p:sp>
          <p:nvSpPr>
            <p:cNvPr id="581" name="Google Shape;16126;p61"/>
            <p:cNvSpPr/>
            <p:nvPr/>
          </p:nvSpPr>
          <p:spPr>
            <a:xfrm>
              <a:off x="3150377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2" name="Google Shape;16127;p61"/>
            <p:cNvSpPr/>
            <p:nvPr/>
          </p:nvSpPr>
          <p:spPr>
            <a:xfrm>
              <a:off x="3257015" y="1823311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3" name="Google Shape;16128;p61"/>
            <p:cNvSpPr/>
            <p:nvPr/>
          </p:nvSpPr>
          <p:spPr>
            <a:xfrm>
              <a:off x="3310381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4" name="Google Shape;16129;p61"/>
            <p:cNvSpPr/>
            <p:nvPr/>
          </p:nvSpPr>
          <p:spPr>
            <a:xfrm>
              <a:off x="3363700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5" name="Google Shape;16130;p61"/>
            <p:cNvSpPr/>
            <p:nvPr/>
          </p:nvSpPr>
          <p:spPr>
            <a:xfrm>
              <a:off x="3203696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6" name="Google Shape;16131;p61"/>
            <p:cNvSpPr/>
            <p:nvPr/>
          </p:nvSpPr>
          <p:spPr>
            <a:xfrm>
              <a:off x="3363700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7" name="Google Shape;16132;p61"/>
            <p:cNvSpPr/>
            <p:nvPr/>
          </p:nvSpPr>
          <p:spPr>
            <a:xfrm>
              <a:off x="3417019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8" name="Google Shape;16133;p61"/>
            <p:cNvSpPr/>
            <p:nvPr/>
          </p:nvSpPr>
          <p:spPr>
            <a:xfrm>
              <a:off x="3470338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9" name="Google Shape;16134;p61"/>
            <p:cNvSpPr/>
            <p:nvPr/>
          </p:nvSpPr>
          <p:spPr>
            <a:xfrm>
              <a:off x="3097058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0" name="Google Shape;16135;p61"/>
            <p:cNvSpPr/>
            <p:nvPr/>
          </p:nvSpPr>
          <p:spPr>
            <a:xfrm>
              <a:off x="3363700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1" name="Google Shape;16136;p61"/>
            <p:cNvSpPr/>
            <p:nvPr/>
          </p:nvSpPr>
          <p:spPr>
            <a:xfrm>
              <a:off x="3417019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2" name="Google Shape;16137;p61"/>
            <p:cNvSpPr/>
            <p:nvPr/>
          </p:nvSpPr>
          <p:spPr>
            <a:xfrm>
              <a:off x="3470338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3" name="Google Shape;16138;p61"/>
            <p:cNvSpPr/>
            <p:nvPr/>
          </p:nvSpPr>
          <p:spPr>
            <a:xfrm>
              <a:off x="3257015" y="1983314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4" name="Google Shape;16139;p61"/>
            <p:cNvSpPr/>
            <p:nvPr/>
          </p:nvSpPr>
          <p:spPr>
            <a:xfrm>
              <a:off x="3310381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5" name="Google Shape;16140;p61"/>
            <p:cNvSpPr/>
            <p:nvPr/>
          </p:nvSpPr>
          <p:spPr>
            <a:xfrm>
              <a:off x="3363700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6" name="Google Shape;16141;p61"/>
            <p:cNvSpPr/>
            <p:nvPr/>
          </p:nvSpPr>
          <p:spPr>
            <a:xfrm>
              <a:off x="3417019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7" name="Google Shape;16142;p61"/>
            <p:cNvSpPr/>
            <p:nvPr/>
          </p:nvSpPr>
          <p:spPr>
            <a:xfrm>
              <a:off x="3470338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8" name="Google Shape;16143;p61"/>
            <p:cNvSpPr/>
            <p:nvPr/>
          </p:nvSpPr>
          <p:spPr>
            <a:xfrm>
              <a:off x="3203696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9" name="Google Shape;16144;p61"/>
            <p:cNvSpPr/>
            <p:nvPr/>
          </p:nvSpPr>
          <p:spPr>
            <a:xfrm>
              <a:off x="3257015" y="2036633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0" name="Google Shape;16145;p61"/>
            <p:cNvSpPr/>
            <p:nvPr/>
          </p:nvSpPr>
          <p:spPr>
            <a:xfrm>
              <a:off x="3310381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1" name="Google Shape;16146;p61"/>
            <p:cNvSpPr/>
            <p:nvPr/>
          </p:nvSpPr>
          <p:spPr>
            <a:xfrm>
              <a:off x="3363700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2" name="Google Shape;16147;p61"/>
            <p:cNvSpPr/>
            <p:nvPr/>
          </p:nvSpPr>
          <p:spPr>
            <a:xfrm>
              <a:off x="3417019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3" name="Google Shape;16148;p61"/>
            <p:cNvSpPr/>
            <p:nvPr/>
          </p:nvSpPr>
          <p:spPr>
            <a:xfrm>
              <a:off x="3470338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4" name="Google Shape;16149;p61"/>
            <p:cNvSpPr/>
            <p:nvPr/>
          </p:nvSpPr>
          <p:spPr>
            <a:xfrm>
              <a:off x="3203696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5" name="Google Shape;16150;p61"/>
            <p:cNvSpPr/>
            <p:nvPr/>
          </p:nvSpPr>
          <p:spPr>
            <a:xfrm>
              <a:off x="3257015" y="2089952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6" name="Google Shape;16151;p61"/>
            <p:cNvSpPr/>
            <p:nvPr/>
          </p:nvSpPr>
          <p:spPr>
            <a:xfrm>
              <a:off x="3310381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7" name="Google Shape;16152;p61"/>
            <p:cNvSpPr/>
            <p:nvPr/>
          </p:nvSpPr>
          <p:spPr>
            <a:xfrm>
              <a:off x="3363700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8" name="Google Shape;16153;p61"/>
            <p:cNvSpPr/>
            <p:nvPr/>
          </p:nvSpPr>
          <p:spPr>
            <a:xfrm>
              <a:off x="3417019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9" name="Google Shape;16154;p61"/>
            <p:cNvSpPr/>
            <p:nvPr/>
          </p:nvSpPr>
          <p:spPr>
            <a:xfrm>
              <a:off x="3470338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0" name="Google Shape;16155;p61"/>
            <p:cNvSpPr/>
            <p:nvPr/>
          </p:nvSpPr>
          <p:spPr>
            <a:xfrm>
              <a:off x="3203696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1" name="Google Shape;16156;p61"/>
            <p:cNvSpPr/>
            <p:nvPr/>
          </p:nvSpPr>
          <p:spPr>
            <a:xfrm>
              <a:off x="3257015" y="2143271"/>
              <a:ext cx="53412" cy="53412"/>
            </a:xfrm>
            <a:custGeom>
              <a:avLst/>
              <a:gdLst/>
              <a:ahLst/>
              <a:cxnLst/>
              <a:rect l="l" t="t" r="r" b="b"/>
              <a:pathLst>
                <a:path w="1146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2" name="Google Shape;16157;p61"/>
            <p:cNvSpPr/>
            <p:nvPr/>
          </p:nvSpPr>
          <p:spPr>
            <a:xfrm>
              <a:off x="3310381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3" name="Google Shape;16158;p61"/>
            <p:cNvSpPr/>
            <p:nvPr/>
          </p:nvSpPr>
          <p:spPr>
            <a:xfrm>
              <a:off x="3363700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4" name="Google Shape;16159;p61"/>
            <p:cNvSpPr/>
            <p:nvPr/>
          </p:nvSpPr>
          <p:spPr>
            <a:xfrm>
              <a:off x="3417019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5" name="Google Shape;16160;p61"/>
            <p:cNvSpPr/>
            <p:nvPr/>
          </p:nvSpPr>
          <p:spPr>
            <a:xfrm>
              <a:off x="3470338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6" name="Google Shape;16161;p61"/>
            <p:cNvSpPr/>
            <p:nvPr/>
          </p:nvSpPr>
          <p:spPr>
            <a:xfrm>
              <a:off x="3257015" y="2196637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7" name="Google Shape;16162;p61"/>
            <p:cNvSpPr/>
            <p:nvPr/>
          </p:nvSpPr>
          <p:spPr>
            <a:xfrm>
              <a:off x="3310381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8" name="Google Shape;16163;p61"/>
            <p:cNvSpPr/>
            <p:nvPr/>
          </p:nvSpPr>
          <p:spPr>
            <a:xfrm>
              <a:off x="3363700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9" name="Google Shape;16164;p61"/>
            <p:cNvSpPr/>
            <p:nvPr/>
          </p:nvSpPr>
          <p:spPr>
            <a:xfrm>
              <a:off x="3417019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20" name="Google Shape;16165;p61"/>
            <p:cNvSpPr/>
            <p:nvPr/>
          </p:nvSpPr>
          <p:spPr>
            <a:xfrm>
              <a:off x="3523657" y="1929948"/>
              <a:ext cx="53412" cy="53412"/>
            </a:xfrm>
            <a:custGeom>
              <a:avLst/>
              <a:gdLst/>
              <a:ahLst/>
              <a:cxnLst/>
              <a:rect l="l" t="t" r="r" b="b"/>
              <a:pathLst>
                <a:path w="1146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21" name="Google Shape;16166;p61"/>
            <p:cNvSpPr/>
            <p:nvPr/>
          </p:nvSpPr>
          <p:spPr>
            <a:xfrm>
              <a:off x="3523657" y="1983314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22" name="Google Shape;16167;p61"/>
            <p:cNvSpPr/>
            <p:nvPr/>
          </p:nvSpPr>
          <p:spPr>
            <a:xfrm>
              <a:off x="3523657" y="2036633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23" name="Google Shape;16168;p61"/>
            <p:cNvSpPr/>
            <p:nvPr/>
          </p:nvSpPr>
          <p:spPr>
            <a:xfrm>
              <a:off x="3523657" y="2089952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624" name="Google Shape;16786;p61"/>
          <p:cNvGrpSpPr/>
          <p:nvPr/>
        </p:nvGrpSpPr>
        <p:grpSpPr>
          <a:xfrm flipH="1">
            <a:off x="3105247" y="4387583"/>
            <a:ext cx="416093" cy="205835"/>
            <a:chOff x="5978084" y="1951462"/>
            <a:chExt cx="308355" cy="154178"/>
          </a:xfrm>
        </p:grpSpPr>
        <p:sp>
          <p:nvSpPr>
            <p:cNvPr id="625" name="Google Shape;16787;p61"/>
            <p:cNvSpPr/>
            <p:nvPr/>
          </p:nvSpPr>
          <p:spPr>
            <a:xfrm>
              <a:off x="5978084" y="2002590"/>
              <a:ext cx="25634" cy="25634"/>
            </a:xfrm>
            <a:custGeom>
              <a:avLst/>
              <a:gdLst/>
              <a:ahLst/>
              <a:cxnLst/>
              <a:rect l="l" t="t" r="r" b="b"/>
              <a:pathLst>
                <a:path w="550" h="550" extrusionOk="0">
                  <a:moveTo>
                    <a:pt x="1" y="1"/>
                  </a:moveTo>
                  <a:lnTo>
                    <a:pt x="1" y="549"/>
                  </a:lnTo>
                  <a:lnTo>
                    <a:pt x="549" y="549"/>
                  </a:lnTo>
                  <a:lnTo>
                    <a:pt x="549" y="1"/>
                  </a:lnTo>
                  <a:close/>
                </a:path>
              </a:pathLst>
            </a:custGeom>
            <a:solidFill>
              <a:srgbClr val="FFC8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26" name="Google Shape;16788;p61"/>
            <p:cNvSpPr/>
            <p:nvPr/>
          </p:nvSpPr>
          <p:spPr>
            <a:xfrm>
              <a:off x="5978084" y="2028178"/>
              <a:ext cx="25634" cy="25634"/>
            </a:xfrm>
            <a:custGeom>
              <a:avLst/>
              <a:gdLst/>
              <a:ahLst/>
              <a:cxnLst/>
              <a:rect l="l" t="t" r="r" b="b"/>
              <a:pathLst>
                <a:path w="550" h="550" extrusionOk="0">
                  <a:moveTo>
                    <a:pt x="1" y="0"/>
                  </a:moveTo>
                  <a:lnTo>
                    <a:pt x="1" y="549"/>
                  </a:lnTo>
                  <a:lnTo>
                    <a:pt x="549" y="549"/>
                  </a:lnTo>
                  <a:lnTo>
                    <a:pt x="549" y="0"/>
                  </a:lnTo>
                  <a:close/>
                </a:path>
              </a:pathLst>
            </a:custGeom>
            <a:solidFill>
              <a:srgbClr val="FFC8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grpSp>
          <p:nvGrpSpPr>
            <p:cNvPr id="627" name="Google Shape;16789;p61"/>
            <p:cNvGrpSpPr/>
            <p:nvPr/>
          </p:nvGrpSpPr>
          <p:grpSpPr>
            <a:xfrm>
              <a:off x="6003671" y="1951462"/>
              <a:ext cx="282768" cy="154178"/>
              <a:chOff x="6003671" y="1951462"/>
              <a:chExt cx="282768" cy="154178"/>
            </a:xfrm>
          </p:grpSpPr>
          <p:sp>
            <p:nvSpPr>
              <p:cNvPr id="628" name="Google Shape;16790;p61"/>
              <p:cNvSpPr/>
              <p:nvPr/>
            </p:nvSpPr>
            <p:spPr>
              <a:xfrm>
                <a:off x="6029212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29" name="Google Shape;16791;p61"/>
              <p:cNvSpPr/>
              <p:nvPr/>
            </p:nvSpPr>
            <p:spPr>
              <a:xfrm>
                <a:off x="6054799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0" name="Google Shape;16792;p61"/>
              <p:cNvSpPr/>
              <p:nvPr/>
            </p:nvSpPr>
            <p:spPr>
              <a:xfrm>
                <a:off x="6080387" y="1951462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1" name="Google Shape;16793;p61"/>
              <p:cNvSpPr/>
              <p:nvPr/>
            </p:nvSpPr>
            <p:spPr>
              <a:xfrm>
                <a:off x="6106674" y="1951462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2" name="Google Shape;16794;p61"/>
              <p:cNvSpPr/>
              <p:nvPr/>
            </p:nvSpPr>
            <p:spPr>
              <a:xfrm>
                <a:off x="6132215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3" name="Google Shape;16795;p61"/>
              <p:cNvSpPr/>
              <p:nvPr/>
            </p:nvSpPr>
            <p:spPr>
              <a:xfrm>
                <a:off x="6157802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4" name="Google Shape;16796;p61"/>
              <p:cNvSpPr/>
              <p:nvPr/>
            </p:nvSpPr>
            <p:spPr>
              <a:xfrm>
                <a:off x="6183390" y="1951462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5" name="Google Shape;16797;p61"/>
              <p:cNvSpPr/>
              <p:nvPr/>
            </p:nvSpPr>
            <p:spPr>
              <a:xfrm>
                <a:off x="6208930" y="1951462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6" name="Google Shape;16798;p61"/>
              <p:cNvSpPr/>
              <p:nvPr/>
            </p:nvSpPr>
            <p:spPr>
              <a:xfrm>
                <a:off x="6003671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7" name="Google Shape;16799;p61"/>
              <p:cNvSpPr/>
              <p:nvPr/>
            </p:nvSpPr>
            <p:spPr>
              <a:xfrm>
                <a:off x="6029212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8" name="Google Shape;16800;p61"/>
              <p:cNvSpPr/>
              <p:nvPr/>
            </p:nvSpPr>
            <p:spPr>
              <a:xfrm>
                <a:off x="6054799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9" name="Google Shape;16801;p61"/>
              <p:cNvSpPr/>
              <p:nvPr/>
            </p:nvSpPr>
            <p:spPr>
              <a:xfrm>
                <a:off x="6080387" y="1977049"/>
                <a:ext cx="26333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0" name="Google Shape;16802;p61"/>
              <p:cNvSpPr/>
              <p:nvPr/>
            </p:nvSpPr>
            <p:spPr>
              <a:xfrm>
                <a:off x="6106674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1" name="Google Shape;16803;p61"/>
              <p:cNvSpPr/>
              <p:nvPr/>
            </p:nvSpPr>
            <p:spPr>
              <a:xfrm>
                <a:off x="6132215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2" name="Google Shape;16804;p61"/>
              <p:cNvSpPr/>
              <p:nvPr/>
            </p:nvSpPr>
            <p:spPr>
              <a:xfrm>
                <a:off x="6157802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3" name="Google Shape;16805;p61"/>
              <p:cNvSpPr/>
              <p:nvPr/>
            </p:nvSpPr>
            <p:spPr>
              <a:xfrm>
                <a:off x="6183390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4" name="Google Shape;16806;p61"/>
              <p:cNvSpPr/>
              <p:nvPr/>
            </p:nvSpPr>
            <p:spPr>
              <a:xfrm>
                <a:off x="6208930" y="1977049"/>
                <a:ext cx="26380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5" name="Google Shape;16807;p61"/>
              <p:cNvSpPr/>
              <p:nvPr/>
            </p:nvSpPr>
            <p:spPr>
              <a:xfrm>
                <a:off x="6003671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6" name="Google Shape;16808;p61"/>
              <p:cNvSpPr/>
              <p:nvPr/>
            </p:nvSpPr>
            <p:spPr>
              <a:xfrm>
                <a:off x="6029212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7" name="Google Shape;16809;p61"/>
              <p:cNvSpPr/>
              <p:nvPr/>
            </p:nvSpPr>
            <p:spPr>
              <a:xfrm>
                <a:off x="6054799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8" name="Google Shape;16810;p61"/>
              <p:cNvSpPr/>
              <p:nvPr/>
            </p:nvSpPr>
            <p:spPr>
              <a:xfrm>
                <a:off x="6080387" y="2002590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9" name="Google Shape;16811;p61"/>
              <p:cNvSpPr/>
              <p:nvPr/>
            </p:nvSpPr>
            <p:spPr>
              <a:xfrm>
                <a:off x="6106674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0" name="Google Shape;16812;p61"/>
              <p:cNvSpPr/>
              <p:nvPr/>
            </p:nvSpPr>
            <p:spPr>
              <a:xfrm>
                <a:off x="6132215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1" name="Google Shape;16813;p61"/>
              <p:cNvSpPr/>
              <p:nvPr/>
            </p:nvSpPr>
            <p:spPr>
              <a:xfrm>
                <a:off x="6157802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2" name="Google Shape;16814;p61"/>
              <p:cNvSpPr/>
              <p:nvPr/>
            </p:nvSpPr>
            <p:spPr>
              <a:xfrm>
                <a:off x="6208930" y="2002590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3" name="Google Shape;16815;p61"/>
              <p:cNvSpPr/>
              <p:nvPr/>
            </p:nvSpPr>
            <p:spPr>
              <a:xfrm>
                <a:off x="6029212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4" name="Google Shape;16816;p61"/>
              <p:cNvSpPr/>
              <p:nvPr/>
            </p:nvSpPr>
            <p:spPr>
              <a:xfrm>
                <a:off x="6080387" y="2028178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5" name="Google Shape;16817;p61"/>
              <p:cNvSpPr/>
              <p:nvPr/>
            </p:nvSpPr>
            <p:spPr>
              <a:xfrm>
                <a:off x="6132215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6" name="Google Shape;16818;p61"/>
              <p:cNvSpPr/>
              <p:nvPr/>
            </p:nvSpPr>
            <p:spPr>
              <a:xfrm>
                <a:off x="6183390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7" name="Google Shape;16819;p61"/>
              <p:cNvSpPr/>
              <p:nvPr/>
            </p:nvSpPr>
            <p:spPr>
              <a:xfrm>
                <a:off x="6003671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8" name="Google Shape;16820;p61"/>
              <p:cNvSpPr/>
              <p:nvPr/>
            </p:nvSpPr>
            <p:spPr>
              <a:xfrm>
                <a:off x="6054799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9" name="Google Shape;16821;p61"/>
              <p:cNvSpPr/>
              <p:nvPr/>
            </p:nvSpPr>
            <p:spPr>
              <a:xfrm>
                <a:off x="6106674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0" name="Google Shape;16822;p61"/>
              <p:cNvSpPr/>
              <p:nvPr/>
            </p:nvSpPr>
            <p:spPr>
              <a:xfrm>
                <a:off x="6157802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1" name="Google Shape;16823;p61"/>
              <p:cNvSpPr/>
              <p:nvPr/>
            </p:nvSpPr>
            <p:spPr>
              <a:xfrm>
                <a:off x="6208930" y="2053765"/>
                <a:ext cx="26380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65" y="564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2" name="Google Shape;16824;p61"/>
              <p:cNvSpPr/>
              <p:nvPr/>
            </p:nvSpPr>
            <p:spPr>
              <a:xfrm>
                <a:off x="6029212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3" name="Google Shape;16825;p61"/>
              <p:cNvSpPr/>
              <p:nvPr/>
            </p:nvSpPr>
            <p:spPr>
              <a:xfrm>
                <a:off x="6080387" y="2080052"/>
                <a:ext cx="26333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4" name="Google Shape;16826;p61"/>
              <p:cNvSpPr/>
              <p:nvPr/>
            </p:nvSpPr>
            <p:spPr>
              <a:xfrm>
                <a:off x="6183390" y="2080052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5" name="Google Shape;16827;p61"/>
              <p:cNvSpPr/>
              <p:nvPr/>
            </p:nvSpPr>
            <p:spPr>
              <a:xfrm>
                <a:off x="6235264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6" name="Google Shape;16828;p61"/>
              <p:cNvSpPr/>
              <p:nvPr/>
            </p:nvSpPr>
            <p:spPr>
              <a:xfrm>
                <a:off x="6235264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7" name="Google Shape;16829;p61"/>
              <p:cNvSpPr/>
              <p:nvPr/>
            </p:nvSpPr>
            <p:spPr>
              <a:xfrm>
                <a:off x="6260805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8" name="Google Shape;16830;p61"/>
              <p:cNvSpPr/>
              <p:nvPr/>
            </p:nvSpPr>
            <p:spPr>
              <a:xfrm>
                <a:off x="6260805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9" name="Google Shape;16831;p61"/>
              <p:cNvSpPr/>
              <p:nvPr/>
            </p:nvSpPr>
            <p:spPr>
              <a:xfrm>
                <a:off x="6260805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0" name="Google Shape;16832;p61"/>
              <p:cNvSpPr/>
              <p:nvPr/>
            </p:nvSpPr>
            <p:spPr>
              <a:xfrm>
                <a:off x="6183390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1" name="Google Shape;16833;p61"/>
              <p:cNvSpPr/>
              <p:nvPr/>
            </p:nvSpPr>
            <p:spPr>
              <a:xfrm>
                <a:off x="6106674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2" name="Google Shape;16834;p61"/>
              <p:cNvSpPr/>
              <p:nvPr/>
            </p:nvSpPr>
            <p:spPr>
              <a:xfrm>
                <a:off x="6157802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3" name="Google Shape;16835;p61"/>
              <p:cNvSpPr/>
              <p:nvPr/>
            </p:nvSpPr>
            <p:spPr>
              <a:xfrm>
                <a:off x="6208930" y="2028178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4" name="Google Shape;16836;p61"/>
              <p:cNvSpPr/>
              <p:nvPr/>
            </p:nvSpPr>
            <p:spPr>
              <a:xfrm>
                <a:off x="6080387" y="2053765"/>
                <a:ext cx="26333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64" y="564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5" name="Google Shape;16837;p61"/>
              <p:cNvSpPr/>
              <p:nvPr/>
            </p:nvSpPr>
            <p:spPr>
              <a:xfrm>
                <a:off x="6132215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50" y="564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6" name="Google Shape;16838;p61"/>
              <p:cNvSpPr/>
              <p:nvPr/>
            </p:nvSpPr>
            <p:spPr>
              <a:xfrm>
                <a:off x="6183390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7" name="Google Shape;16839;p61"/>
              <p:cNvSpPr/>
              <p:nvPr/>
            </p:nvSpPr>
            <p:spPr>
              <a:xfrm>
                <a:off x="6106674" y="2080052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8" name="Google Shape;16840;p61"/>
              <p:cNvSpPr/>
              <p:nvPr/>
            </p:nvSpPr>
            <p:spPr>
              <a:xfrm>
                <a:off x="6132215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9" name="Google Shape;16841;p61"/>
              <p:cNvSpPr/>
              <p:nvPr/>
            </p:nvSpPr>
            <p:spPr>
              <a:xfrm>
                <a:off x="6157802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0" name="Google Shape;16842;p61"/>
              <p:cNvSpPr/>
              <p:nvPr/>
            </p:nvSpPr>
            <p:spPr>
              <a:xfrm>
                <a:off x="6208930" y="2080052"/>
                <a:ext cx="26380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1" name="Google Shape;16843;p61"/>
              <p:cNvSpPr/>
              <p:nvPr/>
            </p:nvSpPr>
            <p:spPr>
              <a:xfrm>
                <a:off x="6260805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2" name="Google Shape;16844;p61"/>
              <p:cNvSpPr/>
              <p:nvPr/>
            </p:nvSpPr>
            <p:spPr>
              <a:xfrm>
                <a:off x="6260805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3" name="Google Shape;16845;p61"/>
              <p:cNvSpPr/>
              <p:nvPr/>
            </p:nvSpPr>
            <p:spPr>
              <a:xfrm>
                <a:off x="6260805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4" name="Google Shape;16846;p61"/>
              <p:cNvSpPr/>
              <p:nvPr/>
            </p:nvSpPr>
            <p:spPr>
              <a:xfrm>
                <a:off x="6003671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5" name="Google Shape;16847;p61"/>
              <p:cNvSpPr/>
              <p:nvPr/>
            </p:nvSpPr>
            <p:spPr>
              <a:xfrm>
                <a:off x="6054799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6" name="Google Shape;16848;p61"/>
              <p:cNvSpPr/>
              <p:nvPr/>
            </p:nvSpPr>
            <p:spPr>
              <a:xfrm>
                <a:off x="6029212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7" name="Google Shape;16849;p61"/>
              <p:cNvSpPr/>
              <p:nvPr/>
            </p:nvSpPr>
            <p:spPr>
              <a:xfrm>
                <a:off x="6054799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8" name="Google Shape;16850;p61"/>
              <p:cNvSpPr/>
              <p:nvPr/>
            </p:nvSpPr>
            <p:spPr>
              <a:xfrm>
                <a:off x="6235264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9" name="Google Shape;16851;p61"/>
              <p:cNvSpPr/>
              <p:nvPr/>
            </p:nvSpPr>
            <p:spPr>
              <a:xfrm>
                <a:off x="6235264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</p:grpSp>
      <p:pic>
        <p:nvPicPr>
          <p:cNvPr id="690" name="Picture 689">
            <a:hlinkClick r:id="" action="ppaction://noaction"/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4248159">
            <a:off x="6175451" y="2177929"/>
            <a:ext cx="1446909" cy="1959017"/>
          </a:xfrm>
          <a:prstGeom prst="rect">
            <a:avLst/>
          </a:prstGeom>
        </p:spPr>
      </p:pic>
      <p:grpSp>
        <p:nvGrpSpPr>
          <p:cNvPr id="691" name="Google Shape;16125;p61"/>
          <p:cNvGrpSpPr/>
          <p:nvPr/>
        </p:nvGrpSpPr>
        <p:grpSpPr>
          <a:xfrm>
            <a:off x="10248455" y="438079"/>
            <a:ext cx="692072" cy="568923"/>
            <a:chOff x="3097058" y="1823311"/>
            <a:chExt cx="480011" cy="426692"/>
          </a:xfrm>
        </p:grpSpPr>
        <p:sp>
          <p:nvSpPr>
            <p:cNvPr id="692" name="Google Shape;16126;p61"/>
            <p:cNvSpPr/>
            <p:nvPr/>
          </p:nvSpPr>
          <p:spPr>
            <a:xfrm>
              <a:off x="3150377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3" name="Google Shape;16127;p61"/>
            <p:cNvSpPr/>
            <p:nvPr/>
          </p:nvSpPr>
          <p:spPr>
            <a:xfrm>
              <a:off x="3257015" y="1823311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4" name="Google Shape;16128;p61"/>
            <p:cNvSpPr/>
            <p:nvPr/>
          </p:nvSpPr>
          <p:spPr>
            <a:xfrm>
              <a:off x="3310381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5" name="Google Shape;16129;p61"/>
            <p:cNvSpPr/>
            <p:nvPr/>
          </p:nvSpPr>
          <p:spPr>
            <a:xfrm>
              <a:off x="3363700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6" name="Google Shape;16130;p61"/>
            <p:cNvSpPr/>
            <p:nvPr/>
          </p:nvSpPr>
          <p:spPr>
            <a:xfrm>
              <a:off x="3203696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7" name="Google Shape;16131;p61"/>
            <p:cNvSpPr/>
            <p:nvPr/>
          </p:nvSpPr>
          <p:spPr>
            <a:xfrm>
              <a:off x="3363700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8" name="Google Shape;16132;p61"/>
            <p:cNvSpPr/>
            <p:nvPr/>
          </p:nvSpPr>
          <p:spPr>
            <a:xfrm>
              <a:off x="3417019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9" name="Google Shape;16133;p61"/>
            <p:cNvSpPr/>
            <p:nvPr/>
          </p:nvSpPr>
          <p:spPr>
            <a:xfrm>
              <a:off x="3470338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0" name="Google Shape;16134;p61"/>
            <p:cNvSpPr/>
            <p:nvPr/>
          </p:nvSpPr>
          <p:spPr>
            <a:xfrm>
              <a:off x="3097058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1" name="Google Shape;16135;p61"/>
            <p:cNvSpPr/>
            <p:nvPr/>
          </p:nvSpPr>
          <p:spPr>
            <a:xfrm>
              <a:off x="3363700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2" name="Google Shape;16136;p61"/>
            <p:cNvSpPr/>
            <p:nvPr/>
          </p:nvSpPr>
          <p:spPr>
            <a:xfrm>
              <a:off x="3417019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3" name="Google Shape;16137;p61"/>
            <p:cNvSpPr/>
            <p:nvPr/>
          </p:nvSpPr>
          <p:spPr>
            <a:xfrm>
              <a:off x="3470338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4" name="Google Shape;16138;p61"/>
            <p:cNvSpPr/>
            <p:nvPr/>
          </p:nvSpPr>
          <p:spPr>
            <a:xfrm>
              <a:off x="3257015" y="1983314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5" name="Google Shape;16139;p61"/>
            <p:cNvSpPr/>
            <p:nvPr/>
          </p:nvSpPr>
          <p:spPr>
            <a:xfrm>
              <a:off x="3310381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6" name="Google Shape;16140;p61"/>
            <p:cNvSpPr/>
            <p:nvPr/>
          </p:nvSpPr>
          <p:spPr>
            <a:xfrm>
              <a:off x="3363700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7" name="Google Shape;16141;p61"/>
            <p:cNvSpPr/>
            <p:nvPr/>
          </p:nvSpPr>
          <p:spPr>
            <a:xfrm>
              <a:off x="3417019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8" name="Google Shape;16142;p61"/>
            <p:cNvSpPr/>
            <p:nvPr/>
          </p:nvSpPr>
          <p:spPr>
            <a:xfrm>
              <a:off x="3470338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9" name="Google Shape;16143;p61"/>
            <p:cNvSpPr/>
            <p:nvPr/>
          </p:nvSpPr>
          <p:spPr>
            <a:xfrm>
              <a:off x="3203696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0" name="Google Shape;16144;p61"/>
            <p:cNvSpPr/>
            <p:nvPr/>
          </p:nvSpPr>
          <p:spPr>
            <a:xfrm>
              <a:off x="3257015" y="2036633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1" name="Google Shape;16145;p61"/>
            <p:cNvSpPr/>
            <p:nvPr/>
          </p:nvSpPr>
          <p:spPr>
            <a:xfrm>
              <a:off x="3310381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2" name="Google Shape;16146;p61"/>
            <p:cNvSpPr/>
            <p:nvPr/>
          </p:nvSpPr>
          <p:spPr>
            <a:xfrm>
              <a:off x="3363700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3" name="Google Shape;16147;p61"/>
            <p:cNvSpPr/>
            <p:nvPr/>
          </p:nvSpPr>
          <p:spPr>
            <a:xfrm>
              <a:off x="3417019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4" name="Google Shape;16148;p61"/>
            <p:cNvSpPr/>
            <p:nvPr/>
          </p:nvSpPr>
          <p:spPr>
            <a:xfrm>
              <a:off x="3470338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5" name="Google Shape;16149;p61"/>
            <p:cNvSpPr/>
            <p:nvPr/>
          </p:nvSpPr>
          <p:spPr>
            <a:xfrm>
              <a:off x="3203696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6" name="Google Shape;16150;p61"/>
            <p:cNvSpPr/>
            <p:nvPr/>
          </p:nvSpPr>
          <p:spPr>
            <a:xfrm>
              <a:off x="3257015" y="2089952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7" name="Google Shape;16151;p61"/>
            <p:cNvSpPr/>
            <p:nvPr/>
          </p:nvSpPr>
          <p:spPr>
            <a:xfrm>
              <a:off x="3310381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8" name="Google Shape;16152;p61"/>
            <p:cNvSpPr/>
            <p:nvPr/>
          </p:nvSpPr>
          <p:spPr>
            <a:xfrm>
              <a:off x="3363700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9" name="Google Shape;16153;p61"/>
            <p:cNvSpPr/>
            <p:nvPr/>
          </p:nvSpPr>
          <p:spPr>
            <a:xfrm>
              <a:off x="3417019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0" name="Google Shape;16154;p61"/>
            <p:cNvSpPr/>
            <p:nvPr/>
          </p:nvSpPr>
          <p:spPr>
            <a:xfrm>
              <a:off x="3470338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1" name="Google Shape;16155;p61"/>
            <p:cNvSpPr/>
            <p:nvPr/>
          </p:nvSpPr>
          <p:spPr>
            <a:xfrm>
              <a:off x="3203696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2" name="Google Shape;16156;p61"/>
            <p:cNvSpPr/>
            <p:nvPr/>
          </p:nvSpPr>
          <p:spPr>
            <a:xfrm>
              <a:off x="3257015" y="2143271"/>
              <a:ext cx="53412" cy="53412"/>
            </a:xfrm>
            <a:custGeom>
              <a:avLst/>
              <a:gdLst/>
              <a:ahLst/>
              <a:cxnLst/>
              <a:rect l="l" t="t" r="r" b="b"/>
              <a:pathLst>
                <a:path w="1146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3" name="Google Shape;16157;p61"/>
            <p:cNvSpPr/>
            <p:nvPr/>
          </p:nvSpPr>
          <p:spPr>
            <a:xfrm>
              <a:off x="3310381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4" name="Google Shape;16158;p61"/>
            <p:cNvSpPr/>
            <p:nvPr/>
          </p:nvSpPr>
          <p:spPr>
            <a:xfrm>
              <a:off x="3363700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5" name="Google Shape;16159;p61"/>
            <p:cNvSpPr/>
            <p:nvPr/>
          </p:nvSpPr>
          <p:spPr>
            <a:xfrm>
              <a:off x="3417019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6" name="Google Shape;16160;p61"/>
            <p:cNvSpPr/>
            <p:nvPr/>
          </p:nvSpPr>
          <p:spPr>
            <a:xfrm>
              <a:off x="3470338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7" name="Google Shape;16161;p61"/>
            <p:cNvSpPr/>
            <p:nvPr/>
          </p:nvSpPr>
          <p:spPr>
            <a:xfrm>
              <a:off x="3257015" y="2196637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8" name="Google Shape;16162;p61"/>
            <p:cNvSpPr/>
            <p:nvPr/>
          </p:nvSpPr>
          <p:spPr>
            <a:xfrm>
              <a:off x="3310381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9" name="Google Shape;16163;p61"/>
            <p:cNvSpPr/>
            <p:nvPr/>
          </p:nvSpPr>
          <p:spPr>
            <a:xfrm>
              <a:off x="3363700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0" name="Google Shape;16164;p61"/>
            <p:cNvSpPr/>
            <p:nvPr/>
          </p:nvSpPr>
          <p:spPr>
            <a:xfrm>
              <a:off x="3417019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1" name="Google Shape;16165;p61"/>
            <p:cNvSpPr/>
            <p:nvPr/>
          </p:nvSpPr>
          <p:spPr>
            <a:xfrm>
              <a:off x="3523657" y="1929948"/>
              <a:ext cx="53412" cy="53412"/>
            </a:xfrm>
            <a:custGeom>
              <a:avLst/>
              <a:gdLst/>
              <a:ahLst/>
              <a:cxnLst/>
              <a:rect l="l" t="t" r="r" b="b"/>
              <a:pathLst>
                <a:path w="1146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2" name="Google Shape;16166;p61"/>
            <p:cNvSpPr/>
            <p:nvPr/>
          </p:nvSpPr>
          <p:spPr>
            <a:xfrm>
              <a:off x="3523657" y="1983314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3" name="Google Shape;16167;p61"/>
            <p:cNvSpPr/>
            <p:nvPr/>
          </p:nvSpPr>
          <p:spPr>
            <a:xfrm>
              <a:off x="3523657" y="2036633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4" name="Google Shape;16168;p61"/>
            <p:cNvSpPr/>
            <p:nvPr/>
          </p:nvSpPr>
          <p:spPr>
            <a:xfrm>
              <a:off x="3523657" y="2089952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735" name="Google Shape;16786;p61"/>
          <p:cNvGrpSpPr/>
          <p:nvPr/>
        </p:nvGrpSpPr>
        <p:grpSpPr>
          <a:xfrm flipH="1">
            <a:off x="3123461" y="4058925"/>
            <a:ext cx="449937" cy="205835"/>
            <a:chOff x="5978084" y="1951462"/>
            <a:chExt cx="308355" cy="154178"/>
          </a:xfrm>
        </p:grpSpPr>
        <p:sp>
          <p:nvSpPr>
            <p:cNvPr id="736" name="Google Shape;16787;p61"/>
            <p:cNvSpPr/>
            <p:nvPr/>
          </p:nvSpPr>
          <p:spPr>
            <a:xfrm>
              <a:off x="5978084" y="2002590"/>
              <a:ext cx="25634" cy="25634"/>
            </a:xfrm>
            <a:custGeom>
              <a:avLst/>
              <a:gdLst/>
              <a:ahLst/>
              <a:cxnLst/>
              <a:rect l="l" t="t" r="r" b="b"/>
              <a:pathLst>
                <a:path w="550" h="550" extrusionOk="0">
                  <a:moveTo>
                    <a:pt x="1" y="1"/>
                  </a:moveTo>
                  <a:lnTo>
                    <a:pt x="1" y="549"/>
                  </a:lnTo>
                  <a:lnTo>
                    <a:pt x="549" y="549"/>
                  </a:lnTo>
                  <a:lnTo>
                    <a:pt x="549" y="1"/>
                  </a:lnTo>
                  <a:close/>
                </a:path>
              </a:pathLst>
            </a:custGeom>
            <a:solidFill>
              <a:srgbClr val="FFC8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7" name="Google Shape;16788;p61"/>
            <p:cNvSpPr/>
            <p:nvPr/>
          </p:nvSpPr>
          <p:spPr>
            <a:xfrm>
              <a:off x="5978084" y="2028178"/>
              <a:ext cx="25634" cy="25634"/>
            </a:xfrm>
            <a:custGeom>
              <a:avLst/>
              <a:gdLst/>
              <a:ahLst/>
              <a:cxnLst/>
              <a:rect l="l" t="t" r="r" b="b"/>
              <a:pathLst>
                <a:path w="550" h="550" extrusionOk="0">
                  <a:moveTo>
                    <a:pt x="1" y="0"/>
                  </a:moveTo>
                  <a:lnTo>
                    <a:pt x="1" y="549"/>
                  </a:lnTo>
                  <a:lnTo>
                    <a:pt x="549" y="549"/>
                  </a:lnTo>
                  <a:lnTo>
                    <a:pt x="549" y="0"/>
                  </a:lnTo>
                  <a:close/>
                </a:path>
              </a:pathLst>
            </a:custGeom>
            <a:solidFill>
              <a:srgbClr val="FFC8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grpSp>
          <p:nvGrpSpPr>
            <p:cNvPr id="738" name="Google Shape;16789;p61"/>
            <p:cNvGrpSpPr/>
            <p:nvPr/>
          </p:nvGrpSpPr>
          <p:grpSpPr>
            <a:xfrm>
              <a:off x="6003671" y="1951462"/>
              <a:ext cx="282768" cy="154178"/>
              <a:chOff x="6003671" y="1951462"/>
              <a:chExt cx="282768" cy="154178"/>
            </a:xfrm>
          </p:grpSpPr>
          <p:sp>
            <p:nvSpPr>
              <p:cNvPr id="739" name="Google Shape;16790;p61"/>
              <p:cNvSpPr/>
              <p:nvPr/>
            </p:nvSpPr>
            <p:spPr>
              <a:xfrm>
                <a:off x="6029212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0" name="Google Shape;16791;p61"/>
              <p:cNvSpPr/>
              <p:nvPr/>
            </p:nvSpPr>
            <p:spPr>
              <a:xfrm>
                <a:off x="6054799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1" name="Google Shape;16792;p61"/>
              <p:cNvSpPr/>
              <p:nvPr/>
            </p:nvSpPr>
            <p:spPr>
              <a:xfrm>
                <a:off x="6080387" y="1951462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2" name="Google Shape;16793;p61"/>
              <p:cNvSpPr/>
              <p:nvPr/>
            </p:nvSpPr>
            <p:spPr>
              <a:xfrm>
                <a:off x="6106674" y="1951462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3" name="Google Shape;16794;p61"/>
              <p:cNvSpPr/>
              <p:nvPr/>
            </p:nvSpPr>
            <p:spPr>
              <a:xfrm>
                <a:off x="6132215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4" name="Google Shape;16795;p61"/>
              <p:cNvSpPr/>
              <p:nvPr/>
            </p:nvSpPr>
            <p:spPr>
              <a:xfrm>
                <a:off x="6157802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5" name="Google Shape;16796;p61"/>
              <p:cNvSpPr/>
              <p:nvPr/>
            </p:nvSpPr>
            <p:spPr>
              <a:xfrm>
                <a:off x="6183390" y="1951462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6" name="Google Shape;16797;p61"/>
              <p:cNvSpPr/>
              <p:nvPr/>
            </p:nvSpPr>
            <p:spPr>
              <a:xfrm>
                <a:off x="6208930" y="1951462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7" name="Google Shape;16798;p61"/>
              <p:cNvSpPr/>
              <p:nvPr/>
            </p:nvSpPr>
            <p:spPr>
              <a:xfrm>
                <a:off x="6003671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8" name="Google Shape;16799;p61"/>
              <p:cNvSpPr/>
              <p:nvPr/>
            </p:nvSpPr>
            <p:spPr>
              <a:xfrm>
                <a:off x="6029212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9" name="Google Shape;16800;p61"/>
              <p:cNvSpPr/>
              <p:nvPr/>
            </p:nvSpPr>
            <p:spPr>
              <a:xfrm>
                <a:off x="6054799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0" name="Google Shape;16801;p61"/>
              <p:cNvSpPr/>
              <p:nvPr/>
            </p:nvSpPr>
            <p:spPr>
              <a:xfrm>
                <a:off x="6080387" y="1977049"/>
                <a:ext cx="26333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1" name="Google Shape;16802;p61"/>
              <p:cNvSpPr/>
              <p:nvPr/>
            </p:nvSpPr>
            <p:spPr>
              <a:xfrm>
                <a:off x="6106674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2" name="Google Shape;16803;p61"/>
              <p:cNvSpPr/>
              <p:nvPr/>
            </p:nvSpPr>
            <p:spPr>
              <a:xfrm>
                <a:off x="6132215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3" name="Google Shape;16804;p61"/>
              <p:cNvSpPr/>
              <p:nvPr/>
            </p:nvSpPr>
            <p:spPr>
              <a:xfrm>
                <a:off x="6157802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4" name="Google Shape;16805;p61"/>
              <p:cNvSpPr/>
              <p:nvPr/>
            </p:nvSpPr>
            <p:spPr>
              <a:xfrm>
                <a:off x="6183390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5" name="Google Shape;16806;p61"/>
              <p:cNvSpPr/>
              <p:nvPr/>
            </p:nvSpPr>
            <p:spPr>
              <a:xfrm>
                <a:off x="6208930" y="1977049"/>
                <a:ext cx="26380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6" name="Google Shape;16807;p61"/>
              <p:cNvSpPr/>
              <p:nvPr/>
            </p:nvSpPr>
            <p:spPr>
              <a:xfrm>
                <a:off x="6003671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7" name="Google Shape;16808;p61"/>
              <p:cNvSpPr/>
              <p:nvPr/>
            </p:nvSpPr>
            <p:spPr>
              <a:xfrm>
                <a:off x="6029212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8" name="Google Shape;16809;p61"/>
              <p:cNvSpPr/>
              <p:nvPr/>
            </p:nvSpPr>
            <p:spPr>
              <a:xfrm>
                <a:off x="6054799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9" name="Google Shape;16810;p61"/>
              <p:cNvSpPr/>
              <p:nvPr/>
            </p:nvSpPr>
            <p:spPr>
              <a:xfrm>
                <a:off x="6080387" y="2002590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0" name="Google Shape;16811;p61"/>
              <p:cNvSpPr/>
              <p:nvPr/>
            </p:nvSpPr>
            <p:spPr>
              <a:xfrm>
                <a:off x="6106674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1" name="Google Shape;16812;p61"/>
              <p:cNvSpPr/>
              <p:nvPr/>
            </p:nvSpPr>
            <p:spPr>
              <a:xfrm>
                <a:off x="6132215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2" name="Google Shape;16813;p61"/>
              <p:cNvSpPr/>
              <p:nvPr/>
            </p:nvSpPr>
            <p:spPr>
              <a:xfrm>
                <a:off x="6157802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3" name="Google Shape;16814;p61"/>
              <p:cNvSpPr/>
              <p:nvPr/>
            </p:nvSpPr>
            <p:spPr>
              <a:xfrm>
                <a:off x="6208930" y="2002590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4" name="Google Shape;16815;p61"/>
              <p:cNvSpPr/>
              <p:nvPr/>
            </p:nvSpPr>
            <p:spPr>
              <a:xfrm>
                <a:off x="6029212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5" name="Google Shape;16816;p61"/>
              <p:cNvSpPr/>
              <p:nvPr/>
            </p:nvSpPr>
            <p:spPr>
              <a:xfrm>
                <a:off x="6080387" y="2028178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6" name="Google Shape;16817;p61"/>
              <p:cNvSpPr/>
              <p:nvPr/>
            </p:nvSpPr>
            <p:spPr>
              <a:xfrm>
                <a:off x="6132215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7" name="Google Shape;16818;p61"/>
              <p:cNvSpPr/>
              <p:nvPr/>
            </p:nvSpPr>
            <p:spPr>
              <a:xfrm>
                <a:off x="6183390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8" name="Google Shape;16819;p61"/>
              <p:cNvSpPr/>
              <p:nvPr/>
            </p:nvSpPr>
            <p:spPr>
              <a:xfrm>
                <a:off x="6003671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9" name="Google Shape;16820;p61"/>
              <p:cNvSpPr/>
              <p:nvPr/>
            </p:nvSpPr>
            <p:spPr>
              <a:xfrm>
                <a:off x="6054799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0" name="Google Shape;16821;p61"/>
              <p:cNvSpPr/>
              <p:nvPr/>
            </p:nvSpPr>
            <p:spPr>
              <a:xfrm>
                <a:off x="6106674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1" name="Google Shape;16822;p61"/>
              <p:cNvSpPr/>
              <p:nvPr/>
            </p:nvSpPr>
            <p:spPr>
              <a:xfrm>
                <a:off x="6157802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2" name="Google Shape;16823;p61"/>
              <p:cNvSpPr/>
              <p:nvPr/>
            </p:nvSpPr>
            <p:spPr>
              <a:xfrm>
                <a:off x="6208930" y="2053765"/>
                <a:ext cx="26380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65" y="564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3" name="Google Shape;16824;p61"/>
              <p:cNvSpPr/>
              <p:nvPr/>
            </p:nvSpPr>
            <p:spPr>
              <a:xfrm>
                <a:off x="6029212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4" name="Google Shape;16825;p61"/>
              <p:cNvSpPr/>
              <p:nvPr/>
            </p:nvSpPr>
            <p:spPr>
              <a:xfrm>
                <a:off x="6080387" y="2080052"/>
                <a:ext cx="26333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5" name="Google Shape;16826;p61"/>
              <p:cNvSpPr/>
              <p:nvPr/>
            </p:nvSpPr>
            <p:spPr>
              <a:xfrm>
                <a:off x="6183390" y="2080052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6" name="Google Shape;16827;p61"/>
              <p:cNvSpPr/>
              <p:nvPr/>
            </p:nvSpPr>
            <p:spPr>
              <a:xfrm>
                <a:off x="6235264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7" name="Google Shape;16828;p61"/>
              <p:cNvSpPr/>
              <p:nvPr/>
            </p:nvSpPr>
            <p:spPr>
              <a:xfrm>
                <a:off x="6235264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8" name="Google Shape;16829;p61"/>
              <p:cNvSpPr/>
              <p:nvPr/>
            </p:nvSpPr>
            <p:spPr>
              <a:xfrm>
                <a:off x="6260805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9" name="Google Shape;16830;p61"/>
              <p:cNvSpPr/>
              <p:nvPr/>
            </p:nvSpPr>
            <p:spPr>
              <a:xfrm>
                <a:off x="6260805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0" name="Google Shape;16831;p61"/>
              <p:cNvSpPr/>
              <p:nvPr/>
            </p:nvSpPr>
            <p:spPr>
              <a:xfrm>
                <a:off x="6260805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1" name="Google Shape;16832;p61"/>
              <p:cNvSpPr/>
              <p:nvPr/>
            </p:nvSpPr>
            <p:spPr>
              <a:xfrm>
                <a:off x="6183390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2" name="Google Shape;16833;p61"/>
              <p:cNvSpPr/>
              <p:nvPr/>
            </p:nvSpPr>
            <p:spPr>
              <a:xfrm>
                <a:off x="6106674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3" name="Google Shape;16834;p61"/>
              <p:cNvSpPr/>
              <p:nvPr/>
            </p:nvSpPr>
            <p:spPr>
              <a:xfrm>
                <a:off x="6157802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4" name="Google Shape;16835;p61"/>
              <p:cNvSpPr/>
              <p:nvPr/>
            </p:nvSpPr>
            <p:spPr>
              <a:xfrm>
                <a:off x="6208930" y="2028178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5" name="Google Shape;16836;p61"/>
              <p:cNvSpPr/>
              <p:nvPr/>
            </p:nvSpPr>
            <p:spPr>
              <a:xfrm>
                <a:off x="6080387" y="2053765"/>
                <a:ext cx="26333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64" y="564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6" name="Google Shape;16837;p61"/>
              <p:cNvSpPr/>
              <p:nvPr/>
            </p:nvSpPr>
            <p:spPr>
              <a:xfrm>
                <a:off x="6132215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50" y="564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7" name="Google Shape;16838;p61"/>
              <p:cNvSpPr/>
              <p:nvPr/>
            </p:nvSpPr>
            <p:spPr>
              <a:xfrm>
                <a:off x="6183390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8" name="Google Shape;16839;p61"/>
              <p:cNvSpPr/>
              <p:nvPr/>
            </p:nvSpPr>
            <p:spPr>
              <a:xfrm>
                <a:off x="6106674" y="2080052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9" name="Google Shape;16840;p61"/>
              <p:cNvSpPr/>
              <p:nvPr/>
            </p:nvSpPr>
            <p:spPr>
              <a:xfrm>
                <a:off x="6132215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0" name="Google Shape;16841;p61"/>
              <p:cNvSpPr/>
              <p:nvPr/>
            </p:nvSpPr>
            <p:spPr>
              <a:xfrm>
                <a:off x="6157802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1" name="Google Shape;16842;p61"/>
              <p:cNvSpPr/>
              <p:nvPr/>
            </p:nvSpPr>
            <p:spPr>
              <a:xfrm>
                <a:off x="6208930" y="2080052"/>
                <a:ext cx="26380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2" name="Google Shape;16843;p61"/>
              <p:cNvSpPr/>
              <p:nvPr/>
            </p:nvSpPr>
            <p:spPr>
              <a:xfrm>
                <a:off x="6260805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3" name="Google Shape;16844;p61"/>
              <p:cNvSpPr/>
              <p:nvPr/>
            </p:nvSpPr>
            <p:spPr>
              <a:xfrm>
                <a:off x="6260805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4" name="Google Shape;16845;p61"/>
              <p:cNvSpPr/>
              <p:nvPr/>
            </p:nvSpPr>
            <p:spPr>
              <a:xfrm>
                <a:off x="6260805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5" name="Google Shape;16846;p61"/>
              <p:cNvSpPr/>
              <p:nvPr/>
            </p:nvSpPr>
            <p:spPr>
              <a:xfrm>
                <a:off x="6003671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6" name="Google Shape;16847;p61"/>
              <p:cNvSpPr/>
              <p:nvPr/>
            </p:nvSpPr>
            <p:spPr>
              <a:xfrm>
                <a:off x="6054799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7" name="Google Shape;16848;p61"/>
              <p:cNvSpPr/>
              <p:nvPr/>
            </p:nvSpPr>
            <p:spPr>
              <a:xfrm>
                <a:off x="6029212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8" name="Google Shape;16849;p61"/>
              <p:cNvSpPr/>
              <p:nvPr/>
            </p:nvSpPr>
            <p:spPr>
              <a:xfrm>
                <a:off x="6054799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9" name="Google Shape;16850;p61"/>
              <p:cNvSpPr/>
              <p:nvPr/>
            </p:nvSpPr>
            <p:spPr>
              <a:xfrm>
                <a:off x="6235264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00" name="Google Shape;16851;p61"/>
              <p:cNvSpPr/>
              <p:nvPr/>
            </p:nvSpPr>
            <p:spPr>
              <a:xfrm>
                <a:off x="6235264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</p:grpSp>
      <p:pic>
        <p:nvPicPr>
          <p:cNvPr id="801" name="Picture 800">
            <a:hlinkClick r:id="" action="ppaction://noaction"/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4248159">
            <a:off x="9525002" y="596193"/>
            <a:ext cx="1446909" cy="1959017"/>
          </a:xfrm>
          <a:prstGeom prst="rect">
            <a:avLst/>
          </a:prstGeom>
        </p:spPr>
      </p:pic>
      <p:grpSp>
        <p:nvGrpSpPr>
          <p:cNvPr id="802" name="Google Shape;16125;p61"/>
          <p:cNvGrpSpPr/>
          <p:nvPr/>
        </p:nvGrpSpPr>
        <p:grpSpPr>
          <a:xfrm>
            <a:off x="9507510" y="3602745"/>
            <a:ext cx="640015" cy="568923"/>
            <a:chOff x="3097058" y="1823311"/>
            <a:chExt cx="480011" cy="426692"/>
          </a:xfrm>
        </p:grpSpPr>
        <p:sp>
          <p:nvSpPr>
            <p:cNvPr id="803" name="Google Shape;16126;p61"/>
            <p:cNvSpPr/>
            <p:nvPr/>
          </p:nvSpPr>
          <p:spPr>
            <a:xfrm>
              <a:off x="3150377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4" name="Google Shape;16127;p61"/>
            <p:cNvSpPr/>
            <p:nvPr/>
          </p:nvSpPr>
          <p:spPr>
            <a:xfrm>
              <a:off x="3257015" y="1823311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5" name="Google Shape;16128;p61"/>
            <p:cNvSpPr/>
            <p:nvPr/>
          </p:nvSpPr>
          <p:spPr>
            <a:xfrm>
              <a:off x="3310381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6" name="Google Shape;16129;p61"/>
            <p:cNvSpPr/>
            <p:nvPr/>
          </p:nvSpPr>
          <p:spPr>
            <a:xfrm>
              <a:off x="3363700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7" name="Google Shape;16130;p61"/>
            <p:cNvSpPr/>
            <p:nvPr/>
          </p:nvSpPr>
          <p:spPr>
            <a:xfrm>
              <a:off x="3203696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8" name="Google Shape;16131;p61"/>
            <p:cNvSpPr/>
            <p:nvPr/>
          </p:nvSpPr>
          <p:spPr>
            <a:xfrm>
              <a:off x="3363700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9" name="Google Shape;16132;p61"/>
            <p:cNvSpPr/>
            <p:nvPr/>
          </p:nvSpPr>
          <p:spPr>
            <a:xfrm>
              <a:off x="3417019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0" name="Google Shape;16133;p61"/>
            <p:cNvSpPr/>
            <p:nvPr/>
          </p:nvSpPr>
          <p:spPr>
            <a:xfrm>
              <a:off x="3470338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1" name="Google Shape;16134;p61"/>
            <p:cNvSpPr/>
            <p:nvPr/>
          </p:nvSpPr>
          <p:spPr>
            <a:xfrm>
              <a:off x="3097058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2" name="Google Shape;16135;p61"/>
            <p:cNvSpPr/>
            <p:nvPr/>
          </p:nvSpPr>
          <p:spPr>
            <a:xfrm>
              <a:off x="3363700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3" name="Google Shape;16136;p61"/>
            <p:cNvSpPr/>
            <p:nvPr/>
          </p:nvSpPr>
          <p:spPr>
            <a:xfrm>
              <a:off x="3417019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4" name="Google Shape;16137;p61"/>
            <p:cNvSpPr/>
            <p:nvPr/>
          </p:nvSpPr>
          <p:spPr>
            <a:xfrm>
              <a:off x="3470338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5" name="Google Shape;16138;p61"/>
            <p:cNvSpPr/>
            <p:nvPr/>
          </p:nvSpPr>
          <p:spPr>
            <a:xfrm>
              <a:off x="3257015" y="1983314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6" name="Google Shape;16139;p61"/>
            <p:cNvSpPr/>
            <p:nvPr/>
          </p:nvSpPr>
          <p:spPr>
            <a:xfrm>
              <a:off x="3310381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7" name="Google Shape;16140;p61"/>
            <p:cNvSpPr/>
            <p:nvPr/>
          </p:nvSpPr>
          <p:spPr>
            <a:xfrm>
              <a:off x="3363700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8" name="Google Shape;16141;p61"/>
            <p:cNvSpPr/>
            <p:nvPr/>
          </p:nvSpPr>
          <p:spPr>
            <a:xfrm>
              <a:off x="3417019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9" name="Google Shape;16142;p61"/>
            <p:cNvSpPr/>
            <p:nvPr/>
          </p:nvSpPr>
          <p:spPr>
            <a:xfrm>
              <a:off x="3470338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0" name="Google Shape;16143;p61"/>
            <p:cNvSpPr/>
            <p:nvPr/>
          </p:nvSpPr>
          <p:spPr>
            <a:xfrm>
              <a:off x="3203696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1" name="Google Shape;16144;p61"/>
            <p:cNvSpPr/>
            <p:nvPr/>
          </p:nvSpPr>
          <p:spPr>
            <a:xfrm>
              <a:off x="3257015" y="2036633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2" name="Google Shape;16145;p61"/>
            <p:cNvSpPr/>
            <p:nvPr/>
          </p:nvSpPr>
          <p:spPr>
            <a:xfrm>
              <a:off x="3310381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3" name="Google Shape;16146;p61"/>
            <p:cNvSpPr/>
            <p:nvPr/>
          </p:nvSpPr>
          <p:spPr>
            <a:xfrm>
              <a:off x="3363700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4" name="Google Shape;16147;p61"/>
            <p:cNvSpPr/>
            <p:nvPr/>
          </p:nvSpPr>
          <p:spPr>
            <a:xfrm>
              <a:off x="3417019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5" name="Google Shape;16148;p61"/>
            <p:cNvSpPr/>
            <p:nvPr/>
          </p:nvSpPr>
          <p:spPr>
            <a:xfrm>
              <a:off x="3470338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6" name="Google Shape;16149;p61"/>
            <p:cNvSpPr/>
            <p:nvPr/>
          </p:nvSpPr>
          <p:spPr>
            <a:xfrm>
              <a:off x="3203696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7" name="Google Shape;16150;p61"/>
            <p:cNvSpPr/>
            <p:nvPr/>
          </p:nvSpPr>
          <p:spPr>
            <a:xfrm>
              <a:off x="3257015" y="2089952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8" name="Google Shape;16151;p61"/>
            <p:cNvSpPr/>
            <p:nvPr/>
          </p:nvSpPr>
          <p:spPr>
            <a:xfrm>
              <a:off x="3310381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9" name="Google Shape;16152;p61"/>
            <p:cNvSpPr/>
            <p:nvPr/>
          </p:nvSpPr>
          <p:spPr>
            <a:xfrm>
              <a:off x="3363700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0" name="Google Shape;16153;p61"/>
            <p:cNvSpPr/>
            <p:nvPr/>
          </p:nvSpPr>
          <p:spPr>
            <a:xfrm>
              <a:off x="3417019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1" name="Google Shape;16154;p61"/>
            <p:cNvSpPr/>
            <p:nvPr/>
          </p:nvSpPr>
          <p:spPr>
            <a:xfrm>
              <a:off x="3470338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2" name="Google Shape;16155;p61"/>
            <p:cNvSpPr/>
            <p:nvPr/>
          </p:nvSpPr>
          <p:spPr>
            <a:xfrm>
              <a:off x="3203696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3" name="Google Shape;16156;p61"/>
            <p:cNvSpPr/>
            <p:nvPr/>
          </p:nvSpPr>
          <p:spPr>
            <a:xfrm>
              <a:off x="3257015" y="2143271"/>
              <a:ext cx="53412" cy="53412"/>
            </a:xfrm>
            <a:custGeom>
              <a:avLst/>
              <a:gdLst/>
              <a:ahLst/>
              <a:cxnLst/>
              <a:rect l="l" t="t" r="r" b="b"/>
              <a:pathLst>
                <a:path w="1146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4" name="Google Shape;16157;p61"/>
            <p:cNvSpPr/>
            <p:nvPr/>
          </p:nvSpPr>
          <p:spPr>
            <a:xfrm>
              <a:off x="3310381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5" name="Google Shape;16158;p61"/>
            <p:cNvSpPr/>
            <p:nvPr/>
          </p:nvSpPr>
          <p:spPr>
            <a:xfrm>
              <a:off x="3363700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6" name="Google Shape;16159;p61"/>
            <p:cNvSpPr/>
            <p:nvPr/>
          </p:nvSpPr>
          <p:spPr>
            <a:xfrm>
              <a:off x="3417019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7" name="Google Shape;16160;p61"/>
            <p:cNvSpPr/>
            <p:nvPr/>
          </p:nvSpPr>
          <p:spPr>
            <a:xfrm>
              <a:off x="3470338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8" name="Google Shape;16161;p61"/>
            <p:cNvSpPr/>
            <p:nvPr/>
          </p:nvSpPr>
          <p:spPr>
            <a:xfrm>
              <a:off x="3257015" y="2196637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9" name="Google Shape;16162;p61"/>
            <p:cNvSpPr/>
            <p:nvPr/>
          </p:nvSpPr>
          <p:spPr>
            <a:xfrm>
              <a:off x="3310381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0" name="Google Shape;16163;p61"/>
            <p:cNvSpPr/>
            <p:nvPr/>
          </p:nvSpPr>
          <p:spPr>
            <a:xfrm>
              <a:off x="3363700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1" name="Google Shape;16164;p61"/>
            <p:cNvSpPr/>
            <p:nvPr/>
          </p:nvSpPr>
          <p:spPr>
            <a:xfrm>
              <a:off x="3417019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2" name="Google Shape;16165;p61"/>
            <p:cNvSpPr/>
            <p:nvPr/>
          </p:nvSpPr>
          <p:spPr>
            <a:xfrm>
              <a:off x="3523657" y="1929948"/>
              <a:ext cx="53412" cy="53412"/>
            </a:xfrm>
            <a:custGeom>
              <a:avLst/>
              <a:gdLst/>
              <a:ahLst/>
              <a:cxnLst/>
              <a:rect l="l" t="t" r="r" b="b"/>
              <a:pathLst>
                <a:path w="1146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3" name="Google Shape;16166;p61"/>
            <p:cNvSpPr/>
            <p:nvPr/>
          </p:nvSpPr>
          <p:spPr>
            <a:xfrm>
              <a:off x="3523657" y="1983314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4" name="Google Shape;16167;p61"/>
            <p:cNvSpPr/>
            <p:nvPr/>
          </p:nvSpPr>
          <p:spPr>
            <a:xfrm>
              <a:off x="3523657" y="2036633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5" name="Google Shape;16168;p61"/>
            <p:cNvSpPr/>
            <p:nvPr/>
          </p:nvSpPr>
          <p:spPr>
            <a:xfrm>
              <a:off x="3523657" y="2089952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846" name="Google Shape;16786;p61"/>
          <p:cNvGrpSpPr/>
          <p:nvPr/>
        </p:nvGrpSpPr>
        <p:grpSpPr>
          <a:xfrm flipH="1">
            <a:off x="3288115" y="4794963"/>
            <a:ext cx="416093" cy="205835"/>
            <a:chOff x="5978084" y="1951462"/>
            <a:chExt cx="308355" cy="154178"/>
          </a:xfrm>
        </p:grpSpPr>
        <p:sp>
          <p:nvSpPr>
            <p:cNvPr id="847" name="Google Shape;16787;p61"/>
            <p:cNvSpPr/>
            <p:nvPr/>
          </p:nvSpPr>
          <p:spPr>
            <a:xfrm>
              <a:off x="5978084" y="2002590"/>
              <a:ext cx="25634" cy="25634"/>
            </a:xfrm>
            <a:custGeom>
              <a:avLst/>
              <a:gdLst/>
              <a:ahLst/>
              <a:cxnLst/>
              <a:rect l="l" t="t" r="r" b="b"/>
              <a:pathLst>
                <a:path w="550" h="550" extrusionOk="0">
                  <a:moveTo>
                    <a:pt x="1" y="1"/>
                  </a:moveTo>
                  <a:lnTo>
                    <a:pt x="1" y="549"/>
                  </a:lnTo>
                  <a:lnTo>
                    <a:pt x="549" y="549"/>
                  </a:lnTo>
                  <a:lnTo>
                    <a:pt x="549" y="1"/>
                  </a:lnTo>
                  <a:close/>
                </a:path>
              </a:pathLst>
            </a:custGeom>
            <a:solidFill>
              <a:srgbClr val="FFC8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8" name="Google Shape;16788;p61"/>
            <p:cNvSpPr/>
            <p:nvPr/>
          </p:nvSpPr>
          <p:spPr>
            <a:xfrm>
              <a:off x="5978084" y="2028178"/>
              <a:ext cx="25634" cy="25634"/>
            </a:xfrm>
            <a:custGeom>
              <a:avLst/>
              <a:gdLst/>
              <a:ahLst/>
              <a:cxnLst/>
              <a:rect l="l" t="t" r="r" b="b"/>
              <a:pathLst>
                <a:path w="550" h="550" extrusionOk="0">
                  <a:moveTo>
                    <a:pt x="1" y="0"/>
                  </a:moveTo>
                  <a:lnTo>
                    <a:pt x="1" y="549"/>
                  </a:lnTo>
                  <a:lnTo>
                    <a:pt x="549" y="549"/>
                  </a:lnTo>
                  <a:lnTo>
                    <a:pt x="549" y="0"/>
                  </a:lnTo>
                  <a:close/>
                </a:path>
              </a:pathLst>
            </a:custGeom>
            <a:solidFill>
              <a:srgbClr val="FFC8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grpSp>
          <p:nvGrpSpPr>
            <p:cNvPr id="849" name="Google Shape;16789;p61"/>
            <p:cNvGrpSpPr/>
            <p:nvPr/>
          </p:nvGrpSpPr>
          <p:grpSpPr>
            <a:xfrm>
              <a:off x="6003671" y="1951462"/>
              <a:ext cx="282768" cy="154178"/>
              <a:chOff x="6003671" y="1951462"/>
              <a:chExt cx="282768" cy="154178"/>
            </a:xfrm>
          </p:grpSpPr>
          <p:sp>
            <p:nvSpPr>
              <p:cNvPr id="850" name="Google Shape;16790;p61"/>
              <p:cNvSpPr/>
              <p:nvPr/>
            </p:nvSpPr>
            <p:spPr>
              <a:xfrm>
                <a:off x="6029212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1" name="Google Shape;16791;p61"/>
              <p:cNvSpPr/>
              <p:nvPr/>
            </p:nvSpPr>
            <p:spPr>
              <a:xfrm>
                <a:off x="6054799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2" name="Google Shape;16792;p61"/>
              <p:cNvSpPr/>
              <p:nvPr/>
            </p:nvSpPr>
            <p:spPr>
              <a:xfrm>
                <a:off x="6080387" y="1951462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3" name="Google Shape;16793;p61"/>
              <p:cNvSpPr/>
              <p:nvPr/>
            </p:nvSpPr>
            <p:spPr>
              <a:xfrm>
                <a:off x="6106674" y="1951462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4" name="Google Shape;16794;p61"/>
              <p:cNvSpPr/>
              <p:nvPr/>
            </p:nvSpPr>
            <p:spPr>
              <a:xfrm>
                <a:off x="6132215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5" name="Google Shape;16795;p61"/>
              <p:cNvSpPr/>
              <p:nvPr/>
            </p:nvSpPr>
            <p:spPr>
              <a:xfrm>
                <a:off x="6157802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6" name="Google Shape;16796;p61"/>
              <p:cNvSpPr/>
              <p:nvPr/>
            </p:nvSpPr>
            <p:spPr>
              <a:xfrm>
                <a:off x="6183390" y="1951462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7" name="Google Shape;16797;p61"/>
              <p:cNvSpPr/>
              <p:nvPr/>
            </p:nvSpPr>
            <p:spPr>
              <a:xfrm>
                <a:off x="6208930" y="1951462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8" name="Google Shape;16798;p61"/>
              <p:cNvSpPr/>
              <p:nvPr/>
            </p:nvSpPr>
            <p:spPr>
              <a:xfrm>
                <a:off x="6003671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9" name="Google Shape;16799;p61"/>
              <p:cNvSpPr/>
              <p:nvPr/>
            </p:nvSpPr>
            <p:spPr>
              <a:xfrm>
                <a:off x="6029212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0" name="Google Shape;16800;p61"/>
              <p:cNvSpPr/>
              <p:nvPr/>
            </p:nvSpPr>
            <p:spPr>
              <a:xfrm>
                <a:off x="6054799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1" name="Google Shape;16801;p61"/>
              <p:cNvSpPr/>
              <p:nvPr/>
            </p:nvSpPr>
            <p:spPr>
              <a:xfrm>
                <a:off x="6080387" y="1977049"/>
                <a:ext cx="26333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2" name="Google Shape;16802;p61"/>
              <p:cNvSpPr/>
              <p:nvPr/>
            </p:nvSpPr>
            <p:spPr>
              <a:xfrm>
                <a:off x="6106674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3" name="Google Shape;16803;p61"/>
              <p:cNvSpPr/>
              <p:nvPr/>
            </p:nvSpPr>
            <p:spPr>
              <a:xfrm>
                <a:off x="6132215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4" name="Google Shape;16804;p61"/>
              <p:cNvSpPr/>
              <p:nvPr/>
            </p:nvSpPr>
            <p:spPr>
              <a:xfrm>
                <a:off x="6157802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5" name="Google Shape;16805;p61"/>
              <p:cNvSpPr/>
              <p:nvPr/>
            </p:nvSpPr>
            <p:spPr>
              <a:xfrm>
                <a:off x="6183390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6" name="Google Shape;16806;p61"/>
              <p:cNvSpPr/>
              <p:nvPr/>
            </p:nvSpPr>
            <p:spPr>
              <a:xfrm>
                <a:off x="6208930" y="1977049"/>
                <a:ext cx="26380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7" name="Google Shape;16807;p61"/>
              <p:cNvSpPr/>
              <p:nvPr/>
            </p:nvSpPr>
            <p:spPr>
              <a:xfrm>
                <a:off x="6003671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8" name="Google Shape;16808;p61"/>
              <p:cNvSpPr/>
              <p:nvPr/>
            </p:nvSpPr>
            <p:spPr>
              <a:xfrm>
                <a:off x="6029212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9" name="Google Shape;16809;p61"/>
              <p:cNvSpPr/>
              <p:nvPr/>
            </p:nvSpPr>
            <p:spPr>
              <a:xfrm>
                <a:off x="6054799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0" name="Google Shape;16810;p61"/>
              <p:cNvSpPr/>
              <p:nvPr/>
            </p:nvSpPr>
            <p:spPr>
              <a:xfrm>
                <a:off x="6080387" y="2002590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1" name="Google Shape;16811;p61"/>
              <p:cNvSpPr/>
              <p:nvPr/>
            </p:nvSpPr>
            <p:spPr>
              <a:xfrm>
                <a:off x="6106674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2" name="Google Shape;16812;p61"/>
              <p:cNvSpPr/>
              <p:nvPr/>
            </p:nvSpPr>
            <p:spPr>
              <a:xfrm>
                <a:off x="6132215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3" name="Google Shape;16813;p61"/>
              <p:cNvSpPr/>
              <p:nvPr/>
            </p:nvSpPr>
            <p:spPr>
              <a:xfrm>
                <a:off x="6157802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4" name="Google Shape;16814;p61"/>
              <p:cNvSpPr/>
              <p:nvPr/>
            </p:nvSpPr>
            <p:spPr>
              <a:xfrm>
                <a:off x="6208930" y="2002590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5" name="Google Shape;16815;p61"/>
              <p:cNvSpPr/>
              <p:nvPr/>
            </p:nvSpPr>
            <p:spPr>
              <a:xfrm>
                <a:off x="6029212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6" name="Google Shape;16816;p61"/>
              <p:cNvSpPr/>
              <p:nvPr/>
            </p:nvSpPr>
            <p:spPr>
              <a:xfrm>
                <a:off x="6080387" y="2028178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7" name="Google Shape;16817;p61"/>
              <p:cNvSpPr/>
              <p:nvPr/>
            </p:nvSpPr>
            <p:spPr>
              <a:xfrm>
                <a:off x="6132215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8" name="Google Shape;16818;p61"/>
              <p:cNvSpPr/>
              <p:nvPr/>
            </p:nvSpPr>
            <p:spPr>
              <a:xfrm>
                <a:off x="6183390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9" name="Google Shape;16819;p61"/>
              <p:cNvSpPr/>
              <p:nvPr/>
            </p:nvSpPr>
            <p:spPr>
              <a:xfrm>
                <a:off x="6003671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0" name="Google Shape;16820;p61"/>
              <p:cNvSpPr/>
              <p:nvPr/>
            </p:nvSpPr>
            <p:spPr>
              <a:xfrm>
                <a:off x="6054799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1" name="Google Shape;16821;p61"/>
              <p:cNvSpPr/>
              <p:nvPr/>
            </p:nvSpPr>
            <p:spPr>
              <a:xfrm>
                <a:off x="6106674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2" name="Google Shape;16822;p61"/>
              <p:cNvSpPr/>
              <p:nvPr/>
            </p:nvSpPr>
            <p:spPr>
              <a:xfrm>
                <a:off x="6157802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3" name="Google Shape;16823;p61"/>
              <p:cNvSpPr/>
              <p:nvPr/>
            </p:nvSpPr>
            <p:spPr>
              <a:xfrm>
                <a:off x="6208930" y="2053765"/>
                <a:ext cx="26380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65" y="564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4" name="Google Shape;16824;p61"/>
              <p:cNvSpPr/>
              <p:nvPr/>
            </p:nvSpPr>
            <p:spPr>
              <a:xfrm>
                <a:off x="6029212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5" name="Google Shape;16825;p61"/>
              <p:cNvSpPr/>
              <p:nvPr/>
            </p:nvSpPr>
            <p:spPr>
              <a:xfrm>
                <a:off x="6080387" y="2080052"/>
                <a:ext cx="26333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6" name="Google Shape;16826;p61"/>
              <p:cNvSpPr/>
              <p:nvPr/>
            </p:nvSpPr>
            <p:spPr>
              <a:xfrm>
                <a:off x="6183390" y="2080052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7" name="Google Shape;16827;p61"/>
              <p:cNvSpPr/>
              <p:nvPr/>
            </p:nvSpPr>
            <p:spPr>
              <a:xfrm>
                <a:off x="6235264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8" name="Google Shape;16828;p61"/>
              <p:cNvSpPr/>
              <p:nvPr/>
            </p:nvSpPr>
            <p:spPr>
              <a:xfrm>
                <a:off x="6235264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9" name="Google Shape;16829;p61"/>
              <p:cNvSpPr/>
              <p:nvPr/>
            </p:nvSpPr>
            <p:spPr>
              <a:xfrm>
                <a:off x="6260805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0" name="Google Shape;16830;p61"/>
              <p:cNvSpPr/>
              <p:nvPr/>
            </p:nvSpPr>
            <p:spPr>
              <a:xfrm>
                <a:off x="6260805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1" name="Google Shape;16831;p61"/>
              <p:cNvSpPr/>
              <p:nvPr/>
            </p:nvSpPr>
            <p:spPr>
              <a:xfrm>
                <a:off x="6260805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2" name="Google Shape;16832;p61"/>
              <p:cNvSpPr/>
              <p:nvPr/>
            </p:nvSpPr>
            <p:spPr>
              <a:xfrm>
                <a:off x="6183390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3" name="Google Shape;16833;p61"/>
              <p:cNvSpPr/>
              <p:nvPr/>
            </p:nvSpPr>
            <p:spPr>
              <a:xfrm>
                <a:off x="6106674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4" name="Google Shape;16834;p61"/>
              <p:cNvSpPr/>
              <p:nvPr/>
            </p:nvSpPr>
            <p:spPr>
              <a:xfrm>
                <a:off x="6157802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5" name="Google Shape;16835;p61"/>
              <p:cNvSpPr/>
              <p:nvPr/>
            </p:nvSpPr>
            <p:spPr>
              <a:xfrm>
                <a:off x="6208930" y="2028178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6" name="Google Shape;16836;p61"/>
              <p:cNvSpPr/>
              <p:nvPr/>
            </p:nvSpPr>
            <p:spPr>
              <a:xfrm>
                <a:off x="6080387" y="2053765"/>
                <a:ext cx="26333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64" y="564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7" name="Google Shape;16837;p61"/>
              <p:cNvSpPr/>
              <p:nvPr/>
            </p:nvSpPr>
            <p:spPr>
              <a:xfrm>
                <a:off x="6132215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50" y="564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8" name="Google Shape;16838;p61"/>
              <p:cNvSpPr/>
              <p:nvPr/>
            </p:nvSpPr>
            <p:spPr>
              <a:xfrm>
                <a:off x="6183390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9" name="Google Shape;16839;p61"/>
              <p:cNvSpPr/>
              <p:nvPr/>
            </p:nvSpPr>
            <p:spPr>
              <a:xfrm>
                <a:off x="6106674" y="2080052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0" name="Google Shape;16840;p61"/>
              <p:cNvSpPr/>
              <p:nvPr/>
            </p:nvSpPr>
            <p:spPr>
              <a:xfrm>
                <a:off x="6132215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1" name="Google Shape;16841;p61"/>
              <p:cNvSpPr/>
              <p:nvPr/>
            </p:nvSpPr>
            <p:spPr>
              <a:xfrm>
                <a:off x="6157802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2" name="Google Shape;16842;p61"/>
              <p:cNvSpPr/>
              <p:nvPr/>
            </p:nvSpPr>
            <p:spPr>
              <a:xfrm>
                <a:off x="6208930" y="2080052"/>
                <a:ext cx="26380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3" name="Google Shape;16843;p61"/>
              <p:cNvSpPr/>
              <p:nvPr/>
            </p:nvSpPr>
            <p:spPr>
              <a:xfrm>
                <a:off x="6260805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4" name="Google Shape;16844;p61"/>
              <p:cNvSpPr/>
              <p:nvPr/>
            </p:nvSpPr>
            <p:spPr>
              <a:xfrm>
                <a:off x="6260805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5" name="Google Shape;16845;p61"/>
              <p:cNvSpPr/>
              <p:nvPr/>
            </p:nvSpPr>
            <p:spPr>
              <a:xfrm>
                <a:off x="6260805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6" name="Google Shape;16846;p61"/>
              <p:cNvSpPr/>
              <p:nvPr/>
            </p:nvSpPr>
            <p:spPr>
              <a:xfrm>
                <a:off x="6003671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7" name="Google Shape;16847;p61"/>
              <p:cNvSpPr/>
              <p:nvPr/>
            </p:nvSpPr>
            <p:spPr>
              <a:xfrm>
                <a:off x="6054799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8" name="Google Shape;16848;p61"/>
              <p:cNvSpPr/>
              <p:nvPr/>
            </p:nvSpPr>
            <p:spPr>
              <a:xfrm>
                <a:off x="6029212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9" name="Google Shape;16849;p61"/>
              <p:cNvSpPr/>
              <p:nvPr/>
            </p:nvSpPr>
            <p:spPr>
              <a:xfrm>
                <a:off x="6054799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10" name="Google Shape;16850;p61"/>
              <p:cNvSpPr/>
              <p:nvPr/>
            </p:nvSpPr>
            <p:spPr>
              <a:xfrm>
                <a:off x="6235264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11" name="Google Shape;16851;p61"/>
              <p:cNvSpPr/>
              <p:nvPr/>
            </p:nvSpPr>
            <p:spPr>
              <a:xfrm>
                <a:off x="6235264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</p:grpSp>
      <p:pic>
        <p:nvPicPr>
          <p:cNvPr id="912" name="Picture 911">
            <a:hlinkClick r:id="" action="ppaction://noaction"/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4248159">
            <a:off x="9091380" y="3619088"/>
            <a:ext cx="1446909" cy="1959017"/>
          </a:xfrm>
          <a:prstGeom prst="rect">
            <a:avLst/>
          </a:prstGeom>
        </p:spPr>
      </p:pic>
      <p:pic>
        <p:nvPicPr>
          <p:cNvPr id="999" name="Picture 998"/>
          <p:cNvPicPr>
            <a:picLocks noChangeAspect="1"/>
          </p:cNvPicPr>
          <p:nvPr/>
        </p:nvPicPr>
        <p:blipFill rotWithShape="1">
          <a:blip r:embed="rId4"/>
          <a:srcRect t="-1" r="68982" b="-36056"/>
          <a:stretch>
            <a:fillRect/>
          </a:stretch>
        </p:blipFill>
        <p:spPr>
          <a:xfrm>
            <a:off x="644687" y="213037"/>
            <a:ext cx="385772" cy="420265"/>
          </a:xfrm>
          <a:prstGeom prst="rect">
            <a:avLst/>
          </a:prstGeom>
        </p:spPr>
      </p:pic>
      <p:pic>
        <p:nvPicPr>
          <p:cNvPr id="1000" name="Picture 999"/>
          <p:cNvPicPr>
            <a:picLocks noChangeAspect="1"/>
          </p:cNvPicPr>
          <p:nvPr/>
        </p:nvPicPr>
        <p:blipFill rotWithShape="1">
          <a:blip r:embed="rId4"/>
          <a:srcRect t="-1" r="68982" b="-36056"/>
          <a:stretch>
            <a:fillRect/>
          </a:stretch>
        </p:blipFill>
        <p:spPr>
          <a:xfrm>
            <a:off x="1082882" y="189072"/>
            <a:ext cx="385772" cy="420265"/>
          </a:xfrm>
          <a:prstGeom prst="rect">
            <a:avLst/>
          </a:prstGeom>
        </p:spPr>
      </p:pic>
      <p:pic>
        <p:nvPicPr>
          <p:cNvPr id="1001" name="Picture 1000"/>
          <p:cNvPicPr>
            <a:picLocks noChangeAspect="1"/>
          </p:cNvPicPr>
          <p:nvPr/>
        </p:nvPicPr>
        <p:blipFill rotWithShape="1">
          <a:blip r:embed="rId4"/>
          <a:srcRect t="-1" r="68982" b="-36056"/>
          <a:stretch>
            <a:fillRect/>
          </a:stretch>
        </p:blipFill>
        <p:spPr>
          <a:xfrm>
            <a:off x="1483054" y="189072"/>
            <a:ext cx="385772" cy="420265"/>
          </a:xfrm>
          <a:prstGeom prst="rect">
            <a:avLst/>
          </a:prstGeom>
        </p:spPr>
      </p:pic>
      <p:pic>
        <p:nvPicPr>
          <p:cNvPr id="1002" name="Picture 1001"/>
          <p:cNvPicPr>
            <a:picLocks noChangeAspect="1"/>
          </p:cNvPicPr>
          <p:nvPr/>
        </p:nvPicPr>
        <p:blipFill rotWithShape="1">
          <a:blip r:embed="rId4"/>
          <a:srcRect t="-1" r="68982" b="-36056"/>
          <a:stretch>
            <a:fillRect/>
          </a:stretch>
        </p:blipFill>
        <p:spPr>
          <a:xfrm>
            <a:off x="1893489" y="189905"/>
            <a:ext cx="385772" cy="420265"/>
          </a:xfrm>
          <a:prstGeom prst="rect">
            <a:avLst/>
          </a:prstGeom>
        </p:spPr>
      </p:pic>
      <p:grpSp>
        <p:nvGrpSpPr>
          <p:cNvPr id="1010" name="Group 1009"/>
          <p:cNvGrpSpPr/>
          <p:nvPr/>
        </p:nvGrpSpPr>
        <p:grpSpPr>
          <a:xfrm>
            <a:off x="2453172" y="618935"/>
            <a:ext cx="7427603" cy="2797621"/>
            <a:chOff x="1868250" y="878189"/>
            <a:chExt cx="5570702" cy="2098216"/>
          </a:xfrm>
        </p:grpSpPr>
        <p:sp>
          <p:nvSpPr>
            <p:cNvPr id="1004" name="Google Shape;13821;p30">
              <a:hlinkClick r:id="" action="ppaction://noaction"/>
            </p:cNvPr>
            <p:cNvSpPr/>
            <p:nvPr/>
          </p:nvSpPr>
          <p:spPr>
            <a:xfrm>
              <a:off x="1954052" y="878189"/>
              <a:ext cx="5484900" cy="2098216"/>
            </a:xfrm>
            <a:prstGeom prst="roundRect">
              <a:avLst/>
            </a:prstGeom>
            <a:solidFill>
              <a:srgbClr val="FFFFFF"/>
            </a:solidFill>
            <a:ln w="57150">
              <a:solidFill>
                <a:schemeClr val="tx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09" name="Google Shape;13826;p30"/>
            <p:cNvSpPr txBox="1"/>
            <p:nvPr/>
          </p:nvSpPr>
          <p:spPr>
            <a:xfrm>
              <a:off x="1868250" y="1099850"/>
              <a:ext cx="5407500" cy="1756200"/>
            </a:xfrm>
            <a:prstGeom prst="rect">
              <a:avLst/>
            </a:prstGeom>
          </p:spPr>
          <p:txBody>
            <a:bodyPr spcFirstLastPara="1" wrap="square" lIns="0" tIns="0" rIns="0" bIns="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9pPr>
            </a:lstStyle>
            <a:p>
              <a:pPr algn="ctr" defTabSz="1218565"/>
              <a:r>
                <a:rPr lang="en-US" sz="8800" kern="0" dirty="0">
                  <a:solidFill>
                    <a:srgbClr val="FFB229"/>
                  </a:solidFill>
                  <a:latin typeface="SVN-Blade Runner" panose="02040603050506020204" pitchFamily="18" charset="0"/>
                </a:rPr>
                <a:t>CHIẾN THẮNG</a:t>
              </a:r>
              <a:endParaRPr lang="en-US" sz="4265" kern="0" dirty="0">
                <a:solidFill>
                  <a:srgbClr val="1D1D1B"/>
                </a:solidFill>
              </a:endParaRPr>
            </a:p>
          </p:txBody>
        </p:sp>
      </p:grpSp>
      <p:sp>
        <p:nvSpPr>
          <p:cNvPr id="2" name="Rectangle: Rounded Corners 1">
            <a:hlinkClick r:id="" action="ppaction://noaction"/>
          </p:cNvPr>
          <p:cNvSpPr/>
          <p:nvPr/>
        </p:nvSpPr>
        <p:spPr>
          <a:xfrm>
            <a:off x="10119360" y="6217920"/>
            <a:ext cx="1656080" cy="46736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Học</a:t>
            </a:r>
            <a:r>
              <a:rPr lang="en-US" dirty="0"/>
              <a:t> </a:t>
            </a:r>
            <a:r>
              <a:rPr lang="en-US" dirty="0" err="1"/>
              <a:t>tiếp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95062E-6 L 0.04236 -0.05371 L 0.07604 -0.10494 L 0.11319 -0.13303 " pathEditMode="relative" rAng="0" ptsTypes="AAAA">
                                      <p:cBhvr>
                                        <p:cTn id="36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0" y="-6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6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9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0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2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7037E-7 L 0.10556 -0.13364 L 0.18941 -0.2608 L 0.28212 -0.33056 " pathEditMode="relative" rAng="0" ptsTypes="AAAA">
                                      <p:cBhvr>
                                        <p:cTn id="64" dur="2000" fill="hold"/>
                                        <p:tgtEl>
                                          <p:spTgt spid="6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97" y="-165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7" dur="500"/>
                                        <p:tgtEl>
                                          <p:spTgt spid="6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3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6" dur="5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0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3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2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1.23457E-7 L 0.20504 -0.20586 L 0.36806 -0.40185 L 0.54827 -0.50895 " pathEditMode="relative" rAng="0" ptsTypes="AAAA">
                                      <p:cBhvr>
                                        <p:cTn id="92" dur="2000" fill="hold"/>
                                        <p:tgtEl>
                                          <p:spTgt spid="7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13" y="-25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7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4" dur="500"/>
                                        <p:tgtEl>
                                          <p:spTgt spid="6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10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5" dur="500"/>
                                        <p:tgtEl>
                                          <p:spTgt spid="1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4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2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1" dur="500"/>
                                        <p:tgtEl>
                                          <p:spTgt spid="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46914E-6 L 0.17778 -0.04969 L 0.31927 -0.09692 L 0.47535 -0.12253 " pathEditMode="relative" rAng="0" ptsTypes="AAAA">
                                      <p:cBhvr>
                                        <p:cTn id="123" dur="2000" fill="hold"/>
                                        <p:tgtEl>
                                          <p:spTgt spid="8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767" y="-61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00"/>
                            </p:stCondLst>
                            <p:childTnLst>
                              <p:par>
                                <p:cTn id="125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6" dur="500"/>
                                        <p:tgtEl>
                                          <p:spTgt spid="8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32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35" dur="500"/>
                                        <p:tgtEl>
                                          <p:spTgt spid="8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000"/>
                            </p:stCondLst>
                            <p:childTnLst>
                              <p:par>
                                <p:cTn id="14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9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11" name="Google Shape;16011;p60"/>
          <p:cNvGrpSpPr/>
          <p:nvPr/>
        </p:nvGrpSpPr>
        <p:grpSpPr>
          <a:xfrm>
            <a:off x="1980168" y="761330"/>
            <a:ext cx="8231659" cy="1690769"/>
            <a:chOff x="1783594" y="620894"/>
            <a:chExt cx="5498525" cy="2832356"/>
          </a:xfrm>
        </p:grpSpPr>
        <p:sp>
          <p:nvSpPr>
            <p:cNvPr id="16012" name="Google Shape;16012;p60"/>
            <p:cNvSpPr/>
            <p:nvPr/>
          </p:nvSpPr>
          <p:spPr>
            <a:xfrm>
              <a:off x="1790650" y="627950"/>
              <a:ext cx="5484900" cy="2822100"/>
            </a:xfrm>
            <a:prstGeom prst="wedgeRectCallout">
              <a:avLst>
                <a:gd name="adj1" fmla="val -55031"/>
                <a:gd name="adj2" fmla="val 2122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2000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6013" name="Google Shape;16013;p60"/>
            <p:cNvSpPr/>
            <p:nvPr/>
          </p:nvSpPr>
          <p:spPr>
            <a:xfrm>
              <a:off x="1783594" y="620894"/>
              <a:ext cx="275100" cy="27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2000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6014" name="Google Shape;16014;p60"/>
            <p:cNvSpPr/>
            <p:nvPr/>
          </p:nvSpPr>
          <p:spPr>
            <a:xfrm>
              <a:off x="7007019" y="620894"/>
              <a:ext cx="275100" cy="27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2000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6015" name="Google Shape;16015;p60"/>
            <p:cNvSpPr/>
            <p:nvPr/>
          </p:nvSpPr>
          <p:spPr>
            <a:xfrm>
              <a:off x="1783594" y="3178150"/>
              <a:ext cx="275100" cy="27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2000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6016" name="Google Shape;16016;p60"/>
            <p:cNvSpPr/>
            <p:nvPr/>
          </p:nvSpPr>
          <p:spPr>
            <a:xfrm>
              <a:off x="7007019" y="3178150"/>
              <a:ext cx="275100" cy="27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2000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16017" name="Google Shape;16017;p60"/>
          <p:cNvSpPr txBox="1">
            <a:spLocks noGrp="1"/>
          </p:cNvSpPr>
          <p:nvPr>
            <p:ph type="title"/>
          </p:nvPr>
        </p:nvSpPr>
        <p:spPr>
          <a:xfrm>
            <a:off x="2840343" y="1127272"/>
            <a:ext cx="7083379" cy="76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4. </a:t>
            </a:r>
            <a:r>
              <a:rPr lang="vi-VN" dirty="0">
                <a:latin typeface="Cambria" panose="02040503050406030204" pitchFamily="18" charset="0"/>
                <a:ea typeface="Cambria" panose="02040503050406030204" pitchFamily="18" charset="0"/>
              </a:rPr>
              <a:t>Nêu quy tắc viết hoa tên cơ quan tổ chức, đoàn thể?</a:t>
            </a:r>
            <a:endParaRPr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125" name="A"/>
          <p:cNvGrpSpPr/>
          <p:nvPr/>
        </p:nvGrpSpPr>
        <p:grpSpPr>
          <a:xfrm>
            <a:off x="1314450" y="3462859"/>
            <a:ext cx="9648825" cy="1217715"/>
            <a:chOff x="1783594" y="620894"/>
            <a:chExt cx="5498525" cy="2832356"/>
          </a:xfrm>
        </p:grpSpPr>
        <p:sp>
          <p:nvSpPr>
            <p:cNvPr id="126" name="Google Shape;15624;p50"/>
            <p:cNvSpPr/>
            <p:nvPr/>
          </p:nvSpPr>
          <p:spPr>
            <a:xfrm>
              <a:off x="1790650" y="627950"/>
              <a:ext cx="5484900" cy="2822100"/>
            </a:xfrm>
            <a:prstGeom prst="wedgeRectCallout">
              <a:avLst>
                <a:gd name="adj1" fmla="val -19749"/>
                <a:gd name="adj2" fmla="val 45843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Viết</a:t>
              </a:r>
              <a:r>
                <a:rPr lang="en-US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hoa</a:t>
              </a:r>
              <a:r>
                <a:rPr lang="en-US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chữ</a:t>
              </a:r>
              <a:r>
                <a:rPr lang="en-US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cái</a:t>
              </a:r>
              <a:r>
                <a:rPr lang="en-US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đầu</a:t>
              </a:r>
              <a:r>
                <a:rPr lang="en-US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của</a:t>
              </a:r>
              <a:r>
                <a:rPr lang="en-US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âm</a:t>
              </a:r>
              <a:r>
                <a:rPr lang="en-US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tiết</a:t>
              </a:r>
              <a:r>
                <a:rPr lang="en-US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đầu</a:t>
              </a:r>
              <a:r>
                <a:rPr lang="en-US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tiên</a:t>
              </a:r>
              <a:r>
                <a:rPr lang="en-US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và</a:t>
              </a:r>
              <a:r>
                <a:rPr lang="en-US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các</a:t>
              </a:r>
              <a:r>
                <a:rPr lang="en-US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âm</a:t>
              </a:r>
              <a:r>
                <a:rPr lang="en-US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tiết</a:t>
              </a:r>
              <a:r>
                <a:rPr lang="en-US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đầu</a:t>
              </a:r>
              <a:r>
                <a:rPr lang="en-US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của</a:t>
              </a:r>
              <a:r>
                <a:rPr lang="en-US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các</a:t>
              </a:r>
              <a:r>
                <a:rPr lang="en-US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bộ</a:t>
              </a:r>
              <a:r>
                <a:rPr lang="en-US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phận</a:t>
              </a:r>
              <a:r>
                <a:rPr lang="en-US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tạo</a:t>
              </a:r>
              <a:r>
                <a:rPr lang="en-US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thành</a:t>
              </a:r>
              <a:r>
                <a:rPr lang="en-US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tên</a:t>
              </a:r>
              <a:r>
                <a:rPr lang="en-US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riêng</a:t>
              </a:r>
              <a:endParaRPr lang="en-US" sz="3200" b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7" name="Google Shape;15625;p50"/>
            <p:cNvSpPr/>
            <p:nvPr/>
          </p:nvSpPr>
          <p:spPr>
            <a:xfrm>
              <a:off x="1783594" y="620894"/>
              <a:ext cx="275100" cy="27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8565">
                <a:buClr>
                  <a:srgbClr val="000000"/>
                </a:buClr>
              </a:pPr>
              <a:endParaRPr sz="4000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8" name="Google Shape;15626;p50"/>
            <p:cNvSpPr/>
            <p:nvPr/>
          </p:nvSpPr>
          <p:spPr>
            <a:xfrm>
              <a:off x="7007019" y="620894"/>
              <a:ext cx="275100" cy="27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8565">
                <a:buClr>
                  <a:srgbClr val="000000"/>
                </a:buClr>
              </a:pPr>
              <a:endParaRPr sz="4000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9" name="Google Shape;15627;p50"/>
            <p:cNvSpPr/>
            <p:nvPr/>
          </p:nvSpPr>
          <p:spPr>
            <a:xfrm>
              <a:off x="1783594" y="3178150"/>
              <a:ext cx="275100" cy="27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8565">
                <a:buClr>
                  <a:srgbClr val="000000"/>
                </a:buClr>
              </a:pPr>
              <a:endParaRPr sz="4000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0" name="Google Shape;15628;p50"/>
            <p:cNvSpPr/>
            <p:nvPr/>
          </p:nvSpPr>
          <p:spPr>
            <a:xfrm>
              <a:off x="7007019" y="3178150"/>
              <a:ext cx="275100" cy="27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8565">
                <a:buClr>
                  <a:srgbClr val="000000"/>
                </a:buClr>
              </a:pPr>
              <a:endParaRPr sz="4000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</p:grpSp>
      <p:pic>
        <p:nvPicPr>
          <p:cNvPr id="147" name="1"/>
          <p:cNvPicPr>
            <a:picLocks noChangeAspect="1"/>
          </p:cNvPicPr>
          <p:nvPr/>
        </p:nvPicPr>
        <p:blipFill rotWithShape="1">
          <a:blip r:embed="rId1"/>
          <a:srcRect r="50378" b="56398"/>
          <a:stretch>
            <a:fillRect/>
          </a:stretch>
        </p:blipFill>
        <p:spPr>
          <a:xfrm>
            <a:off x="10245103" y="3359974"/>
            <a:ext cx="1519061" cy="1058363"/>
          </a:xfrm>
          <a:prstGeom prst="rect">
            <a:avLst/>
          </a:prstGeom>
        </p:spPr>
      </p:pic>
      <p:pic>
        <p:nvPicPr>
          <p:cNvPr id="15" name="Picture 14">
            <a:hlinkClick r:id="" action="ppaction://noaction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9736" y="1372354"/>
            <a:ext cx="2519899" cy="13574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"/>
          <a:srcRect l="47071" t="51015" r="30826" b="39175"/>
          <a:stretch>
            <a:fillRect/>
          </a:stretch>
        </p:blipFill>
        <p:spPr>
          <a:xfrm>
            <a:off x="8425545" y="5142649"/>
            <a:ext cx="2198913" cy="768295"/>
          </a:xfrm>
          <a:prstGeom prst="rect">
            <a:avLst/>
          </a:prstGeom>
        </p:spPr>
      </p:pic>
      <p:grpSp>
        <p:nvGrpSpPr>
          <p:cNvPr id="33" name="Google Shape;16231;p61"/>
          <p:cNvGrpSpPr/>
          <p:nvPr/>
        </p:nvGrpSpPr>
        <p:grpSpPr>
          <a:xfrm flipH="1">
            <a:off x="1821361" y="4660097"/>
            <a:ext cx="1188979" cy="551336"/>
            <a:chOff x="5978084" y="1668042"/>
            <a:chExt cx="826304" cy="413502"/>
          </a:xfrm>
        </p:grpSpPr>
        <p:sp>
          <p:nvSpPr>
            <p:cNvPr id="34" name="Google Shape;16232;p61"/>
            <p:cNvSpPr/>
            <p:nvPr/>
          </p:nvSpPr>
          <p:spPr>
            <a:xfrm>
              <a:off x="6029212" y="1668042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5" name="Google Shape;16233;p61"/>
            <p:cNvSpPr/>
            <p:nvPr/>
          </p:nvSpPr>
          <p:spPr>
            <a:xfrm>
              <a:off x="6081086" y="1668042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6" name="Google Shape;16234;p61"/>
            <p:cNvSpPr/>
            <p:nvPr/>
          </p:nvSpPr>
          <p:spPr>
            <a:xfrm>
              <a:off x="6132960" y="1668042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7" name="Google Shape;16235;p61"/>
            <p:cNvSpPr/>
            <p:nvPr/>
          </p:nvSpPr>
          <p:spPr>
            <a:xfrm>
              <a:off x="6184834" y="1668042"/>
              <a:ext cx="51175" cy="51874"/>
            </a:xfrm>
            <a:custGeom>
              <a:avLst/>
              <a:gdLst/>
              <a:ahLst/>
              <a:cxnLst/>
              <a:rect l="l" t="t" r="r" b="b"/>
              <a:pathLst>
                <a:path w="1098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098" y="1113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8" name="Google Shape;16236;p61"/>
            <p:cNvSpPr/>
            <p:nvPr/>
          </p:nvSpPr>
          <p:spPr>
            <a:xfrm>
              <a:off x="6235963" y="1668042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9" name="Google Shape;16237;p61"/>
            <p:cNvSpPr/>
            <p:nvPr/>
          </p:nvSpPr>
          <p:spPr>
            <a:xfrm>
              <a:off x="6287837" y="1668042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0" name="Google Shape;16238;p61"/>
            <p:cNvSpPr/>
            <p:nvPr/>
          </p:nvSpPr>
          <p:spPr>
            <a:xfrm>
              <a:off x="6339711" y="1668042"/>
              <a:ext cx="51175" cy="51874"/>
            </a:xfrm>
            <a:custGeom>
              <a:avLst/>
              <a:gdLst/>
              <a:ahLst/>
              <a:cxnLst/>
              <a:rect l="l" t="t" r="r" b="b"/>
              <a:pathLst>
                <a:path w="1098" h="1113" extrusionOk="0">
                  <a:moveTo>
                    <a:pt x="0" y="0"/>
                  </a:moveTo>
                  <a:lnTo>
                    <a:pt x="0" y="1113"/>
                  </a:lnTo>
                  <a:lnTo>
                    <a:pt x="1098" y="1113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1" name="Google Shape;16239;p61"/>
            <p:cNvSpPr/>
            <p:nvPr/>
          </p:nvSpPr>
          <p:spPr>
            <a:xfrm>
              <a:off x="6390840" y="1668042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2" name="Google Shape;16240;p61"/>
            <p:cNvSpPr/>
            <p:nvPr/>
          </p:nvSpPr>
          <p:spPr>
            <a:xfrm>
              <a:off x="6442714" y="1668042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3" name="Google Shape;16241;p61"/>
            <p:cNvSpPr/>
            <p:nvPr/>
          </p:nvSpPr>
          <p:spPr>
            <a:xfrm>
              <a:off x="6494588" y="1668042"/>
              <a:ext cx="51175" cy="51874"/>
            </a:xfrm>
            <a:custGeom>
              <a:avLst/>
              <a:gdLst/>
              <a:ahLst/>
              <a:cxnLst/>
              <a:rect l="l" t="t" r="r" b="b"/>
              <a:pathLst>
                <a:path w="1098" h="1113" extrusionOk="0">
                  <a:moveTo>
                    <a:pt x="0" y="0"/>
                  </a:moveTo>
                  <a:lnTo>
                    <a:pt x="0" y="1113"/>
                  </a:lnTo>
                  <a:lnTo>
                    <a:pt x="1098" y="1113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4" name="Google Shape;16242;p61"/>
            <p:cNvSpPr/>
            <p:nvPr/>
          </p:nvSpPr>
          <p:spPr>
            <a:xfrm>
              <a:off x="6545716" y="1668042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5" name="Google Shape;16243;p61"/>
            <p:cNvSpPr/>
            <p:nvPr/>
          </p:nvSpPr>
          <p:spPr>
            <a:xfrm>
              <a:off x="6597590" y="1668042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rgbClr val="9FC0C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6" name="Google Shape;16244;p61"/>
            <p:cNvSpPr/>
            <p:nvPr/>
          </p:nvSpPr>
          <p:spPr>
            <a:xfrm>
              <a:off x="6649465" y="1668042"/>
              <a:ext cx="51175" cy="51874"/>
            </a:xfrm>
            <a:custGeom>
              <a:avLst/>
              <a:gdLst/>
              <a:ahLst/>
              <a:cxnLst/>
              <a:rect l="l" t="t" r="r" b="b"/>
              <a:pathLst>
                <a:path w="1098" h="1113" extrusionOk="0">
                  <a:moveTo>
                    <a:pt x="0" y="0"/>
                  </a:moveTo>
                  <a:lnTo>
                    <a:pt x="0" y="1113"/>
                  </a:lnTo>
                  <a:lnTo>
                    <a:pt x="1098" y="1113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7" name="Google Shape;16245;p61"/>
            <p:cNvSpPr/>
            <p:nvPr/>
          </p:nvSpPr>
          <p:spPr>
            <a:xfrm>
              <a:off x="6029212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4" y="1098"/>
                  </a:lnTo>
                  <a:lnTo>
                    <a:pt x="1114" y="1"/>
                  </a:lnTo>
                  <a:close/>
                </a:path>
              </a:pathLst>
            </a:custGeom>
            <a:solidFill>
              <a:srgbClr val="7C97A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8" name="Google Shape;16246;p61"/>
            <p:cNvSpPr/>
            <p:nvPr/>
          </p:nvSpPr>
          <p:spPr>
            <a:xfrm>
              <a:off x="5978084" y="1719869"/>
              <a:ext cx="51175" cy="51222"/>
            </a:xfrm>
            <a:custGeom>
              <a:avLst/>
              <a:gdLst/>
              <a:ahLst/>
              <a:cxnLst/>
              <a:rect l="l" t="t" r="r" b="b"/>
              <a:pathLst>
                <a:path w="1098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098" y="1098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9" name="Google Shape;16247;p61"/>
            <p:cNvSpPr/>
            <p:nvPr/>
          </p:nvSpPr>
          <p:spPr>
            <a:xfrm>
              <a:off x="6081086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4" y="1098"/>
                  </a:lnTo>
                  <a:lnTo>
                    <a:pt x="1114" y="1"/>
                  </a:lnTo>
                  <a:close/>
                </a:path>
              </a:pathLst>
            </a:custGeom>
            <a:solidFill>
              <a:srgbClr val="7C97A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0" name="Google Shape;16248;p61"/>
            <p:cNvSpPr/>
            <p:nvPr/>
          </p:nvSpPr>
          <p:spPr>
            <a:xfrm>
              <a:off x="6132960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4" y="1098"/>
                  </a:lnTo>
                  <a:lnTo>
                    <a:pt x="1114" y="1"/>
                  </a:lnTo>
                  <a:close/>
                </a:path>
              </a:pathLst>
            </a:custGeom>
            <a:solidFill>
              <a:srgbClr val="617D8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1" name="Google Shape;16249;p61"/>
            <p:cNvSpPr/>
            <p:nvPr/>
          </p:nvSpPr>
          <p:spPr>
            <a:xfrm>
              <a:off x="6184834" y="1719869"/>
              <a:ext cx="51175" cy="51222"/>
            </a:xfrm>
            <a:custGeom>
              <a:avLst/>
              <a:gdLst/>
              <a:ahLst/>
              <a:cxnLst/>
              <a:rect l="l" t="t" r="r" b="b"/>
              <a:pathLst>
                <a:path w="1098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098" y="1098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rgbClr val="617D8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2" name="Google Shape;16250;p61"/>
            <p:cNvSpPr/>
            <p:nvPr/>
          </p:nvSpPr>
          <p:spPr>
            <a:xfrm>
              <a:off x="6235963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4" y="1098"/>
                  </a:lnTo>
                  <a:lnTo>
                    <a:pt x="1114" y="1"/>
                  </a:lnTo>
                  <a:close/>
                </a:path>
              </a:pathLst>
            </a:custGeom>
            <a:solidFill>
              <a:srgbClr val="7C97A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3" name="Google Shape;16251;p61"/>
            <p:cNvSpPr/>
            <p:nvPr/>
          </p:nvSpPr>
          <p:spPr>
            <a:xfrm>
              <a:off x="6287837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3" y="1098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rgbClr val="617D8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4" name="Google Shape;16252;p61"/>
            <p:cNvSpPr/>
            <p:nvPr/>
          </p:nvSpPr>
          <p:spPr>
            <a:xfrm>
              <a:off x="6339711" y="1719869"/>
              <a:ext cx="51175" cy="51222"/>
            </a:xfrm>
            <a:custGeom>
              <a:avLst/>
              <a:gdLst/>
              <a:ahLst/>
              <a:cxnLst/>
              <a:rect l="l" t="t" r="r" b="b"/>
              <a:pathLst>
                <a:path w="1098" h="1099" extrusionOk="0">
                  <a:moveTo>
                    <a:pt x="0" y="1"/>
                  </a:moveTo>
                  <a:lnTo>
                    <a:pt x="0" y="1098"/>
                  </a:lnTo>
                  <a:lnTo>
                    <a:pt x="1098" y="1098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rgbClr val="7C97A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5" name="Google Shape;16253;p61"/>
            <p:cNvSpPr/>
            <p:nvPr/>
          </p:nvSpPr>
          <p:spPr>
            <a:xfrm>
              <a:off x="6390840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4" y="1098"/>
                  </a:lnTo>
                  <a:lnTo>
                    <a:pt x="1114" y="1"/>
                  </a:lnTo>
                  <a:close/>
                </a:path>
              </a:pathLst>
            </a:custGeom>
            <a:solidFill>
              <a:srgbClr val="7C97A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6" name="Google Shape;16254;p61"/>
            <p:cNvSpPr/>
            <p:nvPr/>
          </p:nvSpPr>
          <p:spPr>
            <a:xfrm>
              <a:off x="6442714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3" y="1098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rgbClr val="7C97A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7" name="Google Shape;16255;p61"/>
            <p:cNvSpPr/>
            <p:nvPr/>
          </p:nvSpPr>
          <p:spPr>
            <a:xfrm>
              <a:off x="6494588" y="1719869"/>
              <a:ext cx="51175" cy="51222"/>
            </a:xfrm>
            <a:custGeom>
              <a:avLst/>
              <a:gdLst/>
              <a:ahLst/>
              <a:cxnLst/>
              <a:rect l="l" t="t" r="r" b="b"/>
              <a:pathLst>
                <a:path w="1098" h="1099" extrusionOk="0">
                  <a:moveTo>
                    <a:pt x="0" y="1"/>
                  </a:moveTo>
                  <a:lnTo>
                    <a:pt x="0" y="1098"/>
                  </a:lnTo>
                  <a:lnTo>
                    <a:pt x="1098" y="1098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rgbClr val="617D8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" name="Google Shape;16256;p61"/>
            <p:cNvSpPr/>
            <p:nvPr/>
          </p:nvSpPr>
          <p:spPr>
            <a:xfrm>
              <a:off x="6545716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4" y="1098"/>
                  </a:lnTo>
                  <a:lnTo>
                    <a:pt x="1114" y="1"/>
                  </a:lnTo>
                  <a:close/>
                </a:path>
              </a:pathLst>
            </a:custGeom>
            <a:solidFill>
              <a:srgbClr val="7C97A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" name="Google Shape;16257;p61"/>
            <p:cNvSpPr/>
            <p:nvPr/>
          </p:nvSpPr>
          <p:spPr>
            <a:xfrm>
              <a:off x="6597590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3" y="1098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" name="Google Shape;16258;p61"/>
            <p:cNvSpPr/>
            <p:nvPr/>
          </p:nvSpPr>
          <p:spPr>
            <a:xfrm>
              <a:off x="6649465" y="1719869"/>
              <a:ext cx="51175" cy="51222"/>
            </a:xfrm>
            <a:custGeom>
              <a:avLst/>
              <a:gdLst/>
              <a:ahLst/>
              <a:cxnLst/>
              <a:rect l="l" t="t" r="r" b="b"/>
              <a:pathLst>
                <a:path w="1098" h="1099" extrusionOk="0">
                  <a:moveTo>
                    <a:pt x="0" y="1"/>
                  </a:moveTo>
                  <a:lnTo>
                    <a:pt x="0" y="1098"/>
                  </a:lnTo>
                  <a:lnTo>
                    <a:pt x="1098" y="1098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rgbClr val="9FC0C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" name="Google Shape;16259;p61"/>
            <p:cNvSpPr/>
            <p:nvPr/>
          </p:nvSpPr>
          <p:spPr>
            <a:xfrm>
              <a:off x="6700593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3" y="1098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2" name="Google Shape;16260;p61"/>
            <p:cNvSpPr/>
            <p:nvPr/>
          </p:nvSpPr>
          <p:spPr>
            <a:xfrm>
              <a:off x="6029212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3" name="Google Shape;16261;p61"/>
            <p:cNvSpPr/>
            <p:nvPr/>
          </p:nvSpPr>
          <p:spPr>
            <a:xfrm>
              <a:off x="6081086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4" name="Google Shape;16262;p61"/>
            <p:cNvSpPr/>
            <p:nvPr/>
          </p:nvSpPr>
          <p:spPr>
            <a:xfrm>
              <a:off x="6132960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5" name="Google Shape;16263;p61"/>
            <p:cNvSpPr/>
            <p:nvPr/>
          </p:nvSpPr>
          <p:spPr>
            <a:xfrm>
              <a:off x="6184834" y="1771044"/>
              <a:ext cx="51175" cy="51874"/>
            </a:xfrm>
            <a:custGeom>
              <a:avLst/>
              <a:gdLst/>
              <a:ahLst/>
              <a:cxnLst/>
              <a:rect l="l" t="t" r="r" b="b"/>
              <a:pathLst>
                <a:path w="1098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098" y="1113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6" name="Google Shape;16264;p61"/>
            <p:cNvSpPr/>
            <p:nvPr/>
          </p:nvSpPr>
          <p:spPr>
            <a:xfrm>
              <a:off x="6235963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7" name="Google Shape;16265;p61"/>
            <p:cNvSpPr/>
            <p:nvPr/>
          </p:nvSpPr>
          <p:spPr>
            <a:xfrm>
              <a:off x="6287837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rgbClr val="617D8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8" name="Google Shape;16266;p61"/>
            <p:cNvSpPr/>
            <p:nvPr/>
          </p:nvSpPr>
          <p:spPr>
            <a:xfrm>
              <a:off x="6339711" y="1771044"/>
              <a:ext cx="51175" cy="51874"/>
            </a:xfrm>
            <a:custGeom>
              <a:avLst/>
              <a:gdLst/>
              <a:ahLst/>
              <a:cxnLst/>
              <a:rect l="l" t="t" r="r" b="b"/>
              <a:pathLst>
                <a:path w="1098" h="1113" extrusionOk="0">
                  <a:moveTo>
                    <a:pt x="0" y="0"/>
                  </a:moveTo>
                  <a:lnTo>
                    <a:pt x="0" y="1113"/>
                  </a:lnTo>
                  <a:lnTo>
                    <a:pt x="1098" y="1113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" name="Google Shape;16267;p61"/>
            <p:cNvSpPr/>
            <p:nvPr/>
          </p:nvSpPr>
          <p:spPr>
            <a:xfrm>
              <a:off x="6390840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" name="Google Shape;16268;p61"/>
            <p:cNvSpPr/>
            <p:nvPr/>
          </p:nvSpPr>
          <p:spPr>
            <a:xfrm>
              <a:off x="6442714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" name="Google Shape;16269;p61"/>
            <p:cNvSpPr/>
            <p:nvPr/>
          </p:nvSpPr>
          <p:spPr>
            <a:xfrm>
              <a:off x="6494588" y="1771044"/>
              <a:ext cx="51175" cy="51874"/>
            </a:xfrm>
            <a:custGeom>
              <a:avLst/>
              <a:gdLst/>
              <a:ahLst/>
              <a:cxnLst/>
              <a:rect l="l" t="t" r="r" b="b"/>
              <a:pathLst>
                <a:path w="1098" h="1113" extrusionOk="0">
                  <a:moveTo>
                    <a:pt x="0" y="0"/>
                  </a:moveTo>
                  <a:lnTo>
                    <a:pt x="0" y="1113"/>
                  </a:lnTo>
                  <a:lnTo>
                    <a:pt x="1098" y="1113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" name="Google Shape;16270;p61"/>
            <p:cNvSpPr/>
            <p:nvPr/>
          </p:nvSpPr>
          <p:spPr>
            <a:xfrm>
              <a:off x="6545716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" name="Google Shape;16271;p61"/>
            <p:cNvSpPr/>
            <p:nvPr/>
          </p:nvSpPr>
          <p:spPr>
            <a:xfrm>
              <a:off x="6597590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4" name="Google Shape;16272;p61"/>
            <p:cNvSpPr/>
            <p:nvPr/>
          </p:nvSpPr>
          <p:spPr>
            <a:xfrm>
              <a:off x="6649465" y="1771044"/>
              <a:ext cx="51175" cy="51874"/>
            </a:xfrm>
            <a:custGeom>
              <a:avLst/>
              <a:gdLst/>
              <a:ahLst/>
              <a:cxnLst/>
              <a:rect l="l" t="t" r="r" b="b"/>
              <a:pathLst>
                <a:path w="1098" h="1113" extrusionOk="0">
                  <a:moveTo>
                    <a:pt x="0" y="0"/>
                  </a:moveTo>
                  <a:lnTo>
                    <a:pt x="0" y="1113"/>
                  </a:lnTo>
                  <a:lnTo>
                    <a:pt x="1098" y="1113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5" name="Google Shape;16273;p61"/>
            <p:cNvSpPr/>
            <p:nvPr/>
          </p:nvSpPr>
          <p:spPr>
            <a:xfrm>
              <a:off x="6700593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6" name="Google Shape;16274;p61"/>
            <p:cNvSpPr/>
            <p:nvPr/>
          </p:nvSpPr>
          <p:spPr>
            <a:xfrm>
              <a:off x="6339711" y="1822872"/>
              <a:ext cx="51175" cy="51921"/>
            </a:xfrm>
            <a:custGeom>
              <a:avLst/>
              <a:gdLst/>
              <a:ahLst/>
              <a:cxnLst/>
              <a:rect l="l" t="t" r="r" b="b"/>
              <a:pathLst>
                <a:path w="1098" h="1114" extrusionOk="0">
                  <a:moveTo>
                    <a:pt x="0" y="1"/>
                  </a:moveTo>
                  <a:lnTo>
                    <a:pt x="0" y="1114"/>
                  </a:lnTo>
                  <a:lnTo>
                    <a:pt x="1098" y="1114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7" name="Google Shape;16275;p61"/>
            <p:cNvSpPr/>
            <p:nvPr/>
          </p:nvSpPr>
          <p:spPr>
            <a:xfrm>
              <a:off x="6494588" y="1822872"/>
              <a:ext cx="51175" cy="51921"/>
            </a:xfrm>
            <a:custGeom>
              <a:avLst/>
              <a:gdLst/>
              <a:ahLst/>
              <a:cxnLst/>
              <a:rect l="l" t="t" r="r" b="b"/>
              <a:pathLst>
                <a:path w="1098" h="1114" extrusionOk="0">
                  <a:moveTo>
                    <a:pt x="0" y="1"/>
                  </a:moveTo>
                  <a:lnTo>
                    <a:pt x="0" y="1114"/>
                  </a:lnTo>
                  <a:lnTo>
                    <a:pt x="1098" y="1114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8" name="Google Shape;16276;p61"/>
            <p:cNvSpPr/>
            <p:nvPr/>
          </p:nvSpPr>
          <p:spPr>
            <a:xfrm>
              <a:off x="6545716" y="1822872"/>
              <a:ext cx="51921" cy="51921"/>
            </a:xfrm>
            <a:custGeom>
              <a:avLst/>
              <a:gdLst/>
              <a:ahLst/>
              <a:cxnLst/>
              <a:rect l="l" t="t" r="r" b="b"/>
              <a:pathLst>
                <a:path w="1114" h="1114" extrusionOk="0">
                  <a:moveTo>
                    <a:pt x="1" y="1"/>
                  </a:moveTo>
                  <a:lnTo>
                    <a:pt x="1" y="1114"/>
                  </a:lnTo>
                  <a:lnTo>
                    <a:pt x="1114" y="1114"/>
                  </a:lnTo>
                  <a:lnTo>
                    <a:pt x="11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9" name="Google Shape;16277;p61"/>
            <p:cNvSpPr/>
            <p:nvPr/>
          </p:nvSpPr>
          <p:spPr>
            <a:xfrm>
              <a:off x="6597590" y="1822872"/>
              <a:ext cx="51921" cy="51921"/>
            </a:xfrm>
            <a:custGeom>
              <a:avLst/>
              <a:gdLst/>
              <a:ahLst/>
              <a:cxnLst/>
              <a:rect l="l" t="t" r="r" b="b"/>
              <a:pathLst>
                <a:path w="1114" h="1114" extrusionOk="0">
                  <a:moveTo>
                    <a:pt x="1" y="1"/>
                  </a:moveTo>
                  <a:lnTo>
                    <a:pt x="1" y="1114"/>
                  </a:lnTo>
                  <a:lnTo>
                    <a:pt x="1113" y="1114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" name="Google Shape;16278;p61"/>
            <p:cNvSpPr/>
            <p:nvPr/>
          </p:nvSpPr>
          <p:spPr>
            <a:xfrm>
              <a:off x="6649465" y="1822872"/>
              <a:ext cx="51175" cy="51921"/>
            </a:xfrm>
            <a:custGeom>
              <a:avLst/>
              <a:gdLst/>
              <a:ahLst/>
              <a:cxnLst/>
              <a:rect l="l" t="t" r="r" b="b"/>
              <a:pathLst>
                <a:path w="1098" h="1114" extrusionOk="0">
                  <a:moveTo>
                    <a:pt x="0" y="1"/>
                  </a:moveTo>
                  <a:lnTo>
                    <a:pt x="0" y="1114"/>
                  </a:lnTo>
                  <a:lnTo>
                    <a:pt x="1098" y="1114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" name="Google Shape;16279;p61"/>
            <p:cNvSpPr/>
            <p:nvPr/>
          </p:nvSpPr>
          <p:spPr>
            <a:xfrm>
              <a:off x="6390840" y="1874746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4" y="1098"/>
                  </a:lnTo>
                  <a:lnTo>
                    <a:pt x="11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" name="Google Shape;16280;p61"/>
            <p:cNvSpPr/>
            <p:nvPr/>
          </p:nvSpPr>
          <p:spPr>
            <a:xfrm>
              <a:off x="6442714" y="1874746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3" y="1098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" name="Google Shape;16281;p61"/>
            <p:cNvSpPr/>
            <p:nvPr/>
          </p:nvSpPr>
          <p:spPr>
            <a:xfrm>
              <a:off x="6494588" y="1874746"/>
              <a:ext cx="51175" cy="51222"/>
            </a:xfrm>
            <a:custGeom>
              <a:avLst/>
              <a:gdLst/>
              <a:ahLst/>
              <a:cxnLst/>
              <a:rect l="l" t="t" r="r" b="b"/>
              <a:pathLst>
                <a:path w="1098" h="1099" extrusionOk="0">
                  <a:moveTo>
                    <a:pt x="0" y="1"/>
                  </a:moveTo>
                  <a:lnTo>
                    <a:pt x="0" y="1098"/>
                  </a:lnTo>
                  <a:lnTo>
                    <a:pt x="1098" y="1098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" name="Google Shape;16282;p61"/>
            <p:cNvSpPr/>
            <p:nvPr/>
          </p:nvSpPr>
          <p:spPr>
            <a:xfrm>
              <a:off x="6545716" y="1874746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4" y="1098"/>
                  </a:lnTo>
                  <a:lnTo>
                    <a:pt x="111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5" name="Google Shape;16283;p61"/>
            <p:cNvSpPr/>
            <p:nvPr/>
          </p:nvSpPr>
          <p:spPr>
            <a:xfrm>
              <a:off x="6597590" y="1874746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3" y="1098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6" name="Google Shape;16284;p61"/>
            <p:cNvSpPr/>
            <p:nvPr/>
          </p:nvSpPr>
          <p:spPr>
            <a:xfrm>
              <a:off x="6649465" y="1874746"/>
              <a:ext cx="51175" cy="51222"/>
            </a:xfrm>
            <a:custGeom>
              <a:avLst/>
              <a:gdLst/>
              <a:ahLst/>
              <a:cxnLst/>
              <a:rect l="l" t="t" r="r" b="b"/>
              <a:pathLst>
                <a:path w="1098" h="1099" extrusionOk="0">
                  <a:moveTo>
                    <a:pt x="0" y="1"/>
                  </a:moveTo>
                  <a:lnTo>
                    <a:pt x="0" y="1098"/>
                  </a:lnTo>
                  <a:lnTo>
                    <a:pt x="1098" y="1098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7" name="Google Shape;16285;p61"/>
            <p:cNvSpPr/>
            <p:nvPr/>
          </p:nvSpPr>
          <p:spPr>
            <a:xfrm>
              <a:off x="6700593" y="1874746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3" y="1098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8" name="Google Shape;16286;p61"/>
            <p:cNvSpPr/>
            <p:nvPr/>
          </p:nvSpPr>
          <p:spPr>
            <a:xfrm>
              <a:off x="6545716" y="1925921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9" name="Google Shape;16287;p61"/>
            <p:cNvSpPr/>
            <p:nvPr/>
          </p:nvSpPr>
          <p:spPr>
            <a:xfrm>
              <a:off x="6597590" y="1925921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0" name="Google Shape;16288;p61"/>
            <p:cNvSpPr/>
            <p:nvPr/>
          </p:nvSpPr>
          <p:spPr>
            <a:xfrm>
              <a:off x="6649465" y="1925921"/>
              <a:ext cx="51175" cy="51874"/>
            </a:xfrm>
            <a:custGeom>
              <a:avLst/>
              <a:gdLst/>
              <a:ahLst/>
              <a:cxnLst/>
              <a:rect l="l" t="t" r="r" b="b"/>
              <a:pathLst>
                <a:path w="1098" h="1113" extrusionOk="0">
                  <a:moveTo>
                    <a:pt x="0" y="0"/>
                  </a:moveTo>
                  <a:lnTo>
                    <a:pt x="0" y="1113"/>
                  </a:lnTo>
                  <a:lnTo>
                    <a:pt x="1098" y="1113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1" name="Google Shape;16289;p61"/>
            <p:cNvSpPr/>
            <p:nvPr/>
          </p:nvSpPr>
          <p:spPr>
            <a:xfrm>
              <a:off x="6700593" y="1925921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2" name="Google Shape;16290;p61"/>
            <p:cNvSpPr/>
            <p:nvPr/>
          </p:nvSpPr>
          <p:spPr>
            <a:xfrm>
              <a:off x="6597590" y="1977748"/>
              <a:ext cx="51921" cy="51921"/>
            </a:xfrm>
            <a:custGeom>
              <a:avLst/>
              <a:gdLst/>
              <a:ahLst/>
              <a:cxnLst/>
              <a:rect l="l" t="t" r="r" b="b"/>
              <a:pathLst>
                <a:path w="1114" h="1114" extrusionOk="0">
                  <a:moveTo>
                    <a:pt x="1" y="1"/>
                  </a:moveTo>
                  <a:lnTo>
                    <a:pt x="1" y="1114"/>
                  </a:lnTo>
                  <a:lnTo>
                    <a:pt x="1113" y="1114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3" name="Google Shape;16291;p61"/>
            <p:cNvSpPr/>
            <p:nvPr/>
          </p:nvSpPr>
          <p:spPr>
            <a:xfrm>
              <a:off x="6649465" y="1977748"/>
              <a:ext cx="51175" cy="51921"/>
            </a:xfrm>
            <a:custGeom>
              <a:avLst/>
              <a:gdLst/>
              <a:ahLst/>
              <a:cxnLst/>
              <a:rect l="l" t="t" r="r" b="b"/>
              <a:pathLst>
                <a:path w="1098" h="1114" extrusionOk="0">
                  <a:moveTo>
                    <a:pt x="0" y="1"/>
                  </a:moveTo>
                  <a:lnTo>
                    <a:pt x="0" y="1114"/>
                  </a:lnTo>
                  <a:lnTo>
                    <a:pt x="1098" y="1114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4" name="Google Shape;16292;p61"/>
            <p:cNvSpPr/>
            <p:nvPr/>
          </p:nvSpPr>
          <p:spPr>
            <a:xfrm>
              <a:off x="6700593" y="1977748"/>
              <a:ext cx="51921" cy="51921"/>
            </a:xfrm>
            <a:custGeom>
              <a:avLst/>
              <a:gdLst/>
              <a:ahLst/>
              <a:cxnLst/>
              <a:rect l="l" t="t" r="r" b="b"/>
              <a:pathLst>
                <a:path w="1114" h="1114" extrusionOk="0">
                  <a:moveTo>
                    <a:pt x="1" y="1"/>
                  </a:moveTo>
                  <a:lnTo>
                    <a:pt x="1" y="1114"/>
                  </a:lnTo>
                  <a:lnTo>
                    <a:pt x="1113" y="1114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rgbClr val="7A533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5" name="Google Shape;16293;p61"/>
            <p:cNvSpPr/>
            <p:nvPr/>
          </p:nvSpPr>
          <p:spPr>
            <a:xfrm>
              <a:off x="6649465" y="2029623"/>
              <a:ext cx="51175" cy="51921"/>
            </a:xfrm>
            <a:custGeom>
              <a:avLst/>
              <a:gdLst/>
              <a:ahLst/>
              <a:cxnLst/>
              <a:rect l="l" t="t" r="r" b="b"/>
              <a:pathLst>
                <a:path w="1098" h="1114" extrusionOk="0">
                  <a:moveTo>
                    <a:pt x="0" y="1"/>
                  </a:moveTo>
                  <a:lnTo>
                    <a:pt x="0" y="1114"/>
                  </a:lnTo>
                  <a:lnTo>
                    <a:pt x="1098" y="1114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6" name="Google Shape;16294;p61"/>
            <p:cNvSpPr/>
            <p:nvPr/>
          </p:nvSpPr>
          <p:spPr>
            <a:xfrm>
              <a:off x="6700593" y="2029623"/>
              <a:ext cx="51921" cy="51921"/>
            </a:xfrm>
            <a:custGeom>
              <a:avLst/>
              <a:gdLst/>
              <a:ahLst/>
              <a:cxnLst/>
              <a:rect l="l" t="t" r="r" b="b"/>
              <a:pathLst>
                <a:path w="1114" h="1114" extrusionOk="0">
                  <a:moveTo>
                    <a:pt x="1" y="1"/>
                  </a:moveTo>
                  <a:lnTo>
                    <a:pt x="1" y="1114"/>
                  </a:lnTo>
                  <a:lnTo>
                    <a:pt x="1113" y="1114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7" name="Google Shape;16295;p61"/>
            <p:cNvSpPr/>
            <p:nvPr/>
          </p:nvSpPr>
          <p:spPr>
            <a:xfrm>
              <a:off x="6752467" y="1925921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0" y="0"/>
                  </a:moveTo>
                  <a:lnTo>
                    <a:pt x="0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8" name="Google Shape;16296;p61"/>
            <p:cNvSpPr/>
            <p:nvPr/>
          </p:nvSpPr>
          <p:spPr>
            <a:xfrm>
              <a:off x="6752467" y="1977748"/>
              <a:ext cx="51921" cy="51921"/>
            </a:xfrm>
            <a:custGeom>
              <a:avLst/>
              <a:gdLst/>
              <a:ahLst/>
              <a:cxnLst/>
              <a:rect l="l" t="t" r="r" b="b"/>
              <a:pathLst>
                <a:path w="1114" h="1114" extrusionOk="0">
                  <a:moveTo>
                    <a:pt x="0" y="1"/>
                  </a:moveTo>
                  <a:lnTo>
                    <a:pt x="0" y="1114"/>
                  </a:lnTo>
                  <a:lnTo>
                    <a:pt x="1113" y="1114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9" name="Google Shape;16297;p61"/>
            <p:cNvSpPr/>
            <p:nvPr/>
          </p:nvSpPr>
          <p:spPr>
            <a:xfrm>
              <a:off x="6752467" y="2029623"/>
              <a:ext cx="51921" cy="51921"/>
            </a:xfrm>
            <a:custGeom>
              <a:avLst/>
              <a:gdLst/>
              <a:ahLst/>
              <a:cxnLst/>
              <a:rect l="l" t="t" r="r" b="b"/>
              <a:pathLst>
                <a:path w="1114" h="1114" extrusionOk="0">
                  <a:moveTo>
                    <a:pt x="0" y="1"/>
                  </a:moveTo>
                  <a:lnTo>
                    <a:pt x="0" y="1114"/>
                  </a:lnTo>
                  <a:lnTo>
                    <a:pt x="1113" y="1114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pic>
        <p:nvPicPr>
          <p:cNvPr id="100" name="Picture 99"/>
          <p:cNvPicPr>
            <a:picLocks noChangeAspect="1"/>
          </p:cNvPicPr>
          <p:nvPr/>
        </p:nvPicPr>
        <p:blipFill rotWithShape="1">
          <a:blip r:embed="rId1"/>
          <a:srcRect l="47071" t="51015" r="30826" b="39175"/>
          <a:stretch>
            <a:fillRect/>
          </a:stretch>
        </p:blipFill>
        <p:spPr>
          <a:xfrm>
            <a:off x="3577614" y="5169287"/>
            <a:ext cx="2198913" cy="768295"/>
          </a:xfrm>
          <a:prstGeom prst="rect">
            <a:avLst/>
          </a:prstGeom>
        </p:spPr>
      </p:pic>
      <p:grpSp>
        <p:nvGrpSpPr>
          <p:cNvPr id="243" name="Google Shape;15077;p45"/>
          <p:cNvGrpSpPr/>
          <p:nvPr/>
        </p:nvGrpSpPr>
        <p:grpSpPr>
          <a:xfrm>
            <a:off x="152934" y="3610259"/>
            <a:ext cx="1829223" cy="2374348"/>
            <a:chOff x="2590725" y="1407025"/>
            <a:chExt cx="346594" cy="449875"/>
          </a:xfrm>
        </p:grpSpPr>
        <p:sp>
          <p:nvSpPr>
            <p:cNvPr id="244" name="Google Shape;15078;p45"/>
            <p:cNvSpPr/>
            <p:nvPr/>
          </p:nvSpPr>
          <p:spPr>
            <a:xfrm>
              <a:off x="2611100" y="1454450"/>
              <a:ext cx="282950" cy="177525"/>
            </a:xfrm>
            <a:custGeom>
              <a:avLst/>
              <a:gdLst/>
              <a:ahLst/>
              <a:cxnLst/>
              <a:rect l="l" t="t" r="r" b="b"/>
              <a:pathLst>
                <a:path w="11318" h="7101" extrusionOk="0">
                  <a:moveTo>
                    <a:pt x="0" y="0"/>
                  </a:moveTo>
                  <a:lnTo>
                    <a:pt x="0" y="7101"/>
                  </a:lnTo>
                  <a:lnTo>
                    <a:pt x="11317" y="7101"/>
                  </a:lnTo>
                  <a:lnTo>
                    <a:pt x="1131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5" name="Google Shape;15079;p45"/>
            <p:cNvSpPr/>
            <p:nvPr/>
          </p:nvSpPr>
          <p:spPr>
            <a:xfrm>
              <a:off x="2590725" y="1542225"/>
              <a:ext cx="20400" cy="44700"/>
            </a:xfrm>
            <a:custGeom>
              <a:avLst/>
              <a:gdLst/>
              <a:ahLst/>
              <a:cxnLst/>
              <a:rect l="l" t="t" r="r" b="b"/>
              <a:pathLst>
                <a:path w="816" h="1788" extrusionOk="0">
                  <a:moveTo>
                    <a:pt x="0" y="0"/>
                  </a:moveTo>
                  <a:lnTo>
                    <a:pt x="0" y="1787"/>
                  </a:lnTo>
                  <a:lnTo>
                    <a:pt x="815" y="1787"/>
                  </a:lnTo>
                  <a:lnTo>
                    <a:pt x="81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6" name="Google Shape;15080;p45"/>
            <p:cNvSpPr/>
            <p:nvPr/>
          </p:nvSpPr>
          <p:spPr>
            <a:xfrm>
              <a:off x="2590725" y="1586900"/>
              <a:ext cx="20400" cy="45075"/>
            </a:xfrm>
            <a:custGeom>
              <a:avLst/>
              <a:gdLst/>
              <a:ahLst/>
              <a:cxnLst/>
              <a:rect l="l" t="t" r="r" b="b"/>
              <a:pathLst>
                <a:path w="816" h="1803" extrusionOk="0">
                  <a:moveTo>
                    <a:pt x="0" y="0"/>
                  </a:moveTo>
                  <a:lnTo>
                    <a:pt x="0" y="1803"/>
                  </a:lnTo>
                  <a:lnTo>
                    <a:pt x="815" y="1803"/>
                  </a:lnTo>
                  <a:lnTo>
                    <a:pt x="81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7" name="Google Shape;15081;p45"/>
            <p:cNvSpPr/>
            <p:nvPr/>
          </p:nvSpPr>
          <p:spPr>
            <a:xfrm>
              <a:off x="2894025" y="1542225"/>
              <a:ext cx="20400" cy="44700"/>
            </a:xfrm>
            <a:custGeom>
              <a:avLst/>
              <a:gdLst/>
              <a:ahLst/>
              <a:cxnLst/>
              <a:rect l="l" t="t" r="r" b="b"/>
              <a:pathLst>
                <a:path w="816" h="1788" extrusionOk="0">
                  <a:moveTo>
                    <a:pt x="0" y="0"/>
                  </a:moveTo>
                  <a:lnTo>
                    <a:pt x="0" y="1787"/>
                  </a:lnTo>
                  <a:lnTo>
                    <a:pt x="815" y="1787"/>
                  </a:lnTo>
                  <a:lnTo>
                    <a:pt x="81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8" name="Google Shape;15082;p45"/>
            <p:cNvSpPr/>
            <p:nvPr/>
          </p:nvSpPr>
          <p:spPr>
            <a:xfrm>
              <a:off x="2722000" y="1609625"/>
              <a:ext cx="60750" cy="22350"/>
            </a:xfrm>
            <a:custGeom>
              <a:avLst/>
              <a:gdLst/>
              <a:ahLst/>
              <a:cxnLst/>
              <a:rect l="l" t="t" r="r" b="b"/>
              <a:pathLst>
                <a:path w="2430" h="894" extrusionOk="0">
                  <a:moveTo>
                    <a:pt x="0" y="0"/>
                  </a:moveTo>
                  <a:lnTo>
                    <a:pt x="0" y="894"/>
                  </a:lnTo>
                  <a:lnTo>
                    <a:pt x="2430" y="894"/>
                  </a:lnTo>
                  <a:lnTo>
                    <a:pt x="24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9" name="Google Shape;15083;p45"/>
            <p:cNvSpPr/>
            <p:nvPr/>
          </p:nvSpPr>
          <p:spPr>
            <a:xfrm>
              <a:off x="2894025" y="1631950"/>
              <a:ext cx="20400" cy="45100"/>
            </a:xfrm>
            <a:custGeom>
              <a:avLst/>
              <a:gdLst/>
              <a:ahLst/>
              <a:cxnLst/>
              <a:rect l="l" t="t" r="r" b="b"/>
              <a:pathLst>
                <a:path w="816" h="1804" extrusionOk="0">
                  <a:moveTo>
                    <a:pt x="0" y="1"/>
                  </a:moveTo>
                  <a:lnTo>
                    <a:pt x="0" y="1803"/>
                  </a:lnTo>
                  <a:lnTo>
                    <a:pt x="815" y="1803"/>
                  </a:lnTo>
                  <a:lnTo>
                    <a:pt x="81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0" name="Google Shape;15084;p45"/>
            <p:cNvSpPr/>
            <p:nvPr/>
          </p:nvSpPr>
          <p:spPr>
            <a:xfrm>
              <a:off x="2611100" y="1407025"/>
              <a:ext cx="282950" cy="224950"/>
            </a:xfrm>
            <a:custGeom>
              <a:avLst/>
              <a:gdLst/>
              <a:ahLst/>
              <a:cxnLst/>
              <a:rect l="l" t="t" r="r" b="b"/>
              <a:pathLst>
                <a:path w="11318" h="8998" extrusionOk="0">
                  <a:moveTo>
                    <a:pt x="800" y="1"/>
                  </a:moveTo>
                  <a:lnTo>
                    <a:pt x="800" y="894"/>
                  </a:lnTo>
                  <a:lnTo>
                    <a:pt x="0" y="894"/>
                  </a:lnTo>
                  <a:lnTo>
                    <a:pt x="0" y="6302"/>
                  </a:lnTo>
                  <a:lnTo>
                    <a:pt x="800" y="6302"/>
                  </a:lnTo>
                  <a:lnTo>
                    <a:pt x="800" y="3606"/>
                  </a:lnTo>
                  <a:lnTo>
                    <a:pt x="5659" y="3606"/>
                  </a:lnTo>
                  <a:lnTo>
                    <a:pt x="5659" y="4499"/>
                  </a:lnTo>
                  <a:lnTo>
                    <a:pt x="8088" y="4499"/>
                  </a:lnTo>
                  <a:lnTo>
                    <a:pt x="8088" y="5408"/>
                  </a:lnTo>
                  <a:lnTo>
                    <a:pt x="9703" y="5408"/>
                  </a:lnTo>
                  <a:lnTo>
                    <a:pt x="9703" y="6302"/>
                  </a:lnTo>
                  <a:lnTo>
                    <a:pt x="10518" y="6302"/>
                  </a:lnTo>
                  <a:lnTo>
                    <a:pt x="10518" y="8998"/>
                  </a:lnTo>
                  <a:lnTo>
                    <a:pt x="11317" y="8998"/>
                  </a:lnTo>
                  <a:lnTo>
                    <a:pt x="11317" y="894"/>
                  </a:lnTo>
                  <a:lnTo>
                    <a:pt x="10518" y="894"/>
                  </a:lnTo>
                  <a:lnTo>
                    <a:pt x="105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1" name="Google Shape;15085;p45"/>
            <p:cNvSpPr/>
            <p:nvPr/>
          </p:nvSpPr>
          <p:spPr>
            <a:xfrm>
              <a:off x="2651450" y="1542225"/>
              <a:ext cx="20025" cy="44700"/>
            </a:xfrm>
            <a:custGeom>
              <a:avLst/>
              <a:gdLst/>
              <a:ahLst/>
              <a:cxnLst/>
              <a:rect l="l" t="t" r="r" b="b"/>
              <a:pathLst>
                <a:path w="801" h="1788" extrusionOk="0">
                  <a:moveTo>
                    <a:pt x="1" y="0"/>
                  </a:moveTo>
                  <a:lnTo>
                    <a:pt x="1" y="1787"/>
                  </a:lnTo>
                  <a:lnTo>
                    <a:pt x="800" y="1787"/>
                  </a:lnTo>
                  <a:lnTo>
                    <a:pt x="80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2" name="Google Shape;15086;p45"/>
            <p:cNvSpPr/>
            <p:nvPr/>
          </p:nvSpPr>
          <p:spPr>
            <a:xfrm>
              <a:off x="2833275" y="1542225"/>
              <a:ext cx="20400" cy="44700"/>
            </a:xfrm>
            <a:custGeom>
              <a:avLst/>
              <a:gdLst/>
              <a:ahLst/>
              <a:cxnLst/>
              <a:rect l="l" t="t" r="r" b="b"/>
              <a:pathLst>
                <a:path w="816" h="1788" extrusionOk="0">
                  <a:moveTo>
                    <a:pt x="1" y="0"/>
                  </a:moveTo>
                  <a:lnTo>
                    <a:pt x="1" y="1787"/>
                  </a:lnTo>
                  <a:lnTo>
                    <a:pt x="816" y="1787"/>
                  </a:lnTo>
                  <a:lnTo>
                    <a:pt x="81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3" name="Google Shape;15087;p45"/>
            <p:cNvSpPr/>
            <p:nvPr/>
          </p:nvSpPr>
          <p:spPr>
            <a:xfrm>
              <a:off x="2611100" y="1744425"/>
              <a:ext cx="40375" cy="67800"/>
            </a:xfrm>
            <a:custGeom>
              <a:avLst/>
              <a:gdLst/>
              <a:ahLst/>
              <a:cxnLst/>
              <a:rect l="l" t="t" r="r" b="b"/>
              <a:pathLst>
                <a:path w="1615" h="2712" extrusionOk="0">
                  <a:moveTo>
                    <a:pt x="0" y="0"/>
                  </a:moveTo>
                  <a:lnTo>
                    <a:pt x="0" y="2712"/>
                  </a:lnTo>
                  <a:lnTo>
                    <a:pt x="800" y="2712"/>
                  </a:lnTo>
                  <a:lnTo>
                    <a:pt x="800" y="1803"/>
                  </a:lnTo>
                  <a:lnTo>
                    <a:pt x="1615" y="1803"/>
                  </a:lnTo>
                  <a:lnTo>
                    <a:pt x="1615" y="909"/>
                  </a:lnTo>
                  <a:lnTo>
                    <a:pt x="800" y="909"/>
                  </a:lnTo>
                  <a:lnTo>
                    <a:pt x="80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4" name="Google Shape;15088;p45"/>
            <p:cNvSpPr/>
            <p:nvPr/>
          </p:nvSpPr>
          <p:spPr>
            <a:xfrm>
              <a:off x="2671450" y="1744425"/>
              <a:ext cx="161850" cy="22750"/>
            </a:xfrm>
            <a:custGeom>
              <a:avLst/>
              <a:gdLst/>
              <a:ahLst/>
              <a:cxnLst/>
              <a:rect l="l" t="t" r="r" b="b"/>
              <a:pathLst>
                <a:path w="6474" h="910" extrusionOk="0">
                  <a:moveTo>
                    <a:pt x="0" y="0"/>
                  </a:moveTo>
                  <a:lnTo>
                    <a:pt x="0" y="909"/>
                  </a:lnTo>
                  <a:lnTo>
                    <a:pt x="6474" y="909"/>
                  </a:lnTo>
                  <a:lnTo>
                    <a:pt x="647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5" name="Google Shape;15089;p45"/>
            <p:cNvSpPr/>
            <p:nvPr/>
          </p:nvSpPr>
          <p:spPr>
            <a:xfrm>
              <a:off x="2671450" y="1631950"/>
              <a:ext cx="161850" cy="112500"/>
            </a:xfrm>
            <a:custGeom>
              <a:avLst/>
              <a:gdLst/>
              <a:ahLst/>
              <a:cxnLst/>
              <a:rect l="l" t="t" r="r" b="b"/>
              <a:pathLst>
                <a:path w="6474" h="4500" extrusionOk="0">
                  <a:moveTo>
                    <a:pt x="0" y="1"/>
                  </a:moveTo>
                  <a:lnTo>
                    <a:pt x="0" y="4499"/>
                  </a:lnTo>
                  <a:lnTo>
                    <a:pt x="6474" y="4499"/>
                  </a:lnTo>
                  <a:lnTo>
                    <a:pt x="647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6" name="Google Shape;15090;p45"/>
            <p:cNvSpPr/>
            <p:nvPr/>
          </p:nvSpPr>
          <p:spPr>
            <a:xfrm>
              <a:off x="2651450" y="1654675"/>
              <a:ext cx="202225" cy="22375"/>
            </a:xfrm>
            <a:custGeom>
              <a:avLst/>
              <a:gdLst/>
              <a:ahLst/>
              <a:cxnLst/>
              <a:rect l="l" t="t" r="r" b="b"/>
              <a:pathLst>
                <a:path w="8089" h="895" extrusionOk="0">
                  <a:moveTo>
                    <a:pt x="1" y="1"/>
                  </a:moveTo>
                  <a:lnTo>
                    <a:pt x="1" y="894"/>
                  </a:lnTo>
                  <a:lnTo>
                    <a:pt x="8089" y="894"/>
                  </a:lnTo>
                  <a:lnTo>
                    <a:pt x="808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7" name="Google Shape;15091;p45"/>
            <p:cNvSpPr/>
            <p:nvPr/>
          </p:nvSpPr>
          <p:spPr>
            <a:xfrm rot="16200000">
              <a:off x="2882044" y="1625341"/>
              <a:ext cx="20400" cy="90151"/>
            </a:xfrm>
            <a:custGeom>
              <a:avLst/>
              <a:gdLst/>
              <a:ahLst/>
              <a:cxnLst/>
              <a:rect l="l" t="t" r="r" b="b"/>
              <a:pathLst>
                <a:path w="816" h="3606" extrusionOk="0">
                  <a:moveTo>
                    <a:pt x="1" y="0"/>
                  </a:moveTo>
                  <a:lnTo>
                    <a:pt x="1" y="3605"/>
                  </a:lnTo>
                  <a:lnTo>
                    <a:pt x="816" y="3605"/>
                  </a:lnTo>
                  <a:lnTo>
                    <a:pt x="81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8" name="Google Shape;15092;p45"/>
            <p:cNvSpPr/>
            <p:nvPr/>
          </p:nvSpPr>
          <p:spPr>
            <a:xfrm>
              <a:off x="2631075" y="1677025"/>
              <a:ext cx="20400" cy="75213"/>
            </a:xfrm>
            <a:custGeom>
              <a:avLst/>
              <a:gdLst/>
              <a:ahLst/>
              <a:cxnLst/>
              <a:rect l="l" t="t" r="r" b="b"/>
              <a:pathLst>
                <a:path w="816" h="3606" extrusionOk="0">
                  <a:moveTo>
                    <a:pt x="1" y="0"/>
                  </a:moveTo>
                  <a:lnTo>
                    <a:pt x="1" y="3605"/>
                  </a:lnTo>
                  <a:lnTo>
                    <a:pt x="816" y="3605"/>
                  </a:lnTo>
                  <a:lnTo>
                    <a:pt x="81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9" name="Google Shape;15093;p45"/>
            <p:cNvSpPr/>
            <p:nvPr/>
          </p:nvSpPr>
          <p:spPr>
            <a:xfrm>
              <a:off x="2671450" y="1767150"/>
              <a:ext cx="161850" cy="67425"/>
            </a:xfrm>
            <a:custGeom>
              <a:avLst/>
              <a:gdLst/>
              <a:ahLst/>
              <a:cxnLst/>
              <a:rect l="l" t="t" r="r" b="b"/>
              <a:pathLst>
                <a:path w="6474" h="2697" extrusionOk="0">
                  <a:moveTo>
                    <a:pt x="0" y="0"/>
                  </a:moveTo>
                  <a:lnTo>
                    <a:pt x="0" y="2696"/>
                  </a:lnTo>
                  <a:lnTo>
                    <a:pt x="815" y="2696"/>
                  </a:lnTo>
                  <a:lnTo>
                    <a:pt x="815" y="894"/>
                  </a:lnTo>
                  <a:lnTo>
                    <a:pt x="5674" y="894"/>
                  </a:lnTo>
                  <a:lnTo>
                    <a:pt x="5674" y="2696"/>
                  </a:lnTo>
                  <a:lnTo>
                    <a:pt x="6474" y="2696"/>
                  </a:lnTo>
                  <a:lnTo>
                    <a:pt x="64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60" name="Google Shape;15094;p45"/>
            <p:cNvSpPr/>
            <p:nvPr/>
          </p:nvSpPr>
          <p:spPr>
            <a:xfrm>
              <a:off x="2671450" y="1834550"/>
              <a:ext cx="20400" cy="22350"/>
            </a:xfrm>
            <a:custGeom>
              <a:avLst/>
              <a:gdLst/>
              <a:ahLst/>
              <a:cxnLst/>
              <a:rect l="l" t="t" r="r" b="b"/>
              <a:pathLst>
                <a:path w="816" h="894" extrusionOk="0">
                  <a:moveTo>
                    <a:pt x="0" y="0"/>
                  </a:moveTo>
                  <a:lnTo>
                    <a:pt x="0" y="894"/>
                  </a:lnTo>
                  <a:lnTo>
                    <a:pt x="815" y="894"/>
                  </a:lnTo>
                  <a:lnTo>
                    <a:pt x="81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61" name="Google Shape;15095;p45"/>
            <p:cNvSpPr/>
            <p:nvPr/>
          </p:nvSpPr>
          <p:spPr>
            <a:xfrm>
              <a:off x="2813300" y="1834550"/>
              <a:ext cx="20000" cy="22350"/>
            </a:xfrm>
            <a:custGeom>
              <a:avLst/>
              <a:gdLst/>
              <a:ahLst/>
              <a:cxnLst/>
              <a:rect l="l" t="t" r="r" b="b"/>
              <a:pathLst>
                <a:path w="800" h="894" extrusionOk="0">
                  <a:moveTo>
                    <a:pt x="0" y="0"/>
                  </a:moveTo>
                  <a:lnTo>
                    <a:pt x="0" y="894"/>
                  </a:lnTo>
                  <a:lnTo>
                    <a:pt x="800" y="894"/>
                  </a:lnTo>
                  <a:lnTo>
                    <a:pt x="8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pic>
        <p:nvPicPr>
          <p:cNvPr id="262" name="Picture 261">
            <a:hlinkClick r:id="" action="ppaction://noaction"/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5404" y="3274725"/>
            <a:ext cx="1446909" cy="1959017"/>
          </a:xfrm>
          <a:prstGeom prst="rect">
            <a:avLst/>
          </a:prstGeom>
        </p:spPr>
      </p:pic>
      <p:pic>
        <p:nvPicPr>
          <p:cNvPr id="263" name="Picture 262">
            <a:hlinkClick r:id="" action="ppaction://noaction"/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35338" y="1769732"/>
            <a:ext cx="1446909" cy="1959017"/>
          </a:xfrm>
          <a:prstGeom prst="rect">
            <a:avLst/>
          </a:prstGeom>
        </p:spPr>
      </p:pic>
      <p:pic>
        <p:nvPicPr>
          <p:cNvPr id="264" name="Picture 263">
            <a:hlinkClick r:id="" action="ppaction://noaction"/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25000" y="165521"/>
            <a:ext cx="1446909" cy="1959017"/>
          </a:xfrm>
          <a:prstGeom prst="rect">
            <a:avLst/>
          </a:prstGeom>
        </p:spPr>
      </p:pic>
      <p:pic>
        <p:nvPicPr>
          <p:cNvPr id="265" name="Picture 264">
            <a:hlinkClick r:id="" action="ppaction://noaction"/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00875" y="3530920"/>
            <a:ext cx="1446909" cy="1959017"/>
          </a:xfrm>
          <a:prstGeom prst="rect">
            <a:avLst/>
          </a:prstGeom>
        </p:spPr>
      </p:pic>
      <p:sp>
        <p:nvSpPr>
          <p:cNvPr id="266" name="Speech Bubble: Rectangle with Corners Rounded 265"/>
          <p:cNvSpPr/>
          <p:nvPr/>
        </p:nvSpPr>
        <p:spPr>
          <a:xfrm>
            <a:off x="3129561" y="2124537"/>
            <a:ext cx="783952" cy="912944"/>
          </a:xfrm>
          <a:prstGeom prst="wedgeRoundRectCallout">
            <a:avLst>
              <a:gd name="adj1" fmla="val 74408"/>
              <a:gd name="adj2" fmla="val 6560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>
              <a:buClr>
                <a:srgbClr val="000000"/>
              </a:buClr>
            </a:pPr>
            <a:r>
              <a:rPr lang="en-US" sz="5335" kern="0" dirty="0">
                <a:solidFill>
                  <a:srgbClr val="352381">
                    <a:lumMod val="10000"/>
                  </a:srgbClr>
                </a:solidFill>
                <a:latin typeface="SVN-Blade Runner" panose="02040603050506020204" pitchFamily="18" charset="0"/>
                <a:sym typeface="Arial" panose="020B0604020202020204"/>
              </a:rPr>
              <a:t>1</a:t>
            </a:r>
            <a:endParaRPr lang="en-US" sz="5335" kern="0" dirty="0">
              <a:solidFill>
                <a:srgbClr val="352381">
                  <a:lumMod val="10000"/>
                </a:srgbClr>
              </a:solidFill>
              <a:latin typeface="SVN-Blade Runner" panose="02040603050506020204" pitchFamily="18" charset="0"/>
              <a:sym typeface="Arial" panose="020B0604020202020204"/>
            </a:endParaRPr>
          </a:p>
        </p:txBody>
      </p:sp>
      <p:sp>
        <p:nvSpPr>
          <p:cNvPr id="267" name="Speech Bubble: Rectangle with Corners Rounded 266"/>
          <p:cNvSpPr/>
          <p:nvPr/>
        </p:nvSpPr>
        <p:spPr>
          <a:xfrm>
            <a:off x="5451385" y="839491"/>
            <a:ext cx="783952" cy="912944"/>
          </a:xfrm>
          <a:prstGeom prst="wedgeRoundRectCallout">
            <a:avLst>
              <a:gd name="adj1" fmla="val 112986"/>
              <a:gd name="adj2" fmla="val 4386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>
              <a:buClr>
                <a:srgbClr val="000000"/>
              </a:buClr>
            </a:pPr>
            <a:r>
              <a:rPr lang="en-US" sz="5335" kern="0" dirty="0">
                <a:solidFill>
                  <a:srgbClr val="352381">
                    <a:lumMod val="10000"/>
                  </a:srgbClr>
                </a:solidFill>
                <a:latin typeface="SVN-Blade Runner" panose="02040603050506020204" pitchFamily="18" charset="0"/>
                <a:sym typeface="Arial" panose="020B0604020202020204"/>
              </a:rPr>
              <a:t>2</a:t>
            </a:r>
            <a:endParaRPr lang="en-US" sz="5335" kern="0" dirty="0">
              <a:solidFill>
                <a:srgbClr val="352381">
                  <a:lumMod val="10000"/>
                </a:srgbClr>
              </a:solidFill>
              <a:latin typeface="SVN-Blade Runner" panose="02040603050506020204" pitchFamily="18" charset="0"/>
              <a:sym typeface="Arial" panose="020B0604020202020204"/>
            </a:endParaRPr>
          </a:p>
        </p:txBody>
      </p:sp>
      <p:sp>
        <p:nvSpPr>
          <p:cNvPr id="268" name="Speech Bubble: Rectangle with Corners Rounded 267"/>
          <p:cNvSpPr/>
          <p:nvPr/>
        </p:nvSpPr>
        <p:spPr>
          <a:xfrm>
            <a:off x="8084679" y="2516056"/>
            <a:ext cx="783952" cy="912944"/>
          </a:xfrm>
          <a:prstGeom prst="wedgeRoundRectCallout">
            <a:avLst>
              <a:gd name="adj1" fmla="val 43063"/>
              <a:gd name="adj2" fmla="val 7285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>
              <a:buClr>
                <a:srgbClr val="000000"/>
              </a:buClr>
            </a:pPr>
            <a:r>
              <a:rPr lang="en-US" sz="5335" kern="0" dirty="0">
                <a:solidFill>
                  <a:srgbClr val="352381">
                    <a:lumMod val="10000"/>
                  </a:srgbClr>
                </a:solidFill>
                <a:latin typeface="SVN-Blade Runner" panose="02040603050506020204" pitchFamily="18" charset="0"/>
                <a:sym typeface="Arial" panose="020B0604020202020204"/>
              </a:rPr>
              <a:t>3</a:t>
            </a:r>
            <a:endParaRPr lang="en-US" sz="5335" kern="0" dirty="0">
              <a:solidFill>
                <a:srgbClr val="352381">
                  <a:lumMod val="10000"/>
                </a:srgbClr>
              </a:solidFill>
              <a:latin typeface="SVN-Blade Runner" panose="02040603050506020204" pitchFamily="18" charset="0"/>
              <a:sym typeface="Arial" panose="020B0604020202020204"/>
            </a:endParaRPr>
          </a:p>
        </p:txBody>
      </p:sp>
      <p:sp>
        <p:nvSpPr>
          <p:cNvPr id="269" name="Speech Bubble: Rectangle with Corners Rounded 268"/>
          <p:cNvSpPr/>
          <p:nvPr/>
        </p:nvSpPr>
        <p:spPr>
          <a:xfrm>
            <a:off x="8554747" y="94057"/>
            <a:ext cx="783952" cy="912944"/>
          </a:xfrm>
          <a:prstGeom prst="wedgeRoundRectCallout">
            <a:avLst>
              <a:gd name="adj1" fmla="val 81641"/>
              <a:gd name="adj2" fmla="val 7285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>
              <a:buClr>
                <a:srgbClr val="000000"/>
              </a:buClr>
            </a:pPr>
            <a:r>
              <a:rPr lang="en-US" sz="5335" kern="0" dirty="0">
                <a:solidFill>
                  <a:srgbClr val="352381">
                    <a:lumMod val="10000"/>
                  </a:srgbClr>
                </a:solidFill>
                <a:latin typeface="SVN-Blade Runner" panose="02040603050506020204" pitchFamily="18" charset="0"/>
                <a:sym typeface="Arial" panose="020B0604020202020204"/>
              </a:rPr>
              <a:t>4</a:t>
            </a:r>
            <a:endParaRPr lang="en-US" sz="5335" kern="0" dirty="0">
              <a:solidFill>
                <a:srgbClr val="352381">
                  <a:lumMod val="10000"/>
                </a:srgbClr>
              </a:solidFill>
              <a:latin typeface="SVN-Blade Runner" panose="02040603050506020204" pitchFamily="18" charset="0"/>
              <a:sym typeface="Arial" panose="020B0604020202020204"/>
            </a:endParaRPr>
          </a:p>
        </p:txBody>
      </p:sp>
      <p:pic>
        <p:nvPicPr>
          <p:cNvPr id="270" name="Picture 269">
            <a:hlinkClick r:id="" action="ppaction://noaction"/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131855">
            <a:off x="4040466" y="3759009"/>
            <a:ext cx="1446909" cy="1959017"/>
          </a:xfrm>
          <a:prstGeom prst="rect">
            <a:avLst/>
          </a:prstGeom>
        </p:spPr>
      </p:pic>
      <p:grpSp>
        <p:nvGrpSpPr>
          <p:cNvPr id="271" name="Google Shape;16125;p61"/>
          <p:cNvGrpSpPr/>
          <p:nvPr/>
        </p:nvGrpSpPr>
        <p:grpSpPr>
          <a:xfrm>
            <a:off x="4481026" y="3398996"/>
            <a:ext cx="640015" cy="568923"/>
            <a:chOff x="3097058" y="1823311"/>
            <a:chExt cx="480011" cy="426692"/>
          </a:xfrm>
        </p:grpSpPr>
        <p:sp>
          <p:nvSpPr>
            <p:cNvPr id="272" name="Google Shape;16126;p61"/>
            <p:cNvSpPr/>
            <p:nvPr/>
          </p:nvSpPr>
          <p:spPr>
            <a:xfrm>
              <a:off x="3150377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3" name="Google Shape;16127;p61"/>
            <p:cNvSpPr/>
            <p:nvPr/>
          </p:nvSpPr>
          <p:spPr>
            <a:xfrm>
              <a:off x="3257015" y="1823311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4" name="Google Shape;16128;p61"/>
            <p:cNvSpPr/>
            <p:nvPr/>
          </p:nvSpPr>
          <p:spPr>
            <a:xfrm>
              <a:off x="3310381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5" name="Google Shape;16129;p61"/>
            <p:cNvSpPr/>
            <p:nvPr/>
          </p:nvSpPr>
          <p:spPr>
            <a:xfrm>
              <a:off x="3363700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6" name="Google Shape;16130;p61"/>
            <p:cNvSpPr/>
            <p:nvPr/>
          </p:nvSpPr>
          <p:spPr>
            <a:xfrm>
              <a:off x="3203696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7" name="Google Shape;16131;p61"/>
            <p:cNvSpPr/>
            <p:nvPr/>
          </p:nvSpPr>
          <p:spPr>
            <a:xfrm>
              <a:off x="3363700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8" name="Google Shape;16132;p61"/>
            <p:cNvSpPr/>
            <p:nvPr/>
          </p:nvSpPr>
          <p:spPr>
            <a:xfrm>
              <a:off x="3417019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9" name="Google Shape;16133;p61"/>
            <p:cNvSpPr/>
            <p:nvPr/>
          </p:nvSpPr>
          <p:spPr>
            <a:xfrm>
              <a:off x="3470338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0" name="Google Shape;16134;p61"/>
            <p:cNvSpPr/>
            <p:nvPr/>
          </p:nvSpPr>
          <p:spPr>
            <a:xfrm>
              <a:off x="3097058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1" name="Google Shape;16135;p61"/>
            <p:cNvSpPr/>
            <p:nvPr/>
          </p:nvSpPr>
          <p:spPr>
            <a:xfrm>
              <a:off x="3363700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2" name="Google Shape;16136;p61"/>
            <p:cNvSpPr/>
            <p:nvPr/>
          </p:nvSpPr>
          <p:spPr>
            <a:xfrm>
              <a:off x="3417019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3" name="Google Shape;16137;p61"/>
            <p:cNvSpPr/>
            <p:nvPr/>
          </p:nvSpPr>
          <p:spPr>
            <a:xfrm>
              <a:off x="3470338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4" name="Google Shape;16138;p61"/>
            <p:cNvSpPr/>
            <p:nvPr/>
          </p:nvSpPr>
          <p:spPr>
            <a:xfrm>
              <a:off x="3257015" y="1983314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5" name="Google Shape;16139;p61"/>
            <p:cNvSpPr/>
            <p:nvPr/>
          </p:nvSpPr>
          <p:spPr>
            <a:xfrm>
              <a:off x="3310381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6" name="Google Shape;16140;p61"/>
            <p:cNvSpPr/>
            <p:nvPr/>
          </p:nvSpPr>
          <p:spPr>
            <a:xfrm>
              <a:off x="3363700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7" name="Google Shape;16141;p61"/>
            <p:cNvSpPr/>
            <p:nvPr/>
          </p:nvSpPr>
          <p:spPr>
            <a:xfrm>
              <a:off x="3417019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8" name="Google Shape;16142;p61"/>
            <p:cNvSpPr/>
            <p:nvPr/>
          </p:nvSpPr>
          <p:spPr>
            <a:xfrm>
              <a:off x="3470338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9" name="Google Shape;16143;p61"/>
            <p:cNvSpPr/>
            <p:nvPr/>
          </p:nvSpPr>
          <p:spPr>
            <a:xfrm>
              <a:off x="3203696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0" name="Google Shape;16144;p61"/>
            <p:cNvSpPr/>
            <p:nvPr/>
          </p:nvSpPr>
          <p:spPr>
            <a:xfrm>
              <a:off x="3257015" y="2036633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1" name="Google Shape;16145;p61"/>
            <p:cNvSpPr/>
            <p:nvPr/>
          </p:nvSpPr>
          <p:spPr>
            <a:xfrm>
              <a:off x="3310381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2" name="Google Shape;16146;p61"/>
            <p:cNvSpPr/>
            <p:nvPr/>
          </p:nvSpPr>
          <p:spPr>
            <a:xfrm>
              <a:off x="3363700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3" name="Google Shape;16147;p61"/>
            <p:cNvSpPr/>
            <p:nvPr/>
          </p:nvSpPr>
          <p:spPr>
            <a:xfrm>
              <a:off x="3417019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4" name="Google Shape;16148;p61"/>
            <p:cNvSpPr/>
            <p:nvPr/>
          </p:nvSpPr>
          <p:spPr>
            <a:xfrm>
              <a:off x="3470338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5" name="Google Shape;16149;p61"/>
            <p:cNvSpPr/>
            <p:nvPr/>
          </p:nvSpPr>
          <p:spPr>
            <a:xfrm>
              <a:off x="3203696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6" name="Google Shape;16150;p61"/>
            <p:cNvSpPr/>
            <p:nvPr/>
          </p:nvSpPr>
          <p:spPr>
            <a:xfrm>
              <a:off x="3257015" y="2089952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7" name="Google Shape;16151;p61"/>
            <p:cNvSpPr/>
            <p:nvPr/>
          </p:nvSpPr>
          <p:spPr>
            <a:xfrm>
              <a:off x="3310381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8" name="Google Shape;16152;p61"/>
            <p:cNvSpPr/>
            <p:nvPr/>
          </p:nvSpPr>
          <p:spPr>
            <a:xfrm>
              <a:off x="3363700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9" name="Google Shape;16153;p61"/>
            <p:cNvSpPr/>
            <p:nvPr/>
          </p:nvSpPr>
          <p:spPr>
            <a:xfrm>
              <a:off x="3417019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0" name="Google Shape;16154;p61"/>
            <p:cNvSpPr/>
            <p:nvPr/>
          </p:nvSpPr>
          <p:spPr>
            <a:xfrm>
              <a:off x="3470338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1" name="Google Shape;16155;p61"/>
            <p:cNvSpPr/>
            <p:nvPr/>
          </p:nvSpPr>
          <p:spPr>
            <a:xfrm>
              <a:off x="3203696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2" name="Google Shape;16156;p61"/>
            <p:cNvSpPr/>
            <p:nvPr/>
          </p:nvSpPr>
          <p:spPr>
            <a:xfrm>
              <a:off x="3257015" y="2143271"/>
              <a:ext cx="53412" cy="53412"/>
            </a:xfrm>
            <a:custGeom>
              <a:avLst/>
              <a:gdLst/>
              <a:ahLst/>
              <a:cxnLst/>
              <a:rect l="l" t="t" r="r" b="b"/>
              <a:pathLst>
                <a:path w="1146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3" name="Google Shape;16157;p61"/>
            <p:cNvSpPr/>
            <p:nvPr/>
          </p:nvSpPr>
          <p:spPr>
            <a:xfrm>
              <a:off x="3310381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4" name="Google Shape;16158;p61"/>
            <p:cNvSpPr/>
            <p:nvPr/>
          </p:nvSpPr>
          <p:spPr>
            <a:xfrm>
              <a:off x="3363700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5" name="Google Shape;16159;p61"/>
            <p:cNvSpPr/>
            <p:nvPr/>
          </p:nvSpPr>
          <p:spPr>
            <a:xfrm>
              <a:off x="3417019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6" name="Google Shape;16160;p61"/>
            <p:cNvSpPr/>
            <p:nvPr/>
          </p:nvSpPr>
          <p:spPr>
            <a:xfrm>
              <a:off x="3470338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7" name="Google Shape;16161;p61"/>
            <p:cNvSpPr/>
            <p:nvPr/>
          </p:nvSpPr>
          <p:spPr>
            <a:xfrm>
              <a:off x="3257015" y="2196637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8" name="Google Shape;16162;p61"/>
            <p:cNvSpPr/>
            <p:nvPr/>
          </p:nvSpPr>
          <p:spPr>
            <a:xfrm>
              <a:off x="3310381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9" name="Google Shape;16163;p61"/>
            <p:cNvSpPr/>
            <p:nvPr/>
          </p:nvSpPr>
          <p:spPr>
            <a:xfrm>
              <a:off x="3363700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10" name="Google Shape;16164;p61"/>
            <p:cNvSpPr/>
            <p:nvPr/>
          </p:nvSpPr>
          <p:spPr>
            <a:xfrm>
              <a:off x="3417019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11" name="Google Shape;16165;p61"/>
            <p:cNvSpPr/>
            <p:nvPr/>
          </p:nvSpPr>
          <p:spPr>
            <a:xfrm>
              <a:off x="3523657" y="1929948"/>
              <a:ext cx="53412" cy="53412"/>
            </a:xfrm>
            <a:custGeom>
              <a:avLst/>
              <a:gdLst/>
              <a:ahLst/>
              <a:cxnLst/>
              <a:rect l="l" t="t" r="r" b="b"/>
              <a:pathLst>
                <a:path w="1146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12" name="Google Shape;16166;p61"/>
            <p:cNvSpPr/>
            <p:nvPr/>
          </p:nvSpPr>
          <p:spPr>
            <a:xfrm>
              <a:off x="3523657" y="1983314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13" name="Google Shape;16167;p61"/>
            <p:cNvSpPr/>
            <p:nvPr/>
          </p:nvSpPr>
          <p:spPr>
            <a:xfrm>
              <a:off x="3523657" y="2036633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14" name="Google Shape;16168;p61"/>
            <p:cNvSpPr/>
            <p:nvPr/>
          </p:nvSpPr>
          <p:spPr>
            <a:xfrm>
              <a:off x="3523657" y="2089952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01" name="Google Shape;16786;p61"/>
          <p:cNvGrpSpPr/>
          <p:nvPr/>
        </p:nvGrpSpPr>
        <p:grpSpPr>
          <a:xfrm flipH="1">
            <a:off x="3084915" y="4591763"/>
            <a:ext cx="416093" cy="205835"/>
            <a:chOff x="5978084" y="1951462"/>
            <a:chExt cx="308355" cy="154178"/>
          </a:xfrm>
        </p:grpSpPr>
        <p:sp>
          <p:nvSpPr>
            <p:cNvPr id="102" name="Google Shape;16787;p61"/>
            <p:cNvSpPr/>
            <p:nvPr/>
          </p:nvSpPr>
          <p:spPr>
            <a:xfrm>
              <a:off x="5978084" y="2002590"/>
              <a:ext cx="25634" cy="25634"/>
            </a:xfrm>
            <a:custGeom>
              <a:avLst/>
              <a:gdLst/>
              <a:ahLst/>
              <a:cxnLst/>
              <a:rect l="l" t="t" r="r" b="b"/>
              <a:pathLst>
                <a:path w="550" h="550" extrusionOk="0">
                  <a:moveTo>
                    <a:pt x="1" y="1"/>
                  </a:moveTo>
                  <a:lnTo>
                    <a:pt x="1" y="549"/>
                  </a:lnTo>
                  <a:lnTo>
                    <a:pt x="549" y="549"/>
                  </a:lnTo>
                  <a:lnTo>
                    <a:pt x="549" y="1"/>
                  </a:lnTo>
                  <a:close/>
                </a:path>
              </a:pathLst>
            </a:custGeom>
            <a:solidFill>
              <a:srgbClr val="FFC8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3" name="Google Shape;16788;p61"/>
            <p:cNvSpPr/>
            <p:nvPr/>
          </p:nvSpPr>
          <p:spPr>
            <a:xfrm>
              <a:off x="5978084" y="2028178"/>
              <a:ext cx="25634" cy="25634"/>
            </a:xfrm>
            <a:custGeom>
              <a:avLst/>
              <a:gdLst/>
              <a:ahLst/>
              <a:cxnLst/>
              <a:rect l="l" t="t" r="r" b="b"/>
              <a:pathLst>
                <a:path w="550" h="550" extrusionOk="0">
                  <a:moveTo>
                    <a:pt x="1" y="0"/>
                  </a:moveTo>
                  <a:lnTo>
                    <a:pt x="1" y="549"/>
                  </a:lnTo>
                  <a:lnTo>
                    <a:pt x="549" y="549"/>
                  </a:lnTo>
                  <a:lnTo>
                    <a:pt x="549" y="0"/>
                  </a:lnTo>
                  <a:close/>
                </a:path>
              </a:pathLst>
            </a:custGeom>
            <a:solidFill>
              <a:srgbClr val="FFC8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grpSp>
          <p:nvGrpSpPr>
            <p:cNvPr id="104" name="Google Shape;16789;p61"/>
            <p:cNvGrpSpPr/>
            <p:nvPr/>
          </p:nvGrpSpPr>
          <p:grpSpPr>
            <a:xfrm>
              <a:off x="6003671" y="1951462"/>
              <a:ext cx="282768" cy="154178"/>
              <a:chOff x="6003671" y="1951462"/>
              <a:chExt cx="282768" cy="154178"/>
            </a:xfrm>
          </p:grpSpPr>
          <p:sp>
            <p:nvSpPr>
              <p:cNvPr id="105" name="Google Shape;16790;p61"/>
              <p:cNvSpPr/>
              <p:nvPr/>
            </p:nvSpPr>
            <p:spPr>
              <a:xfrm>
                <a:off x="6029212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6" name="Google Shape;16791;p61"/>
              <p:cNvSpPr/>
              <p:nvPr/>
            </p:nvSpPr>
            <p:spPr>
              <a:xfrm>
                <a:off x="6054799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7" name="Google Shape;16792;p61"/>
              <p:cNvSpPr/>
              <p:nvPr/>
            </p:nvSpPr>
            <p:spPr>
              <a:xfrm>
                <a:off x="6080387" y="1951462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8" name="Google Shape;16793;p61"/>
              <p:cNvSpPr/>
              <p:nvPr/>
            </p:nvSpPr>
            <p:spPr>
              <a:xfrm>
                <a:off x="6106674" y="1951462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9" name="Google Shape;16794;p61"/>
              <p:cNvSpPr/>
              <p:nvPr/>
            </p:nvSpPr>
            <p:spPr>
              <a:xfrm>
                <a:off x="6132215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0" name="Google Shape;16795;p61"/>
              <p:cNvSpPr/>
              <p:nvPr/>
            </p:nvSpPr>
            <p:spPr>
              <a:xfrm>
                <a:off x="6157802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1" name="Google Shape;16796;p61"/>
              <p:cNvSpPr/>
              <p:nvPr/>
            </p:nvSpPr>
            <p:spPr>
              <a:xfrm>
                <a:off x="6183390" y="1951462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2" name="Google Shape;16797;p61"/>
              <p:cNvSpPr/>
              <p:nvPr/>
            </p:nvSpPr>
            <p:spPr>
              <a:xfrm>
                <a:off x="6208930" y="1951462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3" name="Google Shape;16798;p61"/>
              <p:cNvSpPr/>
              <p:nvPr/>
            </p:nvSpPr>
            <p:spPr>
              <a:xfrm>
                <a:off x="6003671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4" name="Google Shape;16799;p61"/>
              <p:cNvSpPr/>
              <p:nvPr/>
            </p:nvSpPr>
            <p:spPr>
              <a:xfrm>
                <a:off x="6029212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5" name="Google Shape;16800;p61"/>
              <p:cNvSpPr/>
              <p:nvPr/>
            </p:nvSpPr>
            <p:spPr>
              <a:xfrm>
                <a:off x="6054799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6" name="Google Shape;16801;p61"/>
              <p:cNvSpPr/>
              <p:nvPr/>
            </p:nvSpPr>
            <p:spPr>
              <a:xfrm>
                <a:off x="6080387" y="1977049"/>
                <a:ext cx="26333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7" name="Google Shape;16802;p61"/>
              <p:cNvSpPr/>
              <p:nvPr/>
            </p:nvSpPr>
            <p:spPr>
              <a:xfrm>
                <a:off x="6106674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8" name="Google Shape;16803;p61"/>
              <p:cNvSpPr/>
              <p:nvPr/>
            </p:nvSpPr>
            <p:spPr>
              <a:xfrm>
                <a:off x="6132215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9" name="Google Shape;16804;p61"/>
              <p:cNvSpPr/>
              <p:nvPr/>
            </p:nvSpPr>
            <p:spPr>
              <a:xfrm>
                <a:off x="6157802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0" name="Google Shape;16805;p61"/>
              <p:cNvSpPr/>
              <p:nvPr/>
            </p:nvSpPr>
            <p:spPr>
              <a:xfrm>
                <a:off x="6183390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1" name="Google Shape;16806;p61"/>
              <p:cNvSpPr/>
              <p:nvPr/>
            </p:nvSpPr>
            <p:spPr>
              <a:xfrm>
                <a:off x="6208930" y="1977049"/>
                <a:ext cx="26380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2" name="Google Shape;16807;p61"/>
              <p:cNvSpPr/>
              <p:nvPr/>
            </p:nvSpPr>
            <p:spPr>
              <a:xfrm>
                <a:off x="6003671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3" name="Google Shape;16808;p61"/>
              <p:cNvSpPr/>
              <p:nvPr/>
            </p:nvSpPr>
            <p:spPr>
              <a:xfrm>
                <a:off x="6029212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4" name="Google Shape;16809;p61"/>
              <p:cNvSpPr/>
              <p:nvPr/>
            </p:nvSpPr>
            <p:spPr>
              <a:xfrm>
                <a:off x="6054799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5" name="Google Shape;16810;p61"/>
              <p:cNvSpPr/>
              <p:nvPr/>
            </p:nvSpPr>
            <p:spPr>
              <a:xfrm>
                <a:off x="6080387" y="2002590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6" name="Google Shape;16811;p61"/>
              <p:cNvSpPr/>
              <p:nvPr/>
            </p:nvSpPr>
            <p:spPr>
              <a:xfrm>
                <a:off x="6106674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7" name="Google Shape;16812;p61"/>
              <p:cNvSpPr/>
              <p:nvPr/>
            </p:nvSpPr>
            <p:spPr>
              <a:xfrm>
                <a:off x="6132215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8" name="Google Shape;16813;p61"/>
              <p:cNvSpPr/>
              <p:nvPr/>
            </p:nvSpPr>
            <p:spPr>
              <a:xfrm>
                <a:off x="6157802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9" name="Google Shape;16814;p61"/>
              <p:cNvSpPr/>
              <p:nvPr/>
            </p:nvSpPr>
            <p:spPr>
              <a:xfrm>
                <a:off x="6208930" y="2002590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0" name="Google Shape;16815;p61"/>
              <p:cNvSpPr/>
              <p:nvPr/>
            </p:nvSpPr>
            <p:spPr>
              <a:xfrm>
                <a:off x="6029212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1" name="Google Shape;16816;p61"/>
              <p:cNvSpPr/>
              <p:nvPr/>
            </p:nvSpPr>
            <p:spPr>
              <a:xfrm>
                <a:off x="6080387" y="2028178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2" name="Google Shape;16817;p61"/>
              <p:cNvSpPr/>
              <p:nvPr/>
            </p:nvSpPr>
            <p:spPr>
              <a:xfrm>
                <a:off x="6132215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3" name="Google Shape;16818;p61"/>
              <p:cNvSpPr/>
              <p:nvPr/>
            </p:nvSpPr>
            <p:spPr>
              <a:xfrm>
                <a:off x="6183390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4" name="Google Shape;16819;p61"/>
              <p:cNvSpPr/>
              <p:nvPr/>
            </p:nvSpPr>
            <p:spPr>
              <a:xfrm>
                <a:off x="6003671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5" name="Google Shape;16820;p61"/>
              <p:cNvSpPr/>
              <p:nvPr/>
            </p:nvSpPr>
            <p:spPr>
              <a:xfrm>
                <a:off x="6054799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6" name="Google Shape;16821;p61"/>
              <p:cNvSpPr/>
              <p:nvPr/>
            </p:nvSpPr>
            <p:spPr>
              <a:xfrm>
                <a:off x="6106674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7" name="Google Shape;16822;p61"/>
              <p:cNvSpPr/>
              <p:nvPr/>
            </p:nvSpPr>
            <p:spPr>
              <a:xfrm>
                <a:off x="6157802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8" name="Google Shape;16823;p61"/>
              <p:cNvSpPr/>
              <p:nvPr/>
            </p:nvSpPr>
            <p:spPr>
              <a:xfrm>
                <a:off x="6208930" y="2053765"/>
                <a:ext cx="26380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65" y="564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9" name="Google Shape;16824;p61"/>
              <p:cNvSpPr/>
              <p:nvPr/>
            </p:nvSpPr>
            <p:spPr>
              <a:xfrm>
                <a:off x="6029212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0" name="Google Shape;16825;p61"/>
              <p:cNvSpPr/>
              <p:nvPr/>
            </p:nvSpPr>
            <p:spPr>
              <a:xfrm>
                <a:off x="6080387" y="2080052"/>
                <a:ext cx="26333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1" name="Google Shape;16826;p61"/>
              <p:cNvSpPr/>
              <p:nvPr/>
            </p:nvSpPr>
            <p:spPr>
              <a:xfrm>
                <a:off x="6183390" y="2080052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2" name="Google Shape;16827;p61"/>
              <p:cNvSpPr/>
              <p:nvPr/>
            </p:nvSpPr>
            <p:spPr>
              <a:xfrm>
                <a:off x="6235264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3" name="Google Shape;16828;p61"/>
              <p:cNvSpPr/>
              <p:nvPr/>
            </p:nvSpPr>
            <p:spPr>
              <a:xfrm>
                <a:off x="6235264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4" name="Google Shape;16829;p61"/>
              <p:cNvSpPr/>
              <p:nvPr/>
            </p:nvSpPr>
            <p:spPr>
              <a:xfrm>
                <a:off x="6260805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5" name="Google Shape;16830;p61"/>
              <p:cNvSpPr/>
              <p:nvPr/>
            </p:nvSpPr>
            <p:spPr>
              <a:xfrm>
                <a:off x="6260805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6" name="Google Shape;16831;p61"/>
              <p:cNvSpPr/>
              <p:nvPr/>
            </p:nvSpPr>
            <p:spPr>
              <a:xfrm>
                <a:off x="6260805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7" name="Google Shape;16832;p61"/>
              <p:cNvSpPr/>
              <p:nvPr/>
            </p:nvSpPr>
            <p:spPr>
              <a:xfrm>
                <a:off x="6183390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8" name="Google Shape;16833;p61"/>
              <p:cNvSpPr/>
              <p:nvPr/>
            </p:nvSpPr>
            <p:spPr>
              <a:xfrm>
                <a:off x="6106674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9" name="Google Shape;16834;p61"/>
              <p:cNvSpPr/>
              <p:nvPr/>
            </p:nvSpPr>
            <p:spPr>
              <a:xfrm>
                <a:off x="6157802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0" name="Google Shape;16835;p61"/>
              <p:cNvSpPr/>
              <p:nvPr/>
            </p:nvSpPr>
            <p:spPr>
              <a:xfrm>
                <a:off x="6208930" y="2028178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1" name="Google Shape;16836;p61"/>
              <p:cNvSpPr/>
              <p:nvPr/>
            </p:nvSpPr>
            <p:spPr>
              <a:xfrm>
                <a:off x="6080387" y="2053765"/>
                <a:ext cx="26333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64" y="564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2" name="Google Shape;16837;p61"/>
              <p:cNvSpPr/>
              <p:nvPr/>
            </p:nvSpPr>
            <p:spPr>
              <a:xfrm>
                <a:off x="6132215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50" y="564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3" name="Google Shape;16838;p61"/>
              <p:cNvSpPr/>
              <p:nvPr/>
            </p:nvSpPr>
            <p:spPr>
              <a:xfrm>
                <a:off x="6183390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4" name="Google Shape;16839;p61"/>
              <p:cNvSpPr/>
              <p:nvPr/>
            </p:nvSpPr>
            <p:spPr>
              <a:xfrm>
                <a:off x="6106674" y="2080052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5" name="Google Shape;16840;p61"/>
              <p:cNvSpPr/>
              <p:nvPr/>
            </p:nvSpPr>
            <p:spPr>
              <a:xfrm>
                <a:off x="6132215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6" name="Google Shape;16841;p61"/>
              <p:cNvSpPr/>
              <p:nvPr/>
            </p:nvSpPr>
            <p:spPr>
              <a:xfrm>
                <a:off x="6157802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7" name="Google Shape;16842;p61"/>
              <p:cNvSpPr/>
              <p:nvPr/>
            </p:nvSpPr>
            <p:spPr>
              <a:xfrm>
                <a:off x="6208930" y="2080052"/>
                <a:ext cx="26380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8" name="Google Shape;16843;p61"/>
              <p:cNvSpPr/>
              <p:nvPr/>
            </p:nvSpPr>
            <p:spPr>
              <a:xfrm>
                <a:off x="6260805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9" name="Google Shape;16844;p61"/>
              <p:cNvSpPr/>
              <p:nvPr/>
            </p:nvSpPr>
            <p:spPr>
              <a:xfrm>
                <a:off x="6260805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60" name="Google Shape;16845;p61"/>
              <p:cNvSpPr/>
              <p:nvPr/>
            </p:nvSpPr>
            <p:spPr>
              <a:xfrm>
                <a:off x="6260805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61" name="Google Shape;16846;p61"/>
              <p:cNvSpPr/>
              <p:nvPr/>
            </p:nvSpPr>
            <p:spPr>
              <a:xfrm>
                <a:off x="6003671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62" name="Google Shape;16847;p61"/>
              <p:cNvSpPr/>
              <p:nvPr/>
            </p:nvSpPr>
            <p:spPr>
              <a:xfrm>
                <a:off x="6054799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63" name="Google Shape;16848;p61"/>
              <p:cNvSpPr/>
              <p:nvPr/>
            </p:nvSpPr>
            <p:spPr>
              <a:xfrm>
                <a:off x="6029212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64" name="Google Shape;16849;p61"/>
              <p:cNvSpPr/>
              <p:nvPr/>
            </p:nvSpPr>
            <p:spPr>
              <a:xfrm>
                <a:off x="6054799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65" name="Google Shape;16850;p61"/>
              <p:cNvSpPr/>
              <p:nvPr/>
            </p:nvSpPr>
            <p:spPr>
              <a:xfrm>
                <a:off x="6235264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66" name="Google Shape;16851;p61"/>
              <p:cNvSpPr/>
              <p:nvPr/>
            </p:nvSpPr>
            <p:spPr>
              <a:xfrm>
                <a:off x="6235264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</p:grpSp>
      <p:grpSp>
        <p:nvGrpSpPr>
          <p:cNvPr id="580" name="Google Shape;16125;p61"/>
          <p:cNvGrpSpPr/>
          <p:nvPr/>
        </p:nvGrpSpPr>
        <p:grpSpPr>
          <a:xfrm>
            <a:off x="6938795" y="1947133"/>
            <a:ext cx="640015" cy="568923"/>
            <a:chOff x="3097058" y="1823311"/>
            <a:chExt cx="480011" cy="426692"/>
          </a:xfrm>
        </p:grpSpPr>
        <p:sp>
          <p:nvSpPr>
            <p:cNvPr id="581" name="Google Shape;16126;p61"/>
            <p:cNvSpPr/>
            <p:nvPr/>
          </p:nvSpPr>
          <p:spPr>
            <a:xfrm>
              <a:off x="3150377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2" name="Google Shape;16127;p61"/>
            <p:cNvSpPr/>
            <p:nvPr/>
          </p:nvSpPr>
          <p:spPr>
            <a:xfrm>
              <a:off x="3257015" y="1823311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3" name="Google Shape;16128;p61"/>
            <p:cNvSpPr/>
            <p:nvPr/>
          </p:nvSpPr>
          <p:spPr>
            <a:xfrm>
              <a:off x="3310381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4" name="Google Shape;16129;p61"/>
            <p:cNvSpPr/>
            <p:nvPr/>
          </p:nvSpPr>
          <p:spPr>
            <a:xfrm>
              <a:off x="3363700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5" name="Google Shape;16130;p61"/>
            <p:cNvSpPr/>
            <p:nvPr/>
          </p:nvSpPr>
          <p:spPr>
            <a:xfrm>
              <a:off x="3203696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6" name="Google Shape;16131;p61"/>
            <p:cNvSpPr/>
            <p:nvPr/>
          </p:nvSpPr>
          <p:spPr>
            <a:xfrm>
              <a:off x="3363700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7" name="Google Shape;16132;p61"/>
            <p:cNvSpPr/>
            <p:nvPr/>
          </p:nvSpPr>
          <p:spPr>
            <a:xfrm>
              <a:off x="3417019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8" name="Google Shape;16133;p61"/>
            <p:cNvSpPr/>
            <p:nvPr/>
          </p:nvSpPr>
          <p:spPr>
            <a:xfrm>
              <a:off x="3470338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9" name="Google Shape;16134;p61"/>
            <p:cNvSpPr/>
            <p:nvPr/>
          </p:nvSpPr>
          <p:spPr>
            <a:xfrm>
              <a:off x="3097058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0" name="Google Shape;16135;p61"/>
            <p:cNvSpPr/>
            <p:nvPr/>
          </p:nvSpPr>
          <p:spPr>
            <a:xfrm>
              <a:off x="3363700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1" name="Google Shape;16136;p61"/>
            <p:cNvSpPr/>
            <p:nvPr/>
          </p:nvSpPr>
          <p:spPr>
            <a:xfrm>
              <a:off x="3417019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2" name="Google Shape;16137;p61"/>
            <p:cNvSpPr/>
            <p:nvPr/>
          </p:nvSpPr>
          <p:spPr>
            <a:xfrm>
              <a:off x="3470338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3" name="Google Shape;16138;p61"/>
            <p:cNvSpPr/>
            <p:nvPr/>
          </p:nvSpPr>
          <p:spPr>
            <a:xfrm>
              <a:off x="3257015" y="1983314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4" name="Google Shape;16139;p61"/>
            <p:cNvSpPr/>
            <p:nvPr/>
          </p:nvSpPr>
          <p:spPr>
            <a:xfrm>
              <a:off x="3310381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5" name="Google Shape;16140;p61"/>
            <p:cNvSpPr/>
            <p:nvPr/>
          </p:nvSpPr>
          <p:spPr>
            <a:xfrm>
              <a:off x="3363700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6" name="Google Shape;16141;p61"/>
            <p:cNvSpPr/>
            <p:nvPr/>
          </p:nvSpPr>
          <p:spPr>
            <a:xfrm>
              <a:off x="3417019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7" name="Google Shape;16142;p61"/>
            <p:cNvSpPr/>
            <p:nvPr/>
          </p:nvSpPr>
          <p:spPr>
            <a:xfrm>
              <a:off x="3470338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8" name="Google Shape;16143;p61"/>
            <p:cNvSpPr/>
            <p:nvPr/>
          </p:nvSpPr>
          <p:spPr>
            <a:xfrm>
              <a:off x="3203696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9" name="Google Shape;16144;p61"/>
            <p:cNvSpPr/>
            <p:nvPr/>
          </p:nvSpPr>
          <p:spPr>
            <a:xfrm>
              <a:off x="3257015" y="2036633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0" name="Google Shape;16145;p61"/>
            <p:cNvSpPr/>
            <p:nvPr/>
          </p:nvSpPr>
          <p:spPr>
            <a:xfrm>
              <a:off x="3310381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1" name="Google Shape;16146;p61"/>
            <p:cNvSpPr/>
            <p:nvPr/>
          </p:nvSpPr>
          <p:spPr>
            <a:xfrm>
              <a:off x="3363700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2" name="Google Shape;16147;p61"/>
            <p:cNvSpPr/>
            <p:nvPr/>
          </p:nvSpPr>
          <p:spPr>
            <a:xfrm>
              <a:off x="3417019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3" name="Google Shape;16148;p61"/>
            <p:cNvSpPr/>
            <p:nvPr/>
          </p:nvSpPr>
          <p:spPr>
            <a:xfrm>
              <a:off x="3470338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4" name="Google Shape;16149;p61"/>
            <p:cNvSpPr/>
            <p:nvPr/>
          </p:nvSpPr>
          <p:spPr>
            <a:xfrm>
              <a:off x="3203696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5" name="Google Shape;16150;p61"/>
            <p:cNvSpPr/>
            <p:nvPr/>
          </p:nvSpPr>
          <p:spPr>
            <a:xfrm>
              <a:off x="3257015" y="2089952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6" name="Google Shape;16151;p61"/>
            <p:cNvSpPr/>
            <p:nvPr/>
          </p:nvSpPr>
          <p:spPr>
            <a:xfrm>
              <a:off x="3310381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7" name="Google Shape;16152;p61"/>
            <p:cNvSpPr/>
            <p:nvPr/>
          </p:nvSpPr>
          <p:spPr>
            <a:xfrm>
              <a:off x="3363700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8" name="Google Shape;16153;p61"/>
            <p:cNvSpPr/>
            <p:nvPr/>
          </p:nvSpPr>
          <p:spPr>
            <a:xfrm>
              <a:off x="3417019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9" name="Google Shape;16154;p61"/>
            <p:cNvSpPr/>
            <p:nvPr/>
          </p:nvSpPr>
          <p:spPr>
            <a:xfrm>
              <a:off x="3470338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0" name="Google Shape;16155;p61"/>
            <p:cNvSpPr/>
            <p:nvPr/>
          </p:nvSpPr>
          <p:spPr>
            <a:xfrm>
              <a:off x="3203696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1" name="Google Shape;16156;p61"/>
            <p:cNvSpPr/>
            <p:nvPr/>
          </p:nvSpPr>
          <p:spPr>
            <a:xfrm>
              <a:off x="3257015" y="2143271"/>
              <a:ext cx="53412" cy="53412"/>
            </a:xfrm>
            <a:custGeom>
              <a:avLst/>
              <a:gdLst/>
              <a:ahLst/>
              <a:cxnLst/>
              <a:rect l="l" t="t" r="r" b="b"/>
              <a:pathLst>
                <a:path w="1146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2" name="Google Shape;16157;p61"/>
            <p:cNvSpPr/>
            <p:nvPr/>
          </p:nvSpPr>
          <p:spPr>
            <a:xfrm>
              <a:off x="3310381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3" name="Google Shape;16158;p61"/>
            <p:cNvSpPr/>
            <p:nvPr/>
          </p:nvSpPr>
          <p:spPr>
            <a:xfrm>
              <a:off x="3363700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4" name="Google Shape;16159;p61"/>
            <p:cNvSpPr/>
            <p:nvPr/>
          </p:nvSpPr>
          <p:spPr>
            <a:xfrm>
              <a:off x="3417019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5" name="Google Shape;16160;p61"/>
            <p:cNvSpPr/>
            <p:nvPr/>
          </p:nvSpPr>
          <p:spPr>
            <a:xfrm>
              <a:off x="3470338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6" name="Google Shape;16161;p61"/>
            <p:cNvSpPr/>
            <p:nvPr/>
          </p:nvSpPr>
          <p:spPr>
            <a:xfrm>
              <a:off x="3257015" y="2196637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7" name="Google Shape;16162;p61"/>
            <p:cNvSpPr/>
            <p:nvPr/>
          </p:nvSpPr>
          <p:spPr>
            <a:xfrm>
              <a:off x="3310381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8" name="Google Shape;16163;p61"/>
            <p:cNvSpPr/>
            <p:nvPr/>
          </p:nvSpPr>
          <p:spPr>
            <a:xfrm>
              <a:off x="3363700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9" name="Google Shape;16164;p61"/>
            <p:cNvSpPr/>
            <p:nvPr/>
          </p:nvSpPr>
          <p:spPr>
            <a:xfrm>
              <a:off x="3417019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20" name="Google Shape;16165;p61"/>
            <p:cNvSpPr/>
            <p:nvPr/>
          </p:nvSpPr>
          <p:spPr>
            <a:xfrm>
              <a:off x="3523657" y="1929948"/>
              <a:ext cx="53412" cy="53412"/>
            </a:xfrm>
            <a:custGeom>
              <a:avLst/>
              <a:gdLst/>
              <a:ahLst/>
              <a:cxnLst/>
              <a:rect l="l" t="t" r="r" b="b"/>
              <a:pathLst>
                <a:path w="1146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21" name="Google Shape;16166;p61"/>
            <p:cNvSpPr/>
            <p:nvPr/>
          </p:nvSpPr>
          <p:spPr>
            <a:xfrm>
              <a:off x="3523657" y="1983314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22" name="Google Shape;16167;p61"/>
            <p:cNvSpPr/>
            <p:nvPr/>
          </p:nvSpPr>
          <p:spPr>
            <a:xfrm>
              <a:off x="3523657" y="2036633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23" name="Google Shape;16168;p61"/>
            <p:cNvSpPr/>
            <p:nvPr/>
          </p:nvSpPr>
          <p:spPr>
            <a:xfrm>
              <a:off x="3523657" y="2089952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624" name="Google Shape;16786;p61"/>
          <p:cNvGrpSpPr/>
          <p:nvPr/>
        </p:nvGrpSpPr>
        <p:grpSpPr>
          <a:xfrm flipH="1">
            <a:off x="3105247" y="4387583"/>
            <a:ext cx="416093" cy="205835"/>
            <a:chOff x="5978084" y="1951462"/>
            <a:chExt cx="308355" cy="154178"/>
          </a:xfrm>
        </p:grpSpPr>
        <p:sp>
          <p:nvSpPr>
            <p:cNvPr id="625" name="Google Shape;16787;p61"/>
            <p:cNvSpPr/>
            <p:nvPr/>
          </p:nvSpPr>
          <p:spPr>
            <a:xfrm>
              <a:off x="5978084" y="2002590"/>
              <a:ext cx="25634" cy="25634"/>
            </a:xfrm>
            <a:custGeom>
              <a:avLst/>
              <a:gdLst/>
              <a:ahLst/>
              <a:cxnLst/>
              <a:rect l="l" t="t" r="r" b="b"/>
              <a:pathLst>
                <a:path w="550" h="550" extrusionOk="0">
                  <a:moveTo>
                    <a:pt x="1" y="1"/>
                  </a:moveTo>
                  <a:lnTo>
                    <a:pt x="1" y="549"/>
                  </a:lnTo>
                  <a:lnTo>
                    <a:pt x="549" y="549"/>
                  </a:lnTo>
                  <a:lnTo>
                    <a:pt x="549" y="1"/>
                  </a:lnTo>
                  <a:close/>
                </a:path>
              </a:pathLst>
            </a:custGeom>
            <a:solidFill>
              <a:srgbClr val="FFC8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26" name="Google Shape;16788;p61"/>
            <p:cNvSpPr/>
            <p:nvPr/>
          </p:nvSpPr>
          <p:spPr>
            <a:xfrm>
              <a:off x="5978084" y="2028178"/>
              <a:ext cx="25634" cy="25634"/>
            </a:xfrm>
            <a:custGeom>
              <a:avLst/>
              <a:gdLst/>
              <a:ahLst/>
              <a:cxnLst/>
              <a:rect l="l" t="t" r="r" b="b"/>
              <a:pathLst>
                <a:path w="550" h="550" extrusionOk="0">
                  <a:moveTo>
                    <a:pt x="1" y="0"/>
                  </a:moveTo>
                  <a:lnTo>
                    <a:pt x="1" y="549"/>
                  </a:lnTo>
                  <a:lnTo>
                    <a:pt x="549" y="549"/>
                  </a:lnTo>
                  <a:lnTo>
                    <a:pt x="549" y="0"/>
                  </a:lnTo>
                  <a:close/>
                </a:path>
              </a:pathLst>
            </a:custGeom>
            <a:solidFill>
              <a:srgbClr val="FFC8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grpSp>
          <p:nvGrpSpPr>
            <p:cNvPr id="627" name="Google Shape;16789;p61"/>
            <p:cNvGrpSpPr/>
            <p:nvPr/>
          </p:nvGrpSpPr>
          <p:grpSpPr>
            <a:xfrm>
              <a:off x="6003671" y="1951462"/>
              <a:ext cx="282768" cy="154178"/>
              <a:chOff x="6003671" y="1951462"/>
              <a:chExt cx="282768" cy="154178"/>
            </a:xfrm>
          </p:grpSpPr>
          <p:sp>
            <p:nvSpPr>
              <p:cNvPr id="628" name="Google Shape;16790;p61"/>
              <p:cNvSpPr/>
              <p:nvPr/>
            </p:nvSpPr>
            <p:spPr>
              <a:xfrm>
                <a:off x="6029212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29" name="Google Shape;16791;p61"/>
              <p:cNvSpPr/>
              <p:nvPr/>
            </p:nvSpPr>
            <p:spPr>
              <a:xfrm>
                <a:off x="6054799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0" name="Google Shape;16792;p61"/>
              <p:cNvSpPr/>
              <p:nvPr/>
            </p:nvSpPr>
            <p:spPr>
              <a:xfrm>
                <a:off x="6080387" y="1951462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1" name="Google Shape;16793;p61"/>
              <p:cNvSpPr/>
              <p:nvPr/>
            </p:nvSpPr>
            <p:spPr>
              <a:xfrm>
                <a:off x="6106674" y="1951462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2" name="Google Shape;16794;p61"/>
              <p:cNvSpPr/>
              <p:nvPr/>
            </p:nvSpPr>
            <p:spPr>
              <a:xfrm>
                <a:off x="6132215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3" name="Google Shape;16795;p61"/>
              <p:cNvSpPr/>
              <p:nvPr/>
            </p:nvSpPr>
            <p:spPr>
              <a:xfrm>
                <a:off x="6157802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4" name="Google Shape;16796;p61"/>
              <p:cNvSpPr/>
              <p:nvPr/>
            </p:nvSpPr>
            <p:spPr>
              <a:xfrm>
                <a:off x="6183390" y="1951462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5" name="Google Shape;16797;p61"/>
              <p:cNvSpPr/>
              <p:nvPr/>
            </p:nvSpPr>
            <p:spPr>
              <a:xfrm>
                <a:off x="6208930" y="1951462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6" name="Google Shape;16798;p61"/>
              <p:cNvSpPr/>
              <p:nvPr/>
            </p:nvSpPr>
            <p:spPr>
              <a:xfrm>
                <a:off x="6003671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7" name="Google Shape;16799;p61"/>
              <p:cNvSpPr/>
              <p:nvPr/>
            </p:nvSpPr>
            <p:spPr>
              <a:xfrm>
                <a:off x="6029212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8" name="Google Shape;16800;p61"/>
              <p:cNvSpPr/>
              <p:nvPr/>
            </p:nvSpPr>
            <p:spPr>
              <a:xfrm>
                <a:off x="6054799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9" name="Google Shape;16801;p61"/>
              <p:cNvSpPr/>
              <p:nvPr/>
            </p:nvSpPr>
            <p:spPr>
              <a:xfrm>
                <a:off x="6080387" y="1977049"/>
                <a:ext cx="26333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0" name="Google Shape;16802;p61"/>
              <p:cNvSpPr/>
              <p:nvPr/>
            </p:nvSpPr>
            <p:spPr>
              <a:xfrm>
                <a:off x="6106674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1" name="Google Shape;16803;p61"/>
              <p:cNvSpPr/>
              <p:nvPr/>
            </p:nvSpPr>
            <p:spPr>
              <a:xfrm>
                <a:off x="6132215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2" name="Google Shape;16804;p61"/>
              <p:cNvSpPr/>
              <p:nvPr/>
            </p:nvSpPr>
            <p:spPr>
              <a:xfrm>
                <a:off x="6157802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3" name="Google Shape;16805;p61"/>
              <p:cNvSpPr/>
              <p:nvPr/>
            </p:nvSpPr>
            <p:spPr>
              <a:xfrm>
                <a:off x="6183390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4" name="Google Shape;16806;p61"/>
              <p:cNvSpPr/>
              <p:nvPr/>
            </p:nvSpPr>
            <p:spPr>
              <a:xfrm>
                <a:off x="6208930" y="1977049"/>
                <a:ext cx="26380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5" name="Google Shape;16807;p61"/>
              <p:cNvSpPr/>
              <p:nvPr/>
            </p:nvSpPr>
            <p:spPr>
              <a:xfrm>
                <a:off x="6003671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6" name="Google Shape;16808;p61"/>
              <p:cNvSpPr/>
              <p:nvPr/>
            </p:nvSpPr>
            <p:spPr>
              <a:xfrm>
                <a:off x="6029212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7" name="Google Shape;16809;p61"/>
              <p:cNvSpPr/>
              <p:nvPr/>
            </p:nvSpPr>
            <p:spPr>
              <a:xfrm>
                <a:off x="6054799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8" name="Google Shape;16810;p61"/>
              <p:cNvSpPr/>
              <p:nvPr/>
            </p:nvSpPr>
            <p:spPr>
              <a:xfrm>
                <a:off x="6080387" y="2002590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9" name="Google Shape;16811;p61"/>
              <p:cNvSpPr/>
              <p:nvPr/>
            </p:nvSpPr>
            <p:spPr>
              <a:xfrm>
                <a:off x="6106674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0" name="Google Shape;16812;p61"/>
              <p:cNvSpPr/>
              <p:nvPr/>
            </p:nvSpPr>
            <p:spPr>
              <a:xfrm>
                <a:off x="6132215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1" name="Google Shape;16813;p61"/>
              <p:cNvSpPr/>
              <p:nvPr/>
            </p:nvSpPr>
            <p:spPr>
              <a:xfrm>
                <a:off x="6157802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2" name="Google Shape;16814;p61"/>
              <p:cNvSpPr/>
              <p:nvPr/>
            </p:nvSpPr>
            <p:spPr>
              <a:xfrm>
                <a:off x="6208930" y="2002590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3" name="Google Shape;16815;p61"/>
              <p:cNvSpPr/>
              <p:nvPr/>
            </p:nvSpPr>
            <p:spPr>
              <a:xfrm>
                <a:off x="6029212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4" name="Google Shape;16816;p61"/>
              <p:cNvSpPr/>
              <p:nvPr/>
            </p:nvSpPr>
            <p:spPr>
              <a:xfrm>
                <a:off x="6080387" y="2028178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5" name="Google Shape;16817;p61"/>
              <p:cNvSpPr/>
              <p:nvPr/>
            </p:nvSpPr>
            <p:spPr>
              <a:xfrm>
                <a:off x="6132215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6" name="Google Shape;16818;p61"/>
              <p:cNvSpPr/>
              <p:nvPr/>
            </p:nvSpPr>
            <p:spPr>
              <a:xfrm>
                <a:off x="6183390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7" name="Google Shape;16819;p61"/>
              <p:cNvSpPr/>
              <p:nvPr/>
            </p:nvSpPr>
            <p:spPr>
              <a:xfrm>
                <a:off x="6003671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8" name="Google Shape;16820;p61"/>
              <p:cNvSpPr/>
              <p:nvPr/>
            </p:nvSpPr>
            <p:spPr>
              <a:xfrm>
                <a:off x="6054799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9" name="Google Shape;16821;p61"/>
              <p:cNvSpPr/>
              <p:nvPr/>
            </p:nvSpPr>
            <p:spPr>
              <a:xfrm>
                <a:off x="6106674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0" name="Google Shape;16822;p61"/>
              <p:cNvSpPr/>
              <p:nvPr/>
            </p:nvSpPr>
            <p:spPr>
              <a:xfrm>
                <a:off x="6157802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1" name="Google Shape;16823;p61"/>
              <p:cNvSpPr/>
              <p:nvPr/>
            </p:nvSpPr>
            <p:spPr>
              <a:xfrm>
                <a:off x="6208930" y="2053765"/>
                <a:ext cx="26380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65" y="564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2" name="Google Shape;16824;p61"/>
              <p:cNvSpPr/>
              <p:nvPr/>
            </p:nvSpPr>
            <p:spPr>
              <a:xfrm>
                <a:off x="6029212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3" name="Google Shape;16825;p61"/>
              <p:cNvSpPr/>
              <p:nvPr/>
            </p:nvSpPr>
            <p:spPr>
              <a:xfrm>
                <a:off x="6080387" y="2080052"/>
                <a:ext cx="26333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4" name="Google Shape;16826;p61"/>
              <p:cNvSpPr/>
              <p:nvPr/>
            </p:nvSpPr>
            <p:spPr>
              <a:xfrm>
                <a:off x="6183390" y="2080052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5" name="Google Shape;16827;p61"/>
              <p:cNvSpPr/>
              <p:nvPr/>
            </p:nvSpPr>
            <p:spPr>
              <a:xfrm>
                <a:off x="6235264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6" name="Google Shape;16828;p61"/>
              <p:cNvSpPr/>
              <p:nvPr/>
            </p:nvSpPr>
            <p:spPr>
              <a:xfrm>
                <a:off x="6235264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7" name="Google Shape;16829;p61"/>
              <p:cNvSpPr/>
              <p:nvPr/>
            </p:nvSpPr>
            <p:spPr>
              <a:xfrm>
                <a:off x="6260805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8" name="Google Shape;16830;p61"/>
              <p:cNvSpPr/>
              <p:nvPr/>
            </p:nvSpPr>
            <p:spPr>
              <a:xfrm>
                <a:off x="6260805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9" name="Google Shape;16831;p61"/>
              <p:cNvSpPr/>
              <p:nvPr/>
            </p:nvSpPr>
            <p:spPr>
              <a:xfrm>
                <a:off x="6260805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0" name="Google Shape;16832;p61"/>
              <p:cNvSpPr/>
              <p:nvPr/>
            </p:nvSpPr>
            <p:spPr>
              <a:xfrm>
                <a:off x="6183390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1" name="Google Shape;16833;p61"/>
              <p:cNvSpPr/>
              <p:nvPr/>
            </p:nvSpPr>
            <p:spPr>
              <a:xfrm>
                <a:off x="6106674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2" name="Google Shape;16834;p61"/>
              <p:cNvSpPr/>
              <p:nvPr/>
            </p:nvSpPr>
            <p:spPr>
              <a:xfrm>
                <a:off x="6157802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3" name="Google Shape;16835;p61"/>
              <p:cNvSpPr/>
              <p:nvPr/>
            </p:nvSpPr>
            <p:spPr>
              <a:xfrm>
                <a:off x="6208930" y="2028178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4" name="Google Shape;16836;p61"/>
              <p:cNvSpPr/>
              <p:nvPr/>
            </p:nvSpPr>
            <p:spPr>
              <a:xfrm>
                <a:off x="6080387" y="2053765"/>
                <a:ext cx="26333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64" y="564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5" name="Google Shape;16837;p61"/>
              <p:cNvSpPr/>
              <p:nvPr/>
            </p:nvSpPr>
            <p:spPr>
              <a:xfrm>
                <a:off x="6132215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50" y="564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6" name="Google Shape;16838;p61"/>
              <p:cNvSpPr/>
              <p:nvPr/>
            </p:nvSpPr>
            <p:spPr>
              <a:xfrm>
                <a:off x="6183390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7" name="Google Shape;16839;p61"/>
              <p:cNvSpPr/>
              <p:nvPr/>
            </p:nvSpPr>
            <p:spPr>
              <a:xfrm>
                <a:off x="6106674" y="2080052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8" name="Google Shape;16840;p61"/>
              <p:cNvSpPr/>
              <p:nvPr/>
            </p:nvSpPr>
            <p:spPr>
              <a:xfrm>
                <a:off x="6132215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9" name="Google Shape;16841;p61"/>
              <p:cNvSpPr/>
              <p:nvPr/>
            </p:nvSpPr>
            <p:spPr>
              <a:xfrm>
                <a:off x="6157802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0" name="Google Shape;16842;p61"/>
              <p:cNvSpPr/>
              <p:nvPr/>
            </p:nvSpPr>
            <p:spPr>
              <a:xfrm>
                <a:off x="6208930" y="2080052"/>
                <a:ext cx="26380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1" name="Google Shape;16843;p61"/>
              <p:cNvSpPr/>
              <p:nvPr/>
            </p:nvSpPr>
            <p:spPr>
              <a:xfrm>
                <a:off x="6260805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2" name="Google Shape;16844;p61"/>
              <p:cNvSpPr/>
              <p:nvPr/>
            </p:nvSpPr>
            <p:spPr>
              <a:xfrm>
                <a:off x="6260805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3" name="Google Shape;16845;p61"/>
              <p:cNvSpPr/>
              <p:nvPr/>
            </p:nvSpPr>
            <p:spPr>
              <a:xfrm>
                <a:off x="6260805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4" name="Google Shape;16846;p61"/>
              <p:cNvSpPr/>
              <p:nvPr/>
            </p:nvSpPr>
            <p:spPr>
              <a:xfrm>
                <a:off x="6003671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5" name="Google Shape;16847;p61"/>
              <p:cNvSpPr/>
              <p:nvPr/>
            </p:nvSpPr>
            <p:spPr>
              <a:xfrm>
                <a:off x="6054799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6" name="Google Shape;16848;p61"/>
              <p:cNvSpPr/>
              <p:nvPr/>
            </p:nvSpPr>
            <p:spPr>
              <a:xfrm>
                <a:off x="6029212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7" name="Google Shape;16849;p61"/>
              <p:cNvSpPr/>
              <p:nvPr/>
            </p:nvSpPr>
            <p:spPr>
              <a:xfrm>
                <a:off x="6054799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8" name="Google Shape;16850;p61"/>
              <p:cNvSpPr/>
              <p:nvPr/>
            </p:nvSpPr>
            <p:spPr>
              <a:xfrm>
                <a:off x="6235264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9" name="Google Shape;16851;p61"/>
              <p:cNvSpPr/>
              <p:nvPr/>
            </p:nvSpPr>
            <p:spPr>
              <a:xfrm>
                <a:off x="6235264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</p:grpSp>
      <p:pic>
        <p:nvPicPr>
          <p:cNvPr id="690" name="Picture 689">
            <a:hlinkClick r:id="" action="ppaction://noaction"/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4248159">
            <a:off x="6175451" y="2177929"/>
            <a:ext cx="1446909" cy="1959017"/>
          </a:xfrm>
          <a:prstGeom prst="rect">
            <a:avLst/>
          </a:prstGeom>
        </p:spPr>
      </p:pic>
      <p:grpSp>
        <p:nvGrpSpPr>
          <p:cNvPr id="691" name="Google Shape;16125;p61"/>
          <p:cNvGrpSpPr/>
          <p:nvPr/>
        </p:nvGrpSpPr>
        <p:grpSpPr>
          <a:xfrm>
            <a:off x="10248455" y="438079"/>
            <a:ext cx="692072" cy="568923"/>
            <a:chOff x="3097058" y="1823311"/>
            <a:chExt cx="480011" cy="426692"/>
          </a:xfrm>
        </p:grpSpPr>
        <p:sp>
          <p:nvSpPr>
            <p:cNvPr id="692" name="Google Shape;16126;p61"/>
            <p:cNvSpPr/>
            <p:nvPr/>
          </p:nvSpPr>
          <p:spPr>
            <a:xfrm>
              <a:off x="3150377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3" name="Google Shape;16127;p61"/>
            <p:cNvSpPr/>
            <p:nvPr/>
          </p:nvSpPr>
          <p:spPr>
            <a:xfrm>
              <a:off x="3257015" y="1823311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4" name="Google Shape;16128;p61"/>
            <p:cNvSpPr/>
            <p:nvPr/>
          </p:nvSpPr>
          <p:spPr>
            <a:xfrm>
              <a:off x="3310381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5" name="Google Shape;16129;p61"/>
            <p:cNvSpPr/>
            <p:nvPr/>
          </p:nvSpPr>
          <p:spPr>
            <a:xfrm>
              <a:off x="3363700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6" name="Google Shape;16130;p61"/>
            <p:cNvSpPr/>
            <p:nvPr/>
          </p:nvSpPr>
          <p:spPr>
            <a:xfrm>
              <a:off x="3203696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7" name="Google Shape;16131;p61"/>
            <p:cNvSpPr/>
            <p:nvPr/>
          </p:nvSpPr>
          <p:spPr>
            <a:xfrm>
              <a:off x="3363700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8" name="Google Shape;16132;p61"/>
            <p:cNvSpPr/>
            <p:nvPr/>
          </p:nvSpPr>
          <p:spPr>
            <a:xfrm>
              <a:off x="3417019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9" name="Google Shape;16133;p61"/>
            <p:cNvSpPr/>
            <p:nvPr/>
          </p:nvSpPr>
          <p:spPr>
            <a:xfrm>
              <a:off x="3470338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0" name="Google Shape;16134;p61"/>
            <p:cNvSpPr/>
            <p:nvPr/>
          </p:nvSpPr>
          <p:spPr>
            <a:xfrm>
              <a:off x="3097058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1" name="Google Shape;16135;p61"/>
            <p:cNvSpPr/>
            <p:nvPr/>
          </p:nvSpPr>
          <p:spPr>
            <a:xfrm>
              <a:off x="3363700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2" name="Google Shape;16136;p61"/>
            <p:cNvSpPr/>
            <p:nvPr/>
          </p:nvSpPr>
          <p:spPr>
            <a:xfrm>
              <a:off x="3417019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3" name="Google Shape;16137;p61"/>
            <p:cNvSpPr/>
            <p:nvPr/>
          </p:nvSpPr>
          <p:spPr>
            <a:xfrm>
              <a:off x="3470338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4" name="Google Shape;16138;p61"/>
            <p:cNvSpPr/>
            <p:nvPr/>
          </p:nvSpPr>
          <p:spPr>
            <a:xfrm>
              <a:off x="3257015" y="1983314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5" name="Google Shape;16139;p61"/>
            <p:cNvSpPr/>
            <p:nvPr/>
          </p:nvSpPr>
          <p:spPr>
            <a:xfrm>
              <a:off x="3310381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6" name="Google Shape;16140;p61"/>
            <p:cNvSpPr/>
            <p:nvPr/>
          </p:nvSpPr>
          <p:spPr>
            <a:xfrm>
              <a:off x="3363700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7" name="Google Shape;16141;p61"/>
            <p:cNvSpPr/>
            <p:nvPr/>
          </p:nvSpPr>
          <p:spPr>
            <a:xfrm>
              <a:off x="3417019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8" name="Google Shape;16142;p61"/>
            <p:cNvSpPr/>
            <p:nvPr/>
          </p:nvSpPr>
          <p:spPr>
            <a:xfrm>
              <a:off x="3470338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9" name="Google Shape;16143;p61"/>
            <p:cNvSpPr/>
            <p:nvPr/>
          </p:nvSpPr>
          <p:spPr>
            <a:xfrm>
              <a:off x="3203696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0" name="Google Shape;16144;p61"/>
            <p:cNvSpPr/>
            <p:nvPr/>
          </p:nvSpPr>
          <p:spPr>
            <a:xfrm>
              <a:off x="3257015" y="2036633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1" name="Google Shape;16145;p61"/>
            <p:cNvSpPr/>
            <p:nvPr/>
          </p:nvSpPr>
          <p:spPr>
            <a:xfrm>
              <a:off x="3310381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2" name="Google Shape;16146;p61"/>
            <p:cNvSpPr/>
            <p:nvPr/>
          </p:nvSpPr>
          <p:spPr>
            <a:xfrm>
              <a:off x="3363700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3" name="Google Shape;16147;p61"/>
            <p:cNvSpPr/>
            <p:nvPr/>
          </p:nvSpPr>
          <p:spPr>
            <a:xfrm>
              <a:off x="3417019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4" name="Google Shape;16148;p61"/>
            <p:cNvSpPr/>
            <p:nvPr/>
          </p:nvSpPr>
          <p:spPr>
            <a:xfrm>
              <a:off x="3470338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5" name="Google Shape;16149;p61"/>
            <p:cNvSpPr/>
            <p:nvPr/>
          </p:nvSpPr>
          <p:spPr>
            <a:xfrm>
              <a:off x="3203696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6" name="Google Shape;16150;p61"/>
            <p:cNvSpPr/>
            <p:nvPr/>
          </p:nvSpPr>
          <p:spPr>
            <a:xfrm>
              <a:off x="3257015" y="2089952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7" name="Google Shape;16151;p61"/>
            <p:cNvSpPr/>
            <p:nvPr/>
          </p:nvSpPr>
          <p:spPr>
            <a:xfrm>
              <a:off x="3310381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8" name="Google Shape;16152;p61"/>
            <p:cNvSpPr/>
            <p:nvPr/>
          </p:nvSpPr>
          <p:spPr>
            <a:xfrm>
              <a:off x="3363700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9" name="Google Shape;16153;p61"/>
            <p:cNvSpPr/>
            <p:nvPr/>
          </p:nvSpPr>
          <p:spPr>
            <a:xfrm>
              <a:off x="3417019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0" name="Google Shape;16154;p61"/>
            <p:cNvSpPr/>
            <p:nvPr/>
          </p:nvSpPr>
          <p:spPr>
            <a:xfrm>
              <a:off x="3470338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1" name="Google Shape;16155;p61"/>
            <p:cNvSpPr/>
            <p:nvPr/>
          </p:nvSpPr>
          <p:spPr>
            <a:xfrm>
              <a:off x="3203696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2" name="Google Shape;16156;p61"/>
            <p:cNvSpPr/>
            <p:nvPr/>
          </p:nvSpPr>
          <p:spPr>
            <a:xfrm>
              <a:off x="3257015" y="2143271"/>
              <a:ext cx="53412" cy="53412"/>
            </a:xfrm>
            <a:custGeom>
              <a:avLst/>
              <a:gdLst/>
              <a:ahLst/>
              <a:cxnLst/>
              <a:rect l="l" t="t" r="r" b="b"/>
              <a:pathLst>
                <a:path w="1146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3" name="Google Shape;16157;p61"/>
            <p:cNvSpPr/>
            <p:nvPr/>
          </p:nvSpPr>
          <p:spPr>
            <a:xfrm>
              <a:off x="3310381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4" name="Google Shape;16158;p61"/>
            <p:cNvSpPr/>
            <p:nvPr/>
          </p:nvSpPr>
          <p:spPr>
            <a:xfrm>
              <a:off x="3363700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5" name="Google Shape;16159;p61"/>
            <p:cNvSpPr/>
            <p:nvPr/>
          </p:nvSpPr>
          <p:spPr>
            <a:xfrm>
              <a:off x="3417019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6" name="Google Shape;16160;p61"/>
            <p:cNvSpPr/>
            <p:nvPr/>
          </p:nvSpPr>
          <p:spPr>
            <a:xfrm>
              <a:off x="3470338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7" name="Google Shape;16161;p61"/>
            <p:cNvSpPr/>
            <p:nvPr/>
          </p:nvSpPr>
          <p:spPr>
            <a:xfrm>
              <a:off x="3257015" y="2196637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8" name="Google Shape;16162;p61"/>
            <p:cNvSpPr/>
            <p:nvPr/>
          </p:nvSpPr>
          <p:spPr>
            <a:xfrm>
              <a:off x="3310381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9" name="Google Shape;16163;p61"/>
            <p:cNvSpPr/>
            <p:nvPr/>
          </p:nvSpPr>
          <p:spPr>
            <a:xfrm>
              <a:off x="3363700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0" name="Google Shape;16164;p61"/>
            <p:cNvSpPr/>
            <p:nvPr/>
          </p:nvSpPr>
          <p:spPr>
            <a:xfrm>
              <a:off x="3417019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1" name="Google Shape;16165;p61"/>
            <p:cNvSpPr/>
            <p:nvPr/>
          </p:nvSpPr>
          <p:spPr>
            <a:xfrm>
              <a:off x="3523657" y="1929948"/>
              <a:ext cx="53412" cy="53412"/>
            </a:xfrm>
            <a:custGeom>
              <a:avLst/>
              <a:gdLst/>
              <a:ahLst/>
              <a:cxnLst/>
              <a:rect l="l" t="t" r="r" b="b"/>
              <a:pathLst>
                <a:path w="1146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2" name="Google Shape;16166;p61"/>
            <p:cNvSpPr/>
            <p:nvPr/>
          </p:nvSpPr>
          <p:spPr>
            <a:xfrm>
              <a:off x="3523657" y="1983314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3" name="Google Shape;16167;p61"/>
            <p:cNvSpPr/>
            <p:nvPr/>
          </p:nvSpPr>
          <p:spPr>
            <a:xfrm>
              <a:off x="3523657" y="2036633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4" name="Google Shape;16168;p61"/>
            <p:cNvSpPr/>
            <p:nvPr/>
          </p:nvSpPr>
          <p:spPr>
            <a:xfrm>
              <a:off x="3523657" y="2089952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735" name="Google Shape;16786;p61"/>
          <p:cNvGrpSpPr/>
          <p:nvPr/>
        </p:nvGrpSpPr>
        <p:grpSpPr>
          <a:xfrm flipH="1">
            <a:off x="3123461" y="4058925"/>
            <a:ext cx="449937" cy="205835"/>
            <a:chOff x="5978084" y="1951462"/>
            <a:chExt cx="308355" cy="154178"/>
          </a:xfrm>
        </p:grpSpPr>
        <p:sp>
          <p:nvSpPr>
            <p:cNvPr id="736" name="Google Shape;16787;p61"/>
            <p:cNvSpPr/>
            <p:nvPr/>
          </p:nvSpPr>
          <p:spPr>
            <a:xfrm>
              <a:off x="5978084" y="2002590"/>
              <a:ext cx="25634" cy="25634"/>
            </a:xfrm>
            <a:custGeom>
              <a:avLst/>
              <a:gdLst/>
              <a:ahLst/>
              <a:cxnLst/>
              <a:rect l="l" t="t" r="r" b="b"/>
              <a:pathLst>
                <a:path w="550" h="550" extrusionOk="0">
                  <a:moveTo>
                    <a:pt x="1" y="1"/>
                  </a:moveTo>
                  <a:lnTo>
                    <a:pt x="1" y="549"/>
                  </a:lnTo>
                  <a:lnTo>
                    <a:pt x="549" y="549"/>
                  </a:lnTo>
                  <a:lnTo>
                    <a:pt x="549" y="1"/>
                  </a:lnTo>
                  <a:close/>
                </a:path>
              </a:pathLst>
            </a:custGeom>
            <a:solidFill>
              <a:srgbClr val="FFC8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7" name="Google Shape;16788;p61"/>
            <p:cNvSpPr/>
            <p:nvPr/>
          </p:nvSpPr>
          <p:spPr>
            <a:xfrm>
              <a:off x="5978084" y="2028178"/>
              <a:ext cx="25634" cy="25634"/>
            </a:xfrm>
            <a:custGeom>
              <a:avLst/>
              <a:gdLst/>
              <a:ahLst/>
              <a:cxnLst/>
              <a:rect l="l" t="t" r="r" b="b"/>
              <a:pathLst>
                <a:path w="550" h="550" extrusionOk="0">
                  <a:moveTo>
                    <a:pt x="1" y="0"/>
                  </a:moveTo>
                  <a:lnTo>
                    <a:pt x="1" y="549"/>
                  </a:lnTo>
                  <a:lnTo>
                    <a:pt x="549" y="549"/>
                  </a:lnTo>
                  <a:lnTo>
                    <a:pt x="549" y="0"/>
                  </a:lnTo>
                  <a:close/>
                </a:path>
              </a:pathLst>
            </a:custGeom>
            <a:solidFill>
              <a:srgbClr val="FFC8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grpSp>
          <p:nvGrpSpPr>
            <p:cNvPr id="738" name="Google Shape;16789;p61"/>
            <p:cNvGrpSpPr/>
            <p:nvPr/>
          </p:nvGrpSpPr>
          <p:grpSpPr>
            <a:xfrm>
              <a:off x="6003671" y="1951462"/>
              <a:ext cx="282768" cy="154178"/>
              <a:chOff x="6003671" y="1951462"/>
              <a:chExt cx="282768" cy="154178"/>
            </a:xfrm>
          </p:grpSpPr>
          <p:sp>
            <p:nvSpPr>
              <p:cNvPr id="739" name="Google Shape;16790;p61"/>
              <p:cNvSpPr/>
              <p:nvPr/>
            </p:nvSpPr>
            <p:spPr>
              <a:xfrm>
                <a:off x="6029212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0" name="Google Shape;16791;p61"/>
              <p:cNvSpPr/>
              <p:nvPr/>
            </p:nvSpPr>
            <p:spPr>
              <a:xfrm>
                <a:off x="6054799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1" name="Google Shape;16792;p61"/>
              <p:cNvSpPr/>
              <p:nvPr/>
            </p:nvSpPr>
            <p:spPr>
              <a:xfrm>
                <a:off x="6080387" y="1951462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2" name="Google Shape;16793;p61"/>
              <p:cNvSpPr/>
              <p:nvPr/>
            </p:nvSpPr>
            <p:spPr>
              <a:xfrm>
                <a:off x="6106674" y="1951462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3" name="Google Shape;16794;p61"/>
              <p:cNvSpPr/>
              <p:nvPr/>
            </p:nvSpPr>
            <p:spPr>
              <a:xfrm>
                <a:off x="6132215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4" name="Google Shape;16795;p61"/>
              <p:cNvSpPr/>
              <p:nvPr/>
            </p:nvSpPr>
            <p:spPr>
              <a:xfrm>
                <a:off x="6157802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5" name="Google Shape;16796;p61"/>
              <p:cNvSpPr/>
              <p:nvPr/>
            </p:nvSpPr>
            <p:spPr>
              <a:xfrm>
                <a:off x="6183390" y="1951462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6" name="Google Shape;16797;p61"/>
              <p:cNvSpPr/>
              <p:nvPr/>
            </p:nvSpPr>
            <p:spPr>
              <a:xfrm>
                <a:off x="6208930" y="1951462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7" name="Google Shape;16798;p61"/>
              <p:cNvSpPr/>
              <p:nvPr/>
            </p:nvSpPr>
            <p:spPr>
              <a:xfrm>
                <a:off x="6003671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8" name="Google Shape;16799;p61"/>
              <p:cNvSpPr/>
              <p:nvPr/>
            </p:nvSpPr>
            <p:spPr>
              <a:xfrm>
                <a:off x="6029212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9" name="Google Shape;16800;p61"/>
              <p:cNvSpPr/>
              <p:nvPr/>
            </p:nvSpPr>
            <p:spPr>
              <a:xfrm>
                <a:off x="6054799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0" name="Google Shape;16801;p61"/>
              <p:cNvSpPr/>
              <p:nvPr/>
            </p:nvSpPr>
            <p:spPr>
              <a:xfrm>
                <a:off x="6080387" y="1977049"/>
                <a:ext cx="26333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1" name="Google Shape;16802;p61"/>
              <p:cNvSpPr/>
              <p:nvPr/>
            </p:nvSpPr>
            <p:spPr>
              <a:xfrm>
                <a:off x="6106674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2" name="Google Shape;16803;p61"/>
              <p:cNvSpPr/>
              <p:nvPr/>
            </p:nvSpPr>
            <p:spPr>
              <a:xfrm>
                <a:off x="6132215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3" name="Google Shape;16804;p61"/>
              <p:cNvSpPr/>
              <p:nvPr/>
            </p:nvSpPr>
            <p:spPr>
              <a:xfrm>
                <a:off x="6157802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4" name="Google Shape;16805;p61"/>
              <p:cNvSpPr/>
              <p:nvPr/>
            </p:nvSpPr>
            <p:spPr>
              <a:xfrm>
                <a:off x="6183390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5" name="Google Shape;16806;p61"/>
              <p:cNvSpPr/>
              <p:nvPr/>
            </p:nvSpPr>
            <p:spPr>
              <a:xfrm>
                <a:off x="6208930" y="1977049"/>
                <a:ext cx="26380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6" name="Google Shape;16807;p61"/>
              <p:cNvSpPr/>
              <p:nvPr/>
            </p:nvSpPr>
            <p:spPr>
              <a:xfrm>
                <a:off x="6003671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7" name="Google Shape;16808;p61"/>
              <p:cNvSpPr/>
              <p:nvPr/>
            </p:nvSpPr>
            <p:spPr>
              <a:xfrm>
                <a:off x="6029212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8" name="Google Shape;16809;p61"/>
              <p:cNvSpPr/>
              <p:nvPr/>
            </p:nvSpPr>
            <p:spPr>
              <a:xfrm>
                <a:off x="6054799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9" name="Google Shape;16810;p61"/>
              <p:cNvSpPr/>
              <p:nvPr/>
            </p:nvSpPr>
            <p:spPr>
              <a:xfrm>
                <a:off x="6080387" y="2002590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0" name="Google Shape;16811;p61"/>
              <p:cNvSpPr/>
              <p:nvPr/>
            </p:nvSpPr>
            <p:spPr>
              <a:xfrm>
                <a:off x="6106674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1" name="Google Shape;16812;p61"/>
              <p:cNvSpPr/>
              <p:nvPr/>
            </p:nvSpPr>
            <p:spPr>
              <a:xfrm>
                <a:off x="6132215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2" name="Google Shape;16813;p61"/>
              <p:cNvSpPr/>
              <p:nvPr/>
            </p:nvSpPr>
            <p:spPr>
              <a:xfrm>
                <a:off x="6157802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3" name="Google Shape;16814;p61"/>
              <p:cNvSpPr/>
              <p:nvPr/>
            </p:nvSpPr>
            <p:spPr>
              <a:xfrm>
                <a:off x="6208930" y="2002590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4" name="Google Shape;16815;p61"/>
              <p:cNvSpPr/>
              <p:nvPr/>
            </p:nvSpPr>
            <p:spPr>
              <a:xfrm>
                <a:off x="6029212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5" name="Google Shape;16816;p61"/>
              <p:cNvSpPr/>
              <p:nvPr/>
            </p:nvSpPr>
            <p:spPr>
              <a:xfrm>
                <a:off x="6080387" y="2028178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6" name="Google Shape;16817;p61"/>
              <p:cNvSpPr/>
              <p:nvPr/>
            </p:nvSpPr>
            <p:spPr>
              <a:xfrm>
                <a:off x="6132215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7" name="Google Shape;16818;p61"/>
              <p:cNvSpPr/>
              <p:nvPr/>
            </p:nvSpPr>
            <p:spPr>
              <a:xfrm>
                <a:off x="6183390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8" name="Google Shape;16819;p61"/>
              <p:cNvSpPr/>
              <p:nvPr/>
            </p:nvSpPr>
            <p:spPr>
              <a:xfrm>
                <a:off x="6003671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9" name="Google Shape;16820;p61"/>
              <p:cNvSpPr/>
              <p:nvPr/>
            </p:nvSpPr>
            <p:spPr>
              <a:xfrm>
                <a:off x="6054799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0" name="Google Shape;16821;p61"/>
              <p:cNvSpPr/>
              <p:nvPr/>
            </p:nvSpPr>
            <p:spPr>
              <a:xfrm>
                <a:off x="6106674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1" name="Google Shape;16822;p61"/>
              <p:cNvSpPr/>
              <p:nvPr/>
            </p:nvSpPr>
            <p:spPr>
              <a:xfrm>
                <a:off x="6157802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2" name="Google Shape;16823;p61"/>
              <p:cNvSpPr/>
              <p:nvPr/>
            </p:nvSpPr>
            <p:spPr>
              <a:xfrm>
                <a:off x="6208930" y="2053765"/>
                <a:ext cx="26380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65" y="564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3" name="Google Shape;16824;p61"/>
              <p:cNvSpPr/>
              <p:nvPr/>
            </p:nvSpPr>
            <p:spPr>
              <a:xfrm>
                <a:off x="6029212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4" name="Google Shape;16825;p61"/>
              <p:cNvSpPr/>
              <p:nvPr/>
            </p:nvSpPr>
            <p:spPr>
              <a:xfrm>
                <a:off x="6080387" y="2080052"/>
                <a:ext cx="26333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5" name="Google Shape;16826;p61"/>
              <p:cNvSpPr/>
              <p:nvPr/>
            </p:nvSpPr>
            <p:spPr>
              <a:xfrm>
                <a:off x="6183390" y="2080052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6" name="Google Shape;16827;p61"/>
              <p:cNvSpPr/>
              <p:nvPr/>
            </p:nvSpPr>
            <p:spPr>
              <a:xfrm>
                <a:off x="6235264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7" name="Google Shape;16828;p61"/>
              <p:cNvSpPr/>
              <p:nvPr/>
            </p:nvSpPr>
            <p:spPr>
              <a:xfrm>
                <a:off x="6235264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8" name="Google Shape;16829;p61"/>
              <p:cNvSpPr/>
              <p:nvPr/>
            </p:nvSpPr>
            <p:spPr>
              <a:xfrm>
                <a:off x="6260805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9" name="Google Shape;16830;p61"/>
              <p:cNvSpPr/>
              <p:nvPr/>
            </p:nvSpPr>
            <p:spPr>
              <a:xfrm>
                <a:off x="6260805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0" name="Google Shape;16831;p61"/>
              <p:cNvSpPr/>
              <p:nvPr/>
            </p:nvSpPr>
            <p:spPr>
              <a:xfrm>
                <a:off x="6260805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1" name="Google Shape;16832;p61"/>
              <p:cNvSpPr/>
              <p:nvPr/>
            </p:nvSpPr>
            <p:spPr>
              <a:xfrm>
                <a:off x="6183390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2" name="Google Shape;16833;p61"/>
              <p:cNvSpPr/>
              <p:nvPr/>
            </p:nvSpPr>
            <p:spPr>
              <a:xfrm>
                <a:off x="6106674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3" name="Google Shape;16834;p61"/>
              <p:cNvSpPr/>
              <p:nvPr/>
            </p:nvSpPr>
            <p:spPr>
              <a:xfrm>
                <a:off x="6157802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4" name="Google Shape;16835;p61"/>
              <p:cNvSpPr/>
              <p:nvPr/>
            </p:nvSpPr>
            <p:spPr>
              <a:xfrm>
                <a:off x="6208930" y="2028178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5" name="Google Shape;16836;p61"/>
              <p:cNvSpPr/>
              <p:nvPr/>
            </p:nvSpPr>
            <p:spPr>
              <a:xfrm>
                <a:off x="6080387" y="2053765"/>
                <a:ext cx="26333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64" y="564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6" name="Google Shape;16837;p61"/>
              <p:cNvSpPr/>
              <p:nvPr/>
            </p:nvSpPr>
            <p:spPr>
              <a:xfrm>
                <a:off x="6132215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50" y="564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7" name="Google Shape;16838;p61"/>
              <p:cNvSpPr/>
              <p:nvPr/>
            </p:nvSpPr>
            <p:spPr>
              <a:xfrm>
                <a:off x="6183390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8" name="Google Shape;16839;p61"/>
              <p:cNvSpPr/>
              <p:nvPr/>
            </p:nvSpPr>
            <p:spPr>
              <a:xfrm>
                <a:off x="6106674" y="2080052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9" name="Google Shape;16840;p61"/>
              <p:cNvSpPr/>
              <p:nvPr/>
            </p:nvSpPr>
            <p:spPr>
              <a:xfrm>
                <a:off x="6132215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0" name="Google Shape;16841;p61"/>
              <p:cNvSpPr/>
              <p:nvPr/>
            </p:nvSpPr>
            <p:spPr>
              <a:xfrm>
                <a:off x="6157802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1" name="Google Shape;16842;p61"/>
              <p:cNvSpPr/>
              <p:nvPr/>
            </p:nvSpPr>
            <p:spPr>
              <a:xfrm>
                <a:off x="6208930" y="2080052"/>
                <a:ext cx="26380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2" name="Google Shape;16843;p61"/>
              <p:cNvSpPr/>
              <p:nvPr/>
            </p:nvSpPr>
            <p:spPr>
              <a:xfrm>
                <a:off x="6260805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3" name="Google Shape;16844;p61"/>
              <p:cNvSpPr/>
              <p:nvPr/>
            </p:nvSpPr>
            <p:spPr>
              <a:xfrm>
                <a:off x="6260805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4" name="Google Shape;16845;p61"/>
              <p:cNvSpPr/>
              <p:nvPr/>
            </p:nvSpPr>
            <p:spPr>
              <a:xfrm>
                <a:off x="6260805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5" name="Google Shape;16846;p61"/>
              <p:cNvSpPr/>
              <p:nvPr/>
            </p:nvSpPr>
            <p:spPr>
              <a:xfrm>
                <a:off x="6003671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6" name="Google Shape;16847;p61"/>
              <p:cNvSpPr/>
              <p:nvPr/>
            </p:nvSpPr>
            <p:spPr>
              <a:xfrm>
                <a:off x="6054799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7" name="Google Shape;16848;p61"/>
              <p:cNvSpPr/>
              <p:nvPr/>
            </p:nvSpPr>
            <p:spPr>
              <a:xfrm>
                <a:off x="6029212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8" name="Google Shape;16849;p61"/>
              <p:cNvSpPr/>
              <p:nvPr/>
            </p:nvSpPr>
            <p:spPr>
              <a:xfrm>
                <a:off x="6054799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9" name="Google Shape;16850;p61"/>
              <p:cNvSpPr/>
              <p:nvPr/>
            </p:nvSpPr>
            <p:spPr>
              <a:xfrm>
                <a:off x="6235264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00" name="Google Shape;16851;p61"/>
              <p:cNvSpPr/>
              <p:nvPr/>
            </p:nvSpPr>
            <p:spPr>
              <a:xfrm>
                <a:off x="6235264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</p:grpSp>
      <p:pic>
        <p:nvPicPr>
          <p:cNvPr id="801" name="Picture 800">
            <a:hlinkClick r:id="" action="ppaction://noaction"/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4248159">
            <a:off x="9525002" y="596193"/>
            <a:ext cx="1446909" cy="1959017"/>
          </a:xfrm>
          <a:prstGeom prst="rect">
            <a:avLst/>
          </a:prstGeom>
        </p:spPr>
      </p:pic>
      <p:grpSp>
        <p:nvGrpSpPr>
          <p:cNvPr id="802" name="Google Shape;16125;p61"/>
          <p:cNvGrpSpPr/>
          <p:nvPr/>
        </p:nvGrpSpPr>
        <p:grpSpPr>
          <a:xfrm>
            <a:off x="9507510" y="3602745"/>
            <a:ext cx="640015" cy="568923"/>
            <a:chOff x="3097058" y="1823311"/>
            <a:chExt cx="480011" cy="426692"/>
          </a:xfrm>
        </p:grpSpPr>
        <p:sp>
          <p:nvSpPr>
            <p:cNvPr id="803" name="Google Shape;16126;p61"/>
            <p:cNvSpPr/>
            <p:nvPr/>
          </p:nvSpPr>
          <p:spPr>
            <a:xfrm>
              <a:off x="3150377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4" name="Google Shape;16127;p61"/>
            <p:cNvSpPr/>
            <p:nvPr/>
          </p:nvSpPr>
          <p:spPr>
            <a:xfrm>
              <a:off x="3257015" y="1823311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5" name="Google Shape;16128;p61"/>
            <p:cNvSpPr/>
            <p:nvPr/>
          </p:nvSpPr>
          <p:spPr>
            <a:xfrm>
              <a:off x="3310381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6" name="Google Shape;16129;p61"/>
            <p:cNvSpPr/>
            <p:nvPr/>
          </p:nvSpPr>
          <p:spPr>
            <a:xfrm>
              <a:off x="3363700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7" name="Google Shape;16130;p61"/>
            <p:cNvSpPr/>
            <p:nvPr/>
          </p:nvSpPr>
          <p:spPr>
            <a:xfrm>
              <a:off x="3203696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8" name="Google Shape;16131;p61"/>
            <p:cNvSpPr/>
            <p:nvPr/>
          </p:nvSpPr>
          <p:spPr>
            <a:xfrm>
              <a:off x="3363700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9" name="Google Shape;16132;p61"/>
            <p:cNvSpPr/>
            <p:nvPr/>
          </p:nvSpPr>
          <p:spPr>
            <a:xfrm>
              <a:off x="3417019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0" name="Google Shape;16133;p61"/>
            <p:cNvSpPr/>
            <p:nvPr/>
          </p:nvSpPr>
          <p:spPr>
            <a:xfrm>
              <a:off x="3470338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1" name="Google Shape;16134;p61"/>
            <p:cNvSpPr/>
            <p:nvPr/>
          </p:nvSpPr>
          <p:spPr>
            <a:xfrm>
              <a:off x="3097058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2" name="Google Shape;16135;p61"/>
            <p:cNvSpPr/>
            <p:nvPr/>
          </p:nvSpPr>
          <p:spPr>
            <a:xfrm>
              <a:off x="3363700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3" name="Google Shape;16136;p61"/>
            <p:cNvSpPr/>
            <p:nvPr/>
          </p:nvSpPr>
          <p:spPr>
            <a:xfrm>
              <a:off x="3417019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4" name="Google Shape;16137;p61"/>
            <p:cNvSpPr/>
            <p:nvPr/>
          </p:nvSpPr>
          <p:spPr>
            <a:xfrm>
              <a:off x="3470338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5" name="Google Shape;16138;p61"/>
            <p:cNvSpPr/>
            <p:nvPr/>
          </p:nvSpPr>
          <p:spPr>
            <a:xfrm>
              <a:off x="3257015" y="1983314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6" name="Google Shape;16139;p61"/>
            <p:cNvSpPr/>
            <p:nvPr/>
          </p:nvSpPr>
          <p:spPr>
            <a:xfrm>
              <a:off x="3310381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7" name="Google Shape;16140;p61"/>
            <p:cNvSpPr/>
            <p:nvPr/>
          </p:nvSpPr>
          <p:spPr>
            <a:xfrm>
              <a:off x="3363700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8" name="Google Shape;16141;p61"/>
            <p:cNvSpPr/>
            <p:nvPr/>
          </p:nvSpPr>
          <p:spPr>
            <a:xfrm>
              <a:off x="3417019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9" name="Google Shape;16142;p61"/>
            <p:cNvSpPr/>
            <p:nvPr/>
          </p:nvSpPr>
          <p:spPr>
            <a:xfrm>
              <a:off x="3470338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0" name="Google Shape;16143;p61"/>
            <p:cNvSpPr/>
            <p:nvPr/>
          </p:nvSpPr>
          <p:spPr>
            <a:xfrm>
              <a:off x="3203696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1" name="Google Shape;16144;p61"/>
            <p:cNvSpPr/>
            <p:nvPr/>
          </p:nvSpPr>
          <p:spPr>
            <a:xfrm>
              <a:off x="3257015" y="2036633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2" name="Google Shape;16145;p61"/>
            <p:cNvSpPr/>
            <p:nvPr/>
          </p:nvSpPr>
          <p:spPr>
            <a:xfrm>
              <a:off x="3310381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3" name="Google Shape;16146;p61"/>
            <p:cNvSpPr/>
            <p:nvPr/>
          </p:nvSpPr>
          <p:spPr>
            <a:xfrm>
              <a:off x="3363700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4" name="Google Shape;16147;p61"/>
            <p:cNvSpPr/>
            <p:nvPr/>
          </p:nvSpPr>
          <p:spPr>
            <a:xfrm>
              <a:off x="3417019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5" name="Google Shape;16148;p61"/>
            <p:cNvSpPr/>
            <p:nvPr/>
          </p:nvSpPr>
          <p:spPr>
            <a:xfrm>
              <a:off x="3470338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6" name="Google Shape;16149;p61"/>
            <p:cNvSpPr/>
            <p:nvPr/>
          </p:nvSpPr>
          <p:spPr>
            <a:xfrm>
              <a:off x="3203696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7" name="Google Shape;16150;p61"/>
            <p:cNvSpPr/>
            <p:nvPr/>
          </p:nvSpPr>
          <p:spPr>
            <a:xfrm>
              <a:off x="3257015" y="2089952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8" name="Google Shape;16151;p61"/>
            <p:cNvSpPr/>
            <p:nvPr/>
          </p:nvSpPr>
          <p:spPr>
            <a:xfrm>
              <a:off x="3310381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9" name="Google Shape;16152;p61"/>
            <p:cNvSpPr/>
            <p:nvPr/>
          </p:nvSpPr>
          <p:spPr>
            <a:xfrm>
              <a:off x="3363700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0" name="Google Shape;16153;p61"/>
            <p:cNvSpPr/>
            <p:nvPr/>
          </p:nvSpPr>
          <p:spPr>
            <a:xfrm>
              <a:off x="3417019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1" name="Google Shape;16154;p61"/>
            <p:cNvSpPr/>
            <p:nvPr/>
          </p:nvSpPr>
          <p:spPr>
            <a:xfrm>
              <a:off x="3470338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2" name="Google Shape;16155;p61"/>
            <p:cNvSpPr/>
            <p:nvPr/>
          </p:nvSpPr>
          <p:spPr>
            <a:xfrm>
              <a:off x="3203696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3" name="Google Shape;16156;p61"/>
            <p:cNvSpPr/>
            <p:nvPr/>
          </p:nvSpPr>
          <p:spPr>
            <a:xfrm>
              <a:off x="3257015" y="2143271"/>
              <a:ext cx="53412" cy="53412"/>
            </a:xfrm>
            <a:custGeom>
              <a:avLst/>
              <a:gdLst/>
              <a:ahLst/>
              <a:cxnLst/>
              <a:rect l="l" t="t" r="r" b="b"/>
              <a:pathLst>
                <a:path w="1146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4" name="Google Shape;16157;p61"/>
            <p:cNvSpPr/>
            <p:nvPr/>
          </p:nvSpPr>
          <p:spPr>
            <a:xfrm>
              <a:off x="3310381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5" name="Google Shape;16158;p61"/>
            <p:cNvSpPr/>
            <p:nvPr/>
          </p:nvSpPr>
          <p:spPr>
            <a:xfrm>
              <a:off x="3363700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6" name="Google Shape;16159;p61"/>
            <p:cNvSpPr/>
            <p:nvPr/>
          </p:nvSpPr>
          <p:spPr>
            <a:xfrm>
              <a:off x="3417019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7" name="Google Shape;16160;p61"/>
            <p:cNvSpPr/>
            <p:nvPr/>
          </p:nvSpPr>
          <p:spPr>
            <a:xfrm>
              <a:off x="3470338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8" name="Google Shape;16161;p61"/>
            <p:cNvSpPr/>
            <p:nvPr/>
          </p:nvSpPr>
          <p:spPr>
            <a:xfrm>
              <a:off x="3257015" y="2196637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9" name="Google Shape;16162;p61"/>
            <p:cNvSpPr/>
            <p:nvPr/>
          </p:nvSpPr>
          <p:spPr>
            <a:xfrm>
              <a:off x="3310381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0" name="Google Shape;16163;p61"/>
            <p:cNvSpPr/>
            <p:nvPr/>
          </p:nvSpPr>
          <p:spPr>
            <a:xfrm>
              <a:off x="3363700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1" name="Google Shape;16164;p61"/>
            <p:cNvSpPr/>
            <p:nvPr/>
          </p:nvSpPr>
          <p:spPr>
            <a:xfrm>
              <a:off x="3417019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2" name="Google Shape;16165;p61"/>
            <p:cNvSpPr/>
            <p:nvPr/>
          </p:nvSpPr>
          <p:spPr>
            <a:xfrm>
              <a:off x="3523657" y="1929948"/>
              <a:ext cx="53412" cy="53412"/>
            </a:xfrm>
            <a:custGeom>
              <a:avLst/>
              <a:gdLst/>
              <a:ahLst/>
              <a:cxnLst/>
              <a:rect l="l" t="t" r="r" b="b"/>
              <a:pathLst>
                <a:path w="1146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3" name="Google Shape;16166;p61"/>
            <p:cNvSpPr/>
            <p:nvPr/>
          </p:nvSpPr>
          <p:spPr>
            <a:xfrm>
              <a:off x="3523657" y="1983314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4" name="Google Shape;16167;p61"/>
            <p:cNvSpPr/>
            <p:nvPr/>
          </p:nvSpPr>
          <p:spPr>
            <a:xfrm>
              <a:off x="3523657" y="2036633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5" name="Google Shape;16168;p61"/>
            <p:cNvSpPr/>
            <p:nvPr/>
          </p:nvSpPr>
          <p:spPr>
            <a:xfrm>
              <a:off x="3523657" y="2089952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846" name="Google Shape;16786;p61"/>
          <p:cNvGrpSpPr/>
          <p:nvPr/>
        </p:nvGrpSpPr>
        <p:grpSpPr>
          <a:xfrm flipH="1">
            <a:off x="3288115" y="4794963"/>
            <a:ext cx="416093" cy="205835"/>
            <a:chOff x="5978084" y="1951462"/>
            <a:chExt cx="308355" cy="154178"/>
          </a:xfrm>
        </p:grpSpPr>
        <p:sp>
          <p:nvSpPr>
            <p:cNvPr id="847" name="Google Shape;16787;p61"/>
            <p:cNvSpPr/>
            <p:nvPr/>
          </p:nvSpPr>
          <p:spPr>
            <a:xfrm>
              <a:off x="5978084" y="2002590"/>
              <a:ext cx="25634" cy="25634"/>
            </a:xfrm>
            <a:custGeom>
              <a:avLst/>
              <a:gdLst/>
              <a:ahLst/>
              <a:cxnLst/>
              <a:rect l="l" t="t" r="r" b="b"/>
              <a:pathLst>
                <a:path w="550" h="550" extrusionOk="0">
                  <a:moveTo>
                    <a:pt x="1" y="1"/>
                  </a:moveTo>
                  <a:lnTo>
                    <a:pt x="1" y="549"/>
                  </a:lnTo>
                  <a:lnTo>
                    <a:pt x="549" y="549"/>
                  </a:lnTo>
                  <a:lnTo>
                    <a:pt x="549" y="1"/>
                  </a:lnTo>
                  <a:close/>
                </a:path>
              </a:pathLst>
            </a:custGeom>
            <a:solidFill>
              <a:srgbClr val="FFC8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8" name="Google Shape;16788;p61"/>
            <p:cNvSpPr/>
            <p:nvPr/>
          </p:nvSpPr>
          <p:spPr>
            <a:xfrm>
              <a:off x="5978084" y="2028178"/>
              <a:ext cx="25634" cy="25634"/>
            </a:xfrm>
            <a:custGeom>
              <a:avLst/>
              <a:gdLst/>
              <a:ahLst/>
              <a:cxnLst/>
              <a:rect l="l" t="t" r="r" b="b"/>
              <a:pathLst>
                <a:path w="550" h="550" extrusionOk="0">
                  <a:moveTo>
                    <a:pt x="1" y="0"/>
                  </a:moveTo>
                  <a:lnTo>
                    <a:pt x="1" y="549"/>
                  </a:lnTo>
                  <a:lnTo>
                    <a:pt x="549" y="549"/>
                  </a:lnTo>
                  <a:lnTo>
                    <a:pt x="549" y="0"/>
                  </a:lnTo>
                  <a:close/>
                </a:path>
              </a:pathLst>
            </a:custGeom>
            <a:solidFill>
              <a:srgbClr val="FFC8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grpSp>
          <p:nvGrpSpPr>
            <p:cNvPr id="849" name="Google Shape;16789;p61"/>
            <p:cNvGrpSpPr/>
            <p:nvPr/>
          </p:nvGrpSpPr>
          <p:grpSpPr>
            <a:xfrm>
              <a:off x="6003671" y="1951462"/>
              <a:ext cx="282768" cy="154178"/>
              <a:chOff x="6003671" y="1951462"/>
              <a:chExt cx="282768" cy="154178"/>
            </a:xfrm>
          </p:grpSpPr>
          <p:sp>
            <p:nvSpPr>
              <p:cNvPr id="850" name="Google Shape;16790;p61"/>
              <p:cNvSpPr/>
              <p:nvPr/>
            </p:nvSpPr>
            <p:spPr>
              <a:xfrm>
                <a:off x="6029212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1" name="Google Shape;16791;p61"/>
              <p:cNvSpPr/>
              <p:nvPr/>
            </p:nvSpPr>
            <p:spPr>
              <a:xfrm>
                <a:off x="6054799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2" name="Google Shape;16792;p61"/>
              <p:cNvSpPr/>
              <p:nvPr/>
            </p:nvSpPr>
            <p:spPr>
              <a:xfrm>
                <a:off x="6080387" y="1951462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3" name="Google Shape;16793;p61"/>
              <p:cNvSpPr/>
              <p:nvPr/>
            </p:nvSpPr>
            <p:spPr>
              <a:xfrm>
                <a:off x="6106674" y="1951462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4" name="Google Shape;16794;p61"/>
              <p:cNvSpPr/>
              <p:nvPr/>
            </p:nvSpPr>
            <p:spPr>
              <a:xfrm>
                <a:off x="6132215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5" name="Google Shape;16795;p61"/>
              <p:cNvSpPr/>
              <p:nvPr/>
            </p:nvSpPr>
            <p:spPr>
              <a:xfrm>
                <a:off x="6157802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6" name="Google Shape;16796;p61"/>
              <p:cNvSpPr/>
              <p:nvPr/>
            </p:nvSpPr>
            <p:spPr>
              <a:xfrm>
                <a:off x="6183390" y="1951462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7" name="Google Shape;16797;p61"/>
              <p:cNvSpPr/>
              <p:nvPr/>
            </p:nvSpPr>
            <p:spPr>
              <a:xfrm>
                <a:off x="6208930" y="1951462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8" name="Google Shape;16798;p61"/>
              <p:cNvSpPr/>
              <p:nvPr/>
            </p:nvSpPr>
            <p:spPr>
              <a:xfrm>
                <a:off x="6003671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9" name="Google Shape;16799;p61"/>
              <p:cNvSpPr/>
              <p:nvPr/>
            </p:nvSpPr>
            <p:spPr>
              <a:xfrm>
                <a:off x="6029212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0" name="Google Shape;16800;p61"/>
              <p:cNvSpPr/>
              <p:nvPr/>
            </p:nvSpPr>
            <p:spPr>
              <a:xfrm>
                <a:off x="6054799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1" name="Google Shape;16801;p61"/>
              <p:cNvSpPr/>
              <p:nvPr/>
            </p:nvSpPr>
            <p:spPr>
              <a:xfrm>
                <a:off x="6080387" y="1977049"/>
                <a:ext cx="26333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2" name="Google Shape;16802;p61"/>
              <p:cNvSpPr/>
              <p:nvPr/>
            </p:nvSpPr>
            <p:spPr>
              <a:xfrm>
                <a:off x="6106674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3" name="Google Shape;16803;p61"/>
              <p:cNvSpPr/>
              <p:nvPr/>
            </p:nvSpPr>
            <p:spPr>
              <a:xfrm>
                <a:off x="6132215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4" name="Google Shape;16804;p61"/>
              <p:cNvSpPr/>
              <p:nvPr/>
            </p:nvSpPr>
            <p:spPr>
              <a:xfrm>
                <a:off x="6157802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5" name="Google Shape;16805;p61"/>
              <p:cNvSpPr/>
              <p:nvPr/>
            </p:nvSpPr>
            <p:spPr>
              <a:xfrm>
                <a:off x="6183390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6" name="Google Shape;16806;p61"/>
              <p:cNvSpPr/>
              <p:nvPr/>
            </p:nvSpPr>
            <p:spPr>
              <a:xfrm>
                <a:off x="6208930" y="1977049"/>
                <a:ext cx="26380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7" name="Google Shape;16807;p61"/>
              <p:cNvSpPr/>
              <p:nvPr/>
            </p:nvSpPr>
            <p:spPr>
              <a:xfrm>
                <a:off x="6003671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8" name="Google Shape;16808;p61"/>
              <p:cNvSpPr/>
              <p:nvPr/>
            </p:nvSpPr>
            <p:spPr>
              <a:xfrm>
                <a:off x="6029212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9" name="Google Shape;16809;p61"/>
              <p:cNvSpPr/>
              <p:nvPr/>
            </p:nvSpPr>
            <p:spPr>
              <a:xfrm>
                <a:off x="6054799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0" name="Google Shape;16810;p61"/>
              <p:cNvSpPr/>
              <p:nvPr/>
            </p:nvSpPr>
            <p:spPr>
              <a:xfrm>
                <a:off x="6080387" y="2002590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1" name="Google Shape;16811;p61"/>
              <p:cNvSpPr/>
              <p:nvPr/>
            </p:nvSpPr>
            <p:spPr>
              <a:xfrm>
                <a:off x="6106674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2" name="Google Shape;16812;p61"/>
              <p:cNvSpPr/>
              <p:nvPr/>
            </p:nvSpPr>
            <p:spPr>
              <a:xfrm>
                <a:off x="6132215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3" name="Google Shape;16813;p61"/>
              <p:cNvSpPr/>
              <p:nvPr/>
            </p:nvSpPr>
            <p:spPr>
              <a:xfrm>
                <a:off x="6157802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4" name="Google Shape;16814;p61"/>
              <p:cNvSpPr/>
              <p:nvPr/>
            </p:nvSpPr>
            <p:spPr>
              <a:xfrm>
                <a:off x="6208930" y="2002590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5" name="Google Shape;16815;p61"/>
              <p:cNvSpPr/>
              <p:nvPr/>
            </p:nvSpPr>
            <p:spPr>
              <a:xfrm>
                <a:off x="6029212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6" name="Google Shape;16816;p61"/>
              <p:cNvSpPr/>
              <p:nvPr/>
            </p:nvSpPr>
            <p:spPr>
              <a:xfrm>
                <a:off x="6080387" y="2028178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7" name="Google Shape;16817;p61"/>
              <p:cNvSpPr/>
              <p:nvPr/>
            </p:nvSpPr>
            <p:spPr>
              <a:xfrm>
                <a:off x="6132215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8" name="Google Shape;16818;p61"/>
              <p:cNvSpPr/>
              <p:nvPr/>
            </p:nvSpPr>
            <p:spPr>
              <a:xfrm>
                <a:off x="6183390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9" name="Google Shape;16819;p61"/>
              <p:cNvSpPr/>
              <p:nvPr/>
            </p:nvSpPr>
            <p:spPr>
              <a:xfrm>
                <a:off x="6003671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0" name="Google Shape;16820;p61"/>
              <p:cNvSpPr/>
              <p:nvPr/>
            </p:nvSpPr>
            <p:spPr>
              <a:xfrm>
                <a:off x="6054799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1" name="Google Shape;16821;p61"/>
              <p:cNvSpPr/>
              <p:nvPr/>
            </p:nvSpPr>
            <p:spPr>
              <a:xfrm>
                <a:off x="6106674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2" name="Google Shape;16822;p61"/>
              <p:cNvSpPr/>
              <p:nvPr/>
            </p:nvSpPr>
            <p:spPr>
              <a:xfrm>
                <a:off x="6157802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3" name="Google Shape;16823;p61"/>
              <p:cNvSpPr/>
              <p:nvPr/>
            </p:nvSpPr>
            <p:spPr>
              <a:xfrm>
                <a:off x="6208930" y="2053765"/>
                <a:ext cx="26380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65" y="564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4" name="Google Shape;16824;p61"/>
              <p:cNvSpPr/>
              <p:nvPr/>
            </p:nvSpPr>
            <p:spPr>
              <a:xfrm>
                <a:off x="6029212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5" name="Google Shape;16825;p61"/>
              <p:cNvSpPr/>
              <p:nvPr/>
            </p:nvSpPr>
            <p:spPr>
              <a:xfrm>
                <a:off x="6080387" y="2080052"/>
                <a:ext cx="26333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6" name="Google Shape;16826;p61"/>
              <p:cNvSpPr/>
              <p:nvPr/>
            </p:nvSpPr>
            <p:spPr>
              <a:xfrm>
                <a:off x="6183390" y="2080052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7" name="Google Shape;16827;p61"/>
              <p:cNvSpPr/>
              <p:nvPr/>
            </p:nvSpPr>
            <p:spPr>
              <a:xfrm>
                <a:off x="6235264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8" name="Google Shape;16828;p61"/>
              <p:cNvSpPr/>
              <p:nvPr/>
            </p:nvSpPr>
            <p:spPr>
              <a:xfrm>
                <a:off x="6235264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9" name="Google Shape;16829;p61"/>
              <p:cNvSpPr/>
              <p:nvPr/>
            </p:nvSpPr>
            <p:spPr>
              <a:xfrm>
                <a:off x="6260805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0" name="Google Shape;16830;p61"/>
              <p:cNvSpPr/>
              <p:nvPr/>
            </p:nvSpPr>
            <p:spPr>
              <a:xfrm>
                <a:off x="6260805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1" name="Google Shape;16831;p61"/>
              <p:cNvSpPr/>
              <p:nvPr/>
            </p:nvSpPr>
            <p:spPr>
              <a:xfrm>
                <a:off x="6260805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2" name="Google Shape;16832;p61"/>
              <p:cNvSpPr/>
              <p:nvPr/>
            </p:nvSpPr>
            <p:spPr>
              <a:xfrm>
                <a:off x="6183390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3" name="Google Shape;16833;p61"/>
              <p:cNvSpPr/>
              <p:nvPr/>
            </p:nvSpPr>
            <p:spPr>
              <a:xfrm>
                <a:off x="6106674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4" name="Google Shape;16834;p61"/>
              <p:cNvSpPr/>
              <p:nvPr/>
            </p:nvSpPr>
            <p:spPr>
              <a:xfrm>
                <a:off x="6157802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5" name="Google Shape;16835;p61"/>
              <p:cNvSpPr/>
              <p:nvPr/>
            </p:nvSpPr>
            <p:spPr>
              <a:xfrm>
                <a:off x="6208930" y="2028178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6" name="Google Shape;16836;p61"/>
              <p:cNvSpPr/>
              <p:nvPr/>
            </p:nvSpPr>
            <p:spPr>
              <a:xfrm>
                <a:off x="6080387" y="2053765"/>
                <a:ext cx="26333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64" y="564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7" name="Google Shape;16837;p61"/>
              <p:cNvSpPr/>
              <p:nvPr/>
            </p:nvSpPr>
            <p:spPr>
              <a:xfrm>
                <a:off x="6132215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50" y="564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8" name="Google Shape;16838;p61"/>
              <p:cNvSpPr/>
              <p:nvPr/>
            </p:nvSpPr>
            <p:spPr>
              <a:xfrm>
                <a:off x="6183390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9" name="Google Shape;16839;p61"/>
              <p:cNvSpPr/>
              <p:nvPr/>
            </p:nvSpPr>
            <p:spPr>
              <a:xfrm>
                <a:off x="6106674" y="2080052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0" name="Google Shape;16840;p61"/>
              <p:cNvSpPr/>
              <p:nvPr/>
            </p:nvSpPr>
            <p:spPr>
              <a:xfrm>
                <a:off x="6132215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1" name="Google Shape;16841;p61"/>
              <p:cNvSpPr/>
              <p:nvPr/>
            </p:nvSpPr>
            <p:spPr>
              <a:xfrm>
                <a:off x="6157802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2" name="Google Shape;16842;p61"/>
              <p:cNvSpPr/>
              <p:nvPr/>
            </p:nvSpPr>
            <p:spPr>
              <a:xfrm>
                <a:off x="6208930" y="2080052"/>
                <a:ext cx="26380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3" name="Google Shape;16843;p61"/>
              <p:cNvSpPr/>
              <p:nvPr/>
            </p:nvSpPr>
            <p:spPr>
              <a:xfrm>
                <a:off x="6260805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4" name="Google Shape;16844;p61"/>
              <p:cNvSpPr/>
              <p:nvPr/>
            </p:nvSpPr>
            <p:spPr>
              <a:xfrm>
                <a:off x="6260805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5" name="Google Shape;16845;p61"/>
              <p:cNvSpPr/>
              <p:nvPr/>
            </p:nvSpPr>
            <p:spPr>
              <a:xfrm>
                <a:off x="6260805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6" name="Google Shape;16846;p61"/>
              <p:cNvSpPr/>
              <p:nvPr/>
            </p:nvSpPr>
            <p:spPr>
              <a:xfrm>
                <a:off x="6003671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7" name="Google Shape;16847;p61"/>
              <p:cNvSpPr/>
              <p:nvPr/>
            </p:nvSpPr>
            <p:spPr>
              <a:xfrm>
                <a:off x="6054799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8" name="Google Shape;16848;p61"/>
              <p:cNvSpPr/>
              <p:nvPr/>
            </p:nvSpPr>
            <p:spPr>
              <a:xfrm>
                <a:off x="6029212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9" name="Google Shape;16849;p61"/>
              <p:cNvSpPr/>
              <p:nvPr/>
            </p:nvSpPr>
            <p:spPr>
              <a:xfrm>
                <a:off x="6054799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10" name="Google Shape;16850;p61"/>
              <p:cNvSpPr/>
              <p:nvPr/>
            </p:nvSpPr>
            <p:spPr>
              <a:xfrm>
                <a:off x="6235264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11" name="Google Shape;16851;p61"/>
              <p:cNvSpPr/>
              <p:nvPr/>
            </p:nvSpPr>
            <p:spPr>
              <a:xfrm>
                <a:off x="6235264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</p:grpSp>
      <p:pic>
        <p:nvPicPr>
          <p:cNvPr id="912" name="Picture 911">
            <a:hlinkClick r:id="" action="ppaction://noaction"/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4248159">
            <a:off x="9091380" y="3619088"/>
            <a:ext cx="1446909" cy="1959017"/>
          </a:xfrm>
          <a:prstGeom prst="rect">
            <a:avLst/>
          </a:prstGeom>
        </p:spPr>
      </p:pic>
      <p:pic>
        <p:nvPicPr>
          <p:cNvPr id="999" name="Picture 998"/>
          <p:cNvPicPr>
            <a:picLocks noChangeAspect="1"/>
          </p:cNvPicPr>
          <p:nvPr/>
        </p:nvPicPr>
        <p:blipFill rotWithShape="1">
          <a:blip r:embed="rId4"/>
          <a:srcRect t="-1" r="68982" b="-36056"/>
          <a:stretch>
            <a:fillRect/>
          </a:stretch>
        </p:blipFill>
        <p:spPr>
          <a:xfrm>
            <a:off x="644687" y="213037"/>
            <a:ext cx="385772" cy="420265"/>
          </a:xfrm>
          <a:prstGeom prst="rect">
            <a:avLst/>
          </a:prstGeom>
        </p:spPr>
      </p:pic>
      <p:pic>
        <p:nvPicPr>
          <p:cNvPr id="1000" name="Picture 999"/>
          <p:cNvPicPr>
            <a:picLocks noChangeAspect="1"/>
          </p:cNvPicPr>
          <p:nvPr/>
        </p:nvPicPr>
        <p:blipFill rotWithShape="1">
          <a:blip r:embed="rId4"/>
          <a:srcRect t="-1" r="68982" b="-36056"/>
          <a:stretch>
            <a:fillRect/>
          </a:stretch>
        </p:blipFill>
        <p:spPr>
          <a:xfrm>
            <a:off x="1082882" y="189072"/>
            <a:ext cx="385772" cy="420265"/>
          </a:xfrm>
          <a:prstGeom prst="rect">
            <a:avLst/>
          </a:prstGeom>
        </p:spPr>
      </p:pic>
      <p:pic>
        <p:nvPicPr>
          <p:cNvPr id="1001" name="Picture 1000"/>
          <p:cNvPicPr>
            <a:picLocks noChangeAspect="1"/>
          </p:cNvPicPr>
          <p:nvPr/>
        </p:nvPicPr>
        <p:blipFill rotWithShape="1">
          <a:blip r:embed="rId4"/>
          <a:srcRect t="-1" r="68982" b="-36056"/>
          <a:stretch>
            <a:fillRect/>
          </a:stretch>
        </p:blipFill>
        <p:spPr>
          <a:xfrm>
            <a:off x="1483054" y="189072"/>
            <a:ext cx="385772" cy="420265"/>
          </a:xfrm>
          <a:prstGeom prst="rect">
            <a:avLst/>
          </a:prstGeom>
        </p:spPr>
      </p:pic>
      <p:pic>
        <p:nvPicPr>
          <p:cNvPr id="1002" name="Picture 1001"/>
          <p:cNvPicPr>
            <a:picLocks noChangeAspect="1"/>
          </p:cNvPicPr>
          <p:nvPr/>
        </p:nvPicPr>
        <p:blipFill rotWithShape="1">
          <a:blip r:embed="rId4"/>
          <a:srcRect t="-1" r="68982" b="-36056"/>
          <a:stretch>
            <a:fillRect/>
          </a:stretch>
        </p:blipFill>
        <p:spPr>
          <a:xfrm>
            <a:off x="1893489" y="189905"/>
            <a:ext cx="385772" cy="420265"/>
          </a:xfrm>
          <a:prstGeom prst="rect">
            <a:avLst/>
          </a:prstGeom>
        </p:spPr>
      </p:pic>
      <p:grpSp>
        <p:nvGrpSpPr>
          <p:cNvPr id="1010" name="Group 1009"/>
          <p:cNvGrpSpPr/>
          <p:nvPr/>
        </p:nvGrpSpPr>
        <p:grpSpPr>
          <a:xfrm>
            <a:off x="2453172" y="618935"/>
            <a:ext cx="7427603" cy="2797621"/>
            <a:chOff x="1868250" y="878189"/>
            <a:chExt cx="5570702" cy="2098216"/>
          </a:xfrm>
        </p:grpSpPr>
        <p:sp>
          <p:nvSpPr>
            <p:cNvPr id="1004" name="Google Shape;13821;p30">
              <a:hlinkClick r:id="" action="ppaction://noaction"/>
            </p:cNvPr>
            <p:cNvSpPr/>
            <p:nvPr/>
          </p:nvSpPr>
          <p:spPr>
            <a:xfrm>
              <a:off x="1954052" y="878189"/>
              <a:ext cx="5484900" cy="2098216"/>
            </a:xfrm>
            <a:prstGeom prst="roundRect">
              <a:avLst/>
            </a:prstGeom>
            <a:solidFill>
              <a:srgbClr val="FFFFFF"/>
            </a:solidFill>
            <a:ln w="57150">
              <a:solidFill>
                <a:schemeClr val="tx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09" name="Google Shape;13826;p30"/>
            <p:cNvSpPr txBox="1"/>
            <p:nvPr/>
          </p:nvSpPr>
          <p:spPr>
            <a:xfrm>
              <a:off x="1868250" y="1099850"/>
              <a:ext cx="5407500" cy="1756200"/>
            </a:xfrm>
            <a:prstGeom prst="rect">
              <a:avLst/>
            </a:prstGeom>
          </p:spPr>
          <p:txBody>
            <a:bodyPr spcFirstLastPara="1" wrap="square" lIns="0" tIns="0" rIns="0" bIns="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9pPr>
            </a:lstStyle>
            <a:p>
              <a:pPr algn="ctr" defTabSz="1218565"/>
              <a:r>
                <a:rPr lang="en-US" sz="8800" kern="0" dirty="0">
                  <a:solidFill>
                    <a:srgbClr val="FFB229"/>
                  </a:solidFill>
                  <a:latin typeface="SVN-Blade Runner" panose="02040603050506020204" pitchFamily="18" charset="0"/>
                </a:rPr>
                <a:t>CHIẾN THẮNG</a:t>
              </a:r>
              <a:endParaRPr lang="en-US" sz="4265" kern="0" dirty="0">
                <a:solidFill>
                  <a:srgbClr val="1D1D1B"/>
                </a:solidFill>
              </a:endParaRPr>
            </a:p>
          </p:txBody>
        </p:sp>
      </p:grpSp>
      <p:sp>
        <p:nvSpPr>
          <p:cNvPr id="2" name="Rectangle: Rounded Corners 1">
            <a:hlinkClick r:id="" action="ppaction://noaction"/>
          </p:cNvPr>
          <p:cNvSpPr/>
          <p:nvPr/>
        </p:nvSpPr>
        <p:spPr>
          <a:xfrm>
            <a:off x="10119360" y="6217920"/>
            <a:ext cx="1656080" cy="46736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Học</a:t>
            </a:r>
            <a:r>
              <a:rPr lang="en-US" dirty="0"/>
              <a:t> </a:t>
            </a:r>
            <a:r>
              <a:rPr lang="en-US" dirty="0" err="1"/>
              <a:t>tiếp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95062E-6 L 0.04236 -0.05371 L 0.07604 -0.10494 L 0.11319 -0.13303 " pathEditMode="relative" rAng="0" ptsTypes="AAAA">
                                      <p:cBhvr>
                                        <p:cTn id="36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0" y="-6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6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9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0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2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7037E-7 L 0.10556 -0.13364 L 0.18941 -0.2608 L 0.28212 -0.33056 " pathEditMode="relative" rAng="0" ptsTypes="AAAA">
                                      <p:cBhvr>
                                        <p:cTn id="64" dur="2000" fill="hold"/>
                                        <p:tgtEl>
                                          <p:spTgt spid="6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97" y="-165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7" dur="500"/>
                                        <p:tgtEl>
                                          <p:spTgt spid="6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3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6" dur="5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0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3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2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1.23457E-7 L 0.20504 -0.20586 L 0.36806 -0.40185 L 0.54827 -0.50895 " pathEditMode="relative" rAng="0" ptsTypes="AAAA">
                                      <p:cBhvr>
                                        <p:cTn id="92" dur="2000" fill="hold"/>
                                        <p:tgtEl>
                                          <p:spTgt spid="7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13" y="-25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7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4" dur="500"/>
                                        <p:tgtEl>
                                          <p:spTgt spid="6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10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5" dur="500"/>
                                        <p:tgtEl>
                                          <p:spTgt spid="1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4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2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1" dur="500"/>
                                        <p:tgtEl>
                                          <p:spTgt spid="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46914E-6 L 0.17778 -0.04969 L 0.31927 -0.09692 L 0.47535 -0.12253 " pathEditMode="relative" rAng="0" ptsTypes="AAAA">
                                      <p:cBhvr>
                                        <p:cTn id="123" dur="2000" fill="hold"/>
                                        <p:tgtEl>
                                          <p:spTgt spid="8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767" y="-61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00"/>
                            </p:stCondLst>
                            <p:childTnLst>
                              <p:par>
                                <p:cTn id="125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6" dur="500"/>
                                        <p:tgtEl>
                                          <p:spTgt spid="8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32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35" dur="500"/>
                                        <p:tgtEl>
                                          <p:spTgt spid="8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000"/>
                            </p:stCondLst>
                            <p:childTnLst>
                              <p:par>
                                <p:cTn id="14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9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"/>
          <a:srcRect l="47071" t="51015" r="30826" b="39175"/>
          <a:stretch>
            <a:fillRect/>
          </a:stretch>
        </p:blipFill>
        <p:spPr>
          <a:xfrm>
            <a:off x="8425545" y="5142649"/>
            <a:ext cx="2198913" cy="768295"/>
          </a:xfrm>
          <a:prstGeom prst="rect">
            <a:avLst/>
          </a:prstGeom>
        </p:spPr>
      </p:pic>
      <p:grpSp>
        <p:nvGrpSpPr>
          <p:cNvPr id="33" name="Google Shape;16231;p61"/>
          <p:cNvGrpSpPr/>
          <p:nvPr/>
        </p:nvGrpSpPr>
        <p:grpSpPr>
          <a:xfrm flipH="1">
            <a:off x="1821361" y="4660097"/>
            <a:ext cx="1188979" cy="551336"/>
            <a:chOff x="5978084" y="1668042"/>
            <a:chExt cx="826304" cy="413502"/>
          </a:xfrm>
        </p:grpSpPr>
        <p:sp>
          <p:nvSpPr>
            <p:cNvPr id="34" name="Google Shape;16232;p61"/>
            <p:cNvSpPr/>
            <p:nvPr/>
          </p:nvSpPr>
          <p:spPr>
            <a:xfrm>
              <a:off x="6029212" y="1668042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5" name="Google Shape;16233;p61"/>
            <p:cNvSpPr/>
            <p:nvPr/>
          </p:nvSpPr>
          <p:spPr>
            <a:xfrm>
              <a:off x="6081086" y="1668042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6" name="Google Shape;16234;p61"/>
            <p:cNvSpPr/>
            <p:nvPr/>
          </p:nvSpPr>
          <p:spPr>
            <a:xfrm>
              <a:off x="6132960" y="1668042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7" name="Google Shape;16235;p61"/>
            <p:cNvSpPr/>
            <p:nvPr/>
          </p:nvSpPr>
          <p:spPr>
            <a:xfrm>
              <a:off x="6184834" y="1668042"/>
              <a:ext cx="51175" cy="51874"/>
            </a:xfrm>
            <a:custGeom>
              <a:avLst/>
              <a:gdLst/>
              <a:ahLst/>
              <a:cxnLst/>
              <a:rect l="l" t="t" r="r" b="b"/>
              <a:pathLst>
                <a:path w="1098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098" y="1113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8" name="Google Shape;16236;p61"/>
            <p:cNvSpPr/>
            <p:nvPr/>
          </p:nvSpPr>
          <p:spPr>
            <a:xfrm>
              <a:off x="6235963" y="1668042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9" name="Google Shape;16237;p61"/>
            <p:cNvSpPr/>
            <p:nvPr/>
          </p:nvSpPr>
          <p:spPr>
            <a:xfrm>
              <a:off x="6287837" y="1668042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0" name="Google Shape;16238;p61"/>
            <p:cNvSpPr/>
            <p:nvPr/>
          </p:nvSpPr>
          <p:spPr>
            <a:xfrm>
              <a:off x="6339711" y="1668042"/>
              <a:ext cx="51175" cy="51874"/>
            </a:xfrm>
            <a:custGeom>
              <a:avLst/>
              <a:gdLst/>
              <a:ahLst/>
              <a:cxnLst/>
              <a:rect l="l" t="t" r="r" b="b"/>
              <a:pathLst>
                <a:path w="1098" h="1113" extrusionOk="0">
                  <a:moveTo>
                    <a:pt x="0" y="0"/>
                  </a:moveTo>
                  <a:lnTo>
                    <a:pt x="0" y="1113"/>
                  </a:lnTo>
                  <a:lnTo>
                    <a:pt x="1098" y="1113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1" name="Google Shape;16239;p61"/>
            <p:cNvSpPr/>
            <p:nvPr/>
          </p:nvSpPr>
          <p:spPr>
            <a:xfrm>
              <a:off x="6390840" y="1668042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2" name="Google Shape;16240;p61"/>
            <p:cNvSpPr/>
            <p:nvPr/>
          </p:nvSpPr>
          <p:spPr>
            <a:xfrm>
              <a:off x="6442714" y="1668042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3" name="Google Shape;16241;p61"/>
            <p:cNvSpPr/>
            <p:nvPr/>
          </p:nvSpPr>
          <p:spPr>
            <a:xfrm>
              <a:off x="6494588" y="1668042"/>
              <a:ext cx="51175" cy="51874"/>
            </a:xfrm>
            <a:custGeom>
              <a:avLst/>
              <a:gdLst/>
              <a:ahLst/>
              <a:cxnLst/>
              <a:rect l="l" t="t" r="r" b="b"/>
              <a:pathLst>
                <a:path w="1098" h="1113" extrusionOk="0">
                  <a:moveTo>
                    <a:pt x="0" y="0"/>
                  </a:moveTo>
                  <a:lnTo>
                    <a:pt x="0" y="1113"/>
                  </a:lnTo>
                  <a:lnTo>
                    <a:pt x="1098" y="1113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4" name="Google Shape;16242;p61"/>
            <p:cNvSpPr/>
            <p:nvPr/>
          </p:nvSpPr>
          <p:spPr>
            <a:xfrm>
              <a:off x="6545716" y="1668042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5" name="Google Shape;16243;p61"/>
            <p:cNvSpPr/>
            <p:nvPr/>
          </p:nvSpPr>
          <p:spPr>
            <a:xfrm>
              <a:off x="6597590" y="1668042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rgbClr val="9FC0C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6" name="Google Shape;16244;p61"/>
            <p:cNvSpPr/>
            <p:nvPr/>
          </p:nvSpPr>
          <p:spPr>
            <a:xfrm>
              <a:off x="6649465" y="1668042"/>
              <a:ext cx="51175" cy="51874"/>
            </a:xfrm>
            <a:custGeom>
              <a:avLst/>
              <a:gdLst/>
              <a:ahLst/>
              <a:cxnLst/>
              <a:rect l="l" t="t" r="r" b="b"/>
              <a:pathLst>
                <a:path w="1098" h="1113" extrusionOk="0">
                  <a:moveTo>
                    <a:pt x="0" y="0"/>
                  </a:moveTo>
                  <a:lnTo>
                    <a:pt x="0" y="1113"/>
                  </a:lnTo>
                  <a:lnTo>
                    <a:pt x="1098" y="1113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7" name="Google Shape;16245;p61"/>
            <p:cNvSpPr/>
            <p:nvPr/>
          </p:nvSpPr>
          <p:spPr>
            <a:xfrm>
              <a:off x="6029212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4" y="1098"/>
                  </a:lnTo>
                  <a:lnTo>
                    <a:pt x="1114" y="1"/>
                  </a:lnTo>
                  <a:close/>
                </a:path>
              </a:pathLst>
            </a:custGeom>
            <a:solidFill>
              <a:srgbClr val="7C97A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8" name="Google Shape;16246;p61"/>
            <p:cNvSpPr/>
            <p:nvPr/>
          </p:nvSpPr>
          <p:spPr>
            <a:xfrm>
              <a:off x="5978084" y="1719869"/>
              <a:ext cx="51175" cy="51222"/>
            </a:xfrm>
            <a:custGeom>
              <a:avLst/>
              <a:gdLst/>
              <a:ahLst/>
              <a:cxnLst/>
              <a:rect l="l" t="t" r="r" b="b"/>
              <a:pathLst>
                <a:path w="1098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098" y="1098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9" name="Google Shape;16247;p61"/>
            <p:cNvSpPr/>
            <p:nvPr/>
          </p:nvSpPr>
          <p:spPr>
            <a:xfrm>
              <a:off x="6081086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4" y="1098"/>
                  </a:lnTo>
                  <a:lnTo>
                    <a:pt x="1114" y="1"/>
                  </a:lnTo>
                  <a:close/>
                </a:path>
              </a:pathLst>
            </a:custGeom>
            <a:solidFill>
              <a:srgbClr val="7C97A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0" name="Google Shape;16248;p61"/>
            <p:cNvSpPr/>
            <p:nvPr/>
          </p:nvSpPr>
          <p:spPr>
            <a:xfrm>
              <a:off x="6132960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4" y="1098"/>
                  </a:lnTo>
                  <a:lnTo>
                    <a:pt x="1114" y="1"/>
                  </a:lnTo>
                  <a:close/>
                </a:path>
              </a:pathLst>
            </a:custGeom>
            <a:solidFill>
              <a:srgbClr val="617D8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1" name="Google Shape;16249;p61"/>
            <p:cNvSpPr/>
            <p:nvPr/>
          </p:nvSpPr>
          <p:spPr>
            <a:xfrm>
              <a:off x="6184834" y="1719869"/>
              <a:ext cx="51175" cy="51222"/>
            </a:xfrm>
            <a:custGeom>
              <a:avLst/>
              <a:gdLst/>
              <a:ahLst/>
              <a:cxnLst/>
              <a:rect l="l" t="t" r="r" b="b"/>
              <a:pathLst>
                <a:path w="1098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098" y="1098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rgbClr val="617D8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2" name="Google Shape;16250;p61"/>
            <p:cNvSpPr/>
            <p:nvPr/>
          </p:nvSpPr>
          <p:spPr>
            <a:xfrm>
              <a:off x="6235963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4" y="1098"/>
                  </a:lnTo>
                  <a:lnTo>
                    <a:pt x="1114" y="1"/>
                  </a:lnTo>
                  <a:close/>
                </a:path>
              </a:pathLst>
            </a:custGeom>
            <a:solidFill>
              <a:srgbClr val="7C97A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3" name="Google Shape;16251;p61"/>
            <p:cNvSpPr/>
            <p:nvPr/>
          </p:nvSpPr>
          <p:spPr>
            <a:xfrm>
              <a:off x="6287837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3" y="1098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rgbClr val="617D8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4" name="Google Shape;16252;p61"/>
            <p:cNvSpPr/>
            <p:nvPr/>
          </p:nvSpPr>
          <p:spPr>
            <a:xfrm>
              <a:off x="6339711" y="1719869"/>
              <a:ext cx="51175" cy="51222"/>
            </a:xfrm>
            <a:custGeom>
              <a:avLst/>
              <a:gdLst/>
              <a:ahLst/>
              <a:cxnLst/>
              <a:rect l="l" t="t" r="r" b="b"/>
              <a:pathLst>
                <a:path w="1098" h="1099" extrusionOk="0">
                  <a:moveTo>
                    <a:pt x="0" y="1"/>
                  </a:moveTo>
                  <a:lnTo>
                    <a:pt x="0" y="1098"/>
                  </a:lnTo>
                  <a:lnTo>
                    <a:pt x="1098" y="1098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rgbClr val="7C97A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5" name="Google Shape;16253;p61"/>
            <p:cNvSpPr/>
            <p:nvPr/>
          </p:nvSpPr>
          <p:spPr>
            <a:xfrm>
              <a:off x="6390840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4" y="1098"/>
                  </a:lnTo>
                  <a:lnTo>
                    <a:pt x="1114" y="1"/>
                  </a:lnTo>
                  <a:close/>
                </a:path>
              </a:pathLst>
            </a:custGeom>
            <a:solidFill>
              <a:srgbClr val="7C97A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6" name="Google Shape;16254;p61"/>
            <p:cNvSpPr/>
            <p:nvPr/>
          </p:nvSpPr>
          <p:spPr>
            <a:xfrm>
              <a:off x="6442714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3" y="1098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rgbClr val="7C97A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7" name="Google Shape;16255;p61"/>
            <p:cNvSpPr/>
            <p:nvPr/>
          </p:nvSpPr>
          <p:spPr>
            <a:xfrm>
              <a:off x="6494588" y="1719869"/>
              <a:ext cx="51175" cy="51222"/>
            </a:xfrm>
            <a:custGeom>
              <a:avLst/>
              <a:gdLst/>
              <a:ahLst/>
              <a:cxnLst/>
              <a:rect l="l" t="t" r="r" b="b"/>
              <a:pathLst>
                <a:path w="1098" h="1099" extrusionOk="0">
                  <a:moveTo>
                    <a:pt x="0" y="1"/>
                  </a:moveTo>
                  <a:lnTo>
                    <a:pt x="0" y="1098"/>
                  </a:lnTo>
                  <a:lnTo>
                    <a:pt x="1098" y="1098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rgbClr val="617D8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" name="Google Shape;16256;p61"/>
            <p:cNvSpPr/>
            <p:nvPr/>
          </p:nvSpPr>
          <p:spPr>
            <a:xfrm>
              <a:off x="6545716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4" y="1098"/>
                  </a:lnTo>
                  <a:lnTo>
                    <a:pt x="1114" y="1"/>
                  </a:lnTo>
                  <a:close/>
                </a:path>
              </a:pathLst>
            </a:custGeom>
            <a:solidFill>
              <a:srgbClr val="7C97A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" name="Google Shape;16257;p61"/>
            <p:cNvSpPr/>
            <p:nvPr/>
          </p:nvSpPr>
          <p:spPr>
            <a:xfrm>
              <a:off x="6597590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3" y="1098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" name="Google Shape;16258;p61"/>
            <p:cNvSpPr/>
            <p:nvPr/>
          </p:nvSpPr>
          <p:spPr>
            <a:xfrm>
              <a:off x="6649465" y="1719869"/>
              <a:ext cx="51175" cy="51222"/>
            </a:xfrm>
            <a:custGeom>
              <a:avLst/>
              <a:gdLst/>
              <a:ahLst/>
              <a:cxnLst/>
              <a:rect l="l" t="t" r="r" b="b"/>
              <a:pathLst>
                <a:path w="1098" h="1099" extrusionOk="0">
                  <a:moveTo>
                    <a:pt x="0" y="1"/>
                  </a:moveTo>
                  <a:lnTo>
                    <a:pt x="0" y="1098"/>
                  </a:lnTo>
                  <a:lnTo>
                    <a:pt x="1098" y="1098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rgbClr val="9FC0C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" name="Google Shape;16259;p61"/>
            <p:cNvSpPr/>
            <p:nvPr/>
          </p:nvSpPr>
          <p:spPr>
            <a:xfrm>
              <a:off x="6700593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3" y="1098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2" name="Google Shape;16260;p61"/>
            <p:cNvSpPr/>
            <p:nvPr/>
          </p:nvSpPr>
          <p:spPr>
            <a:xfrm>
              <a:off x="6029212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3" name="Google Shape;16261;p61"/>
            <p:cNvSpPr/>
            <p:nvPr/>
          </p:nvSpPr>
          <p:spPr>
            <a:xfrm>
              <a:off x="6081086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4" name="Google Shape;16262;p61"/>
            <p:cNvSpPr/>
            <p:nvPr/>
          </p:nvSpPr>
          <p:spPr>
            <a:xfrm>
              <a:off x="6132960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5" name="Google Shape;16263;p61"/>
            <p:cNvSpPr/>
            <p:nvPr/>
          </p:nvSpPr>
          <p:spPr>
            <a:xfrm>
              <a:off x="6184834" y="1771044"/>
              <a:ext cx="51175" cy="51874"/>
            </a:xfrm>
            <a:custGeom>
              <a:avLst/>
              <a:gdLst/>
              <a:ahLst/>
              <a:cxnLst/>
              <a:rect l="l" t="t" r="r" b="b"/>
              <a:pathLst>
                <a:path w="1098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098" y="1113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6" name="Google Shape;16264;p61"/>
            <p:cNvSpPr/>
            <p:nvPr/>
          </p:nvSpPr>
          <p:spPr>
            <a:xfrm>
              <a:off x="6235963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7" name="Google Shape;16265;p61"/>
            <p:cNvSpPr/>
            <p:nvPr/>
          </p:nvSpPr>
          <p:spPr>
            <a:xfrm>
              <a:off x="6287837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rgbClr val="617D8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8" name="Google Shape;16266;p61"/>
            <p:cNvSpPr/>
            <p:nvPr/>
          </p:nvSpPr>
          <p:spPr>
            <a:xfrm>
              <a:off x="6339711" y="1771044"/>
              <a:ext cx="51175" cy="51874"/>
            </a:xfrm>
            <a:custGeom>
              <a:avLst/>
              <a:gdLst/>
              <a:ahLst/>
              <a:cxnLst/>
              <a:rect l="l" t="t" r="r" b="b"/>
              <a:pathLst>
                <a:path w="1098" h="1113" extrusionOk="0">
                  <a:moveTo>
                    <a:pt x="0" y="0"/>
                  </a:moveTo>
                  <a:lnTo>
                    <a:pt x="0" y="1113"/>
                  </a:lnTo>
                  <a:lnTo>
                    <a:pt x="1098" y="1113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" name="Google Shape;16267;p61"/>
            <p:cNvSpPr/>
            <p:nvPr/>
          </p:nvSpPr>
          <p:spPr>
            <a:xfrm>
              <a:off x="6390840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" name="Google Shape;16268;p61"/>
            <p:cNvSpPr/>
            <p:nvPr/>
          </p:nvSpPr>
          <p:spPr>
            <a:xfrm>
              <a:off x="6442714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" name="Google Shape;16269;p61"/>
            <p:cNvSpPr/>
            <p:nvPr/>
          </p:nvSpPr>
          <p:spPr>
            <a:xfrm>
              <a:off x="6494588" y="1771044"/>
              <a:ext cx="51175" cy="51874"/>
            </a:xfrm>
            <a:custGeom>
              <a:avLst/>
              <a:gdLst/>
              <a:ahLst/>
              <a:cxnLst/>
              <a:rect l="l" t="t" r="r" b="b"/>
              <a:pathLst>
                <a:path w="1098" h="1113" extrusionOk="0">
                  <a:moveTo>
                    <a:pt x="0" y="0"/>
                  </a:moveTo>
                  <a:lnTo>
                    <a:pt x="0" y="1113"/>
                  </a:lnTo>
                  <a:lnTo>
                    <a:pt x="1098" y="1113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" name="Google Shape;16270;p61"/>
            <p:cNvSpPr/>
            <p:nvPr/>
          </p:nvSpPr>
          <p:spPr>
            <a:xfrm>
              <a:off x="6545716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" name="Google Shape;16271;p61"/>
            <p:cNvSpPr/>
            <p:nvPr/>
          </p:nvSpPr>
          <p:spPr>
            <a:xfrm>
              <a:off x="6597590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4" name="Google Shape;16272;p61"/>
            <p:cNvSpPr/>
            <p:nvPr/>
          </p:nvSpPr>
          <p:spPr>
            <a:xfrm>
              <a:off x="6649465" y="1771044"/>
              <a:ext cx="51175" cy="51874"/>
            </a:xfrm>
            <a:custGeom>
              <a:avLst/>
              <a:gdLst/>
              <a:ahLst/>
              <a:cxnLst/>
              <a:rect l="l" t="t" r="r" b="b"/>
              <a:pathLst>
                <a:path w="1098" h="1113" extrusionOk="0">
                  <a:moveTo>
                    <a:pt x="0" y="0"/>
                  </a:moveTo>
                  <a:lnTo>
                    <a:pt x="0" y="1113"/>
                  </a:lnTo>
                  <a:lnTo>
                    <a:pt x="1098" y="1113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5" name="Google Shape;16273;p61"/>
            <p:cNvSpPr/>
            <p:nvPr/>
          </p:nvSpPr>
          <p:spPr>
            <a:xfrm>
              <a:off x="6700593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6" name="Google Shape;16274;p61"/>
            <p:cNvSpPr/>
            <p:nvPr/>
          </p:nvSpPr>
          <p:spPr>
            <a:xfrm>
              <a:off x="6339711" y="1822872"/>
              <a:ext cx="51175" cy="51921"/>
            </a:xfrm>
            <a:custGeom>
              <a:avLst/>
              <a:gdLst/>
              <a:ahLst/>
              <a:cxnLst/>
              <a:rect l="l" t="t" r="r" b="b"/>
              <a:pathLst>
                <a:path w="1098" h="1114" extrusionOk="0">
                  <a:moveTo>
                    <a:pt x="0" y="1"/>
                  </a:moveTo>
                  <a:lnTo>
                    <a:pt x="0" y="1114"/>
                  </a:lnTo>
                  <a:lnTo>
                    <a:pt x="1098" y="1114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7" name="Google Shape;16275;p61"/>
            <p:cNvSpPr/>
            <p:nvPr/>
          </p:nvSpPr>
          <p:spPr>
            <a:xfrm>
              <a:off x="6494588" y="1822872"/>
              <a:ext cx="51175" cy="51921"/>
            </a:xfrm>
            <a:custGeom>
              <a:avLst/>
              <a:gdLst/>
              <a:ahLst/>
              <a:cxnLst/>
              <a:rect l="l" t="t" r="r" b="b"/>
              <a:pathLst>
                <a:path w="1098" h="1114" extrusionOk="0">
                  <a:moveTo>
                    <a:pt x="0" y="1"/>
                  </a:moveTo>
                  <a:lnTo>
                    <a:pt x="0" y="1114"/>
                  </a:lnTo>
                  <a:lnTo>
                    <a:pt x="1098" y="1114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8" name="Google Shape;16276;p61"/>
            <p:cNvSpPr/>
            <p:nvPr/>
          </p:nvSpPr>
          <p:spPr>
            <a:xfrm>
              <a:off x="6545716" y="1822872"/>
              <a:ext cx="51921" cy="51921"/>
            </a:xfrm>
            <a:custGeom>
              <a:avLst/>
              <a:gdLst/>
              <a:ahLst/>
              <a:cxnLst/>
              <a:rect l="l" t="t" r="r" b="b"/>
              <a:pathLst>
                <a:path w="1114" h="1114" extrusionOk="0">
                  <a:moveTo>
                    <a:pt x="1" y="1"/>
                  </a:moveTo>
                  <a:lnTo>
                    <a:pt x="1" y="1114"/>
                  </a:lnTo>
                  <a:lnTo>
                    <a:pt x="1114" y="1114"/>
                  </a:lnTo>
                  <a:lnTo>
                    <a:pt x="11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9" name="Google Shape;16277;p61"/>
            <p:cNvSpPr/>
            <p:nvPr/>
          </p:nvSpPr>
          <p:spPr>
            <a:xfrm>
              <a:off x="6597590" y="1822872"/>
              <a:ext cx="51921" cy="51921"/>
            </a:xfrm>
            <a:custGeom>
              <a:avLst/>
              <a:gdLst/>
              <a:ahLst/>
              <a:cxnLst/>
              <a:rect l="l" t="t" r="r" b="b"/>
              <a:pathLst>
                <a:path w="1114" h="1114" extrusionOk="0">
                  <a:moveTo>
                    <a:pt x="1" y="1"/>
                  </a:moveTo>
                  <a:lnTo>
                    <a:pt x="1" y="1114"/>
                  </a:lnTo>
                  <a:lnTo>
                    <a:pt x="1113" y="1114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" name="Google Shape;16278;p61"/>
            <p:cNvSpPr/>
            <p:nvPr/>
          </p:nvSpPr>
          <p:spPr>
            <a:xfrm>
              <a:off x="6649465" y="1822872"/>
              <a:ext cx="51175" cy="51921"/>
            </a:xfrm>
            <a:custGeom>
              <a:avLst/>
              <a:gdLst/>
              <a:ahLst/>
              <a:cxnLst/>
              <a:rect l="l" t="t" r="r" b="b"/>
              <a:pathLst>
                <a:path w="1098" h="1114" extrusionOk="0">
                  <a:moveTo>
                    <a:pt x="0" y="1"/>
                  </a:moveTo>
                  <a:lnTo>
                    <a:pt x="0" y="1114"/>
                  </a:lnTo>
                  <a:lnTo>
                    <a:pt x="1098" y="1114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" name="Google Shape;16279;p61"/>
            <p:cNvSpPr/>
            <p:nvPr/>
          </p:nvSpPr>
          <p:spPr>
            <a:xfrm>
              <a:off x="6390840" y="1874746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4" y="1098"/>
                  </a:lnTo>
                  <a:lnTo>
                    <a:pt x="11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" name="Google Shape;16280;p61"/>
            <p:cNvSpPr/>
            <p:nvPr/>
          </p:nvSpPr>
          <p:spPr>
            <a:xfrm>
              <a:off x="6442714" y="1874746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3" y="1098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" name="Google Shape;16281;p61"/>
            <p:cNvSpPr/>
            <p:nvPr/>
          </p:nvSpPr>
          <p:spPr>
            <a:xfrm>
              <a:off x="6494588" y="1874746"/>
              <a:ext cx="51175" cy="51222"/>
            </a:xfrm>
            <a:custGeom>
              <a:avLst/>
              <a:gdLst/>
              <a:ahLst/>
              <a:cxnLst/>
              <a:rect l="l" t="t" r="r" b="b"/>
              <a:pathLst>
                <a:path w="1098" h="1099" extrusionOk="0">
                  <a:moveTo>
                    <a:pt x="0" y="1"/>
                  </a:moveTo>
                  <a:lnTo>
                    <a:pt x="0" y="1098"/>
                  </a:lnTo>
                  <a:lnTo>
                    <a:pt x="1098" y="1098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" name="Google Shape;16282;p61"/>
            <p:cNvSpPr/>
            <p:nvPr/>
          </p:nvSpPr>
          <p:spPr>
            <a:xfrm>
              <a:off x="6545716" y="1874746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4" y="1098"/>
                  </a:lnTo>
                  <a:lnTo>
                    <a:pt x="111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5" name="Google Shape;16283;p61"/>
            <p:cNvSpPr/>
            <p:nvPr/>
          </p:nvSpPr>
          <p:spPr>
            <a:xfrm>
              <a:off x="6597590" y="1874746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3" y="1098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6" name="Google Shape;16284;p61"/>
            <p:cNvSpPr/>
            <p:nvPr/>
          </p:nvSpPr>
          <p:spPr>
            <a:xfrm>
              <a:off x="6649465" y="1874746"/>
              <a:ext cx="51175" cy="51222"/>
            </a:xfrm>
            <a:custGeom>
              <a:avLst/>
              <a:gdLst/>
              <a:ahLst/>
              <a:cxnLst/>
              <a:rect l="l" t="t" r="r" b="b"/>
              <a:pathLst>
                <a:path w="1098" h="1099" extrusionOk="0">
                  <a:moveTo>
                    <a:pt x="0" y="1"/>
                  </a:moveTo>
                  <a:lnTo>
                    <a:pt x="0" y="1098"/>
                  </a:lnTo>
                  <a:lnTo>
                    <a:pt x="1098" y="1098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7" name="Google Shape;16285;p61"/>
            <p:cNvSpPr/>
            <p:nvPr/>
          </p:nvSpPr>
          <p:spPr>
            <a:xfrm>
              <a:off x="6700593" y="1874746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3" y="1098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8" name="Google Shape;16286;p61"/>
            <p:cNvSpPr/>
            <p:nvPr/>
          </p:nvSpPr>
          <p:spPr>
            <a:xfrm>
              <a:off x="6545716" y="1925921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9" name="Google Shape;16287;p61"/>
            <p:cNvSpPr/>
            <p:nvPr/>
          </p:nvSpPr>
          <p:spPr>
            <a:xfrm>
              <a:off x="6597590" y="1925921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0" name="Google Shape;16288;p61"/>
            <p:cNvSpPr/>
            <p:nvPr/>
          </p:nvSpPr>
          <p:spPr>
            <a:xfrm>
              <a:off x="6649465" y="1925921"/>
              <a:ext cx="51175" cy="51874"/>
            </a:xfrm>
            <a:custGeom>
              <a:avLst/>
              <a:gdLst/>
              <a:ahLst/>
              <a:cxnLst/>
              <a:rect l="l" t="t" r="r" b="b"/>
              <a:pathLst>
                <a:path w="1098" h="1113" extrusionOk="0">
                  <a:moveTo>
                    <a:pt x="0" y="0"/>
                  </a:moveTo>
                  <a:lnTo>
                    <a:pt x="0" y="1113"/>
                  </a:lnTo>
                  <a:lnTo>
                    <a:pt x="1098" y="1113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1" name="Google Shape;16289;p61"/>
            <p:cNvSpPr/>
            <p:nvPr/>
          </p:nvSpPr>
          <p:spPr>
            <a:xfrm>
              <a:off x="6700593" y="1925921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2" name="Google Shape;16290;p61"/>
            <p:cNvSpPr/>
            <p:nvPr/>
          </p:nvSpPr>
          <p:spPr>
            <a:xfrm>
              <a:off x="6597590" y="1977748"/>
              <a:ext cx="51921" cy="51921"/>
            </a:xfrm>
            <a:custGeom>
              <a:avLst/>
              <a:gdLst/>
              <a:ahLst/>
              <a:cxnLst/>
              <a:rect l="l" t="t" r="r" b="b"/>
              <a:pathLst>
                <a:path w="1114" h="1114" extrusionOk="0">
                  <a:moveTo>
                    <a:pt x="1" y="1"/>
                  </a:moveTo>
                  <a:lnTo>
                    <a:pt x="1" y="1114"/>
                  </a:lnTo>
                  <a:lnTo>
                    <a:pt x="1113" y="1114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3" name="Google Shape;16291;p61"/>
            <p:cNvSpPr/>
            <p:nvPr/>
          </p:nvSpPr>
          <p:spPr>
            <a:xfrm>
              <a:off x="6649465" y="1977748"/>
              <a:ext cx="51175" cy="51921"/>
            </a:xfrm>
            <a:custGeom>
              <a:avLst/>
              <a:gdLst/>
              <a:ahLst/>
              <a:cxnLst/>
              <a:rect l="l" t="t" r="r" b="b"/>
              <a:pathLst>
                <a:path w="1098" h="1114" extrusionOk="0">
                  <a:moveTo>
                    <a:pt x="0" y="1"/>
                  </a:moveTo>
                  <a:lnTo>
                    <a:pt x="0" y="1114"/>
                  </a:lnTo>
                  <a:lnTo>
                    <a:pt x="1098" y="1114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4" name="Google Shape;16292;p61"/>
            <p:cNvSpPr/>
            <p:nvPr/>
          </p:nvSpPr>
          <p:spPr>
            <a:xfrm>
              <a:off x="6700593" y="1977748"/>
              <a:ext cx="51921" cy="51921"/>
            </a:xfrm>
            <a:custGeom>
              <a:avLst/>
              <a:gdLst/>
              <a:ahLst/>
              <a:cxnLst/>
              <a:rect l="l" t="t" r="r" b="b"/>
              <a:pathLst>
                <a:path w="1114" h="1114" extrusionOk="0">
                  <a:moveTo>
                    <a:pt x="1" y="1"/>
                  </a:moveTo>
                  <a:lnTo>
                    <a:pt x="1" y="1114"/>
                  </a:lnTo>
                  <a:lnTo>
                    <a:pt x="1113" y="1114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rgbClr val="7A533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5" name="Google Shape;16293;p61"/>
            <p:cNvSpPr/>
            <p:nvPr/>
          </p:nvSpPr>
          <p:spPr>
            <a:xfrm>
              <a:off x="6649465" y="2029623"/>
              <a:ext cx="51175" cy="51921"/>
            </a:xfrm>
            <a:custGeom>
              <a:avLst/>
              <a:gdLst/>
              <a:ahLst/>
              <a:cxnLst/>
              <a:rect l="l" t="t" r="r" b="b"/>
              <a:pathLst>
                <a:path w="1098" h="1114" extrusionOk="0">
                  <a:moveTo>
                    <a:pt x="0" y="1"/>
                  </a:moveTo>
                  <a:lnTo>
                    <a:pt x="0" y="1114"/>
                  </a:lnTo>
                  <a:lnTo>
                    <a:pt x="1098" y="1114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6" name="Google Shape;16294;p61"/>
            <p:cNvSpPr/>
            <p:nvPr/>
          </p:nvSpPr>
          <p:spPr>
            <a:xfrm>
              <a:off x="6700593" y="2029623"/>
              <a:ext cx="51921" cy="51921"/>
            </a:xfrm>
            <a:custGeom>
              <a:avLst/>
              <a:gdLst/>
              <a:ahLst/>
              <a:cxnLst/>
              <a:rect l="l" t="t" r="r" b="b"/>
              <a:pathLst>
                <a:path w="1114" h="1114" extrusionOk="0">
                  <a:moveTo>
                    <a:pt x="1" y="1"/>
                  </a:moveTo>
                  <a:lnTo>
                    <a:pt x="1" y="1114"/>
                  </a:lnTo>
                  <a:lnTo>
                    <a:pt x="1113" y="1114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7" name="Google Shape;16295;p61"/>
            <p:cNvSpPr/>
            <p:nvPr/>
          </p:nvSpPr>
          <p:spPr>
            <a:xfrm>
              <a:off x="6752467" y="1925921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0" y="0"/>
                  </a:moveTo>
                  <a:lnTo>
                    <a:pt x="0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8" name="Google Shape;16296;p61"/>
            <p:cNvSpPr/>
            <p:nvPr/>
          </p:nvSpPr>
          <p:spPr>
            <a:xfrm>
              <a:off x="6752467" y="1977748"/>
              <a:ext cx="51921" cy="51921"/>
            </a:xfrm>
            <a:custGeom>
              <a:avLst/>
              <a:gdLst/>
              <a:ahLst/>
              <a:cxnLst/>
              <a:rect l="l" t="t" r="r" b="b"/>
              <a:pathLst>
                <a:path w="1114" h="1114" extrusionOk="0">
                  <a:moveTo>
                    <a:pt x="0" y="1"/>
                  </a:moveTo>
                  <a:lnTo>
                    <a:pt x="0" y="1114"/>
                  </a:lnTo>
                  <a:lnTo>
                    <a:pt x="1113" y="1114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9" name="Google Shape;16297;p61"/>
            <p:cNvSpPr/>
            <p:nvPr/>
          </p:nvSpPr>
          <p:spPr>
            <a:xfrm>
              <a:off x="6752467" y="2029623"/>
              <a:ext cx="51921" cy="51921"/>
            </a:xfrm>
            <a:custGeom>
              <a:avLst/>
              <a:gdLst/>
              <a:ahLst/>
              <a:cxnLst/>
              <a:rect l="l" t="t" r="r" b="b"/>
              <a:pathLst>
                <a:path w="1114" h="1114" extrusionOk="0">
                  <a:moveTo>
                    <a:pt x="0" y="1"/>
                  </a:moveTo>
                  <a:lnTo>
                    <a:pt x="0" y="1114"/>
                  </a:lnTo>
                  <a:lnTo>
                    <a:pt x="1113" y="1114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pic>
        <p:nvPicPr>
          <p:cNvPr id="100" name="Picture 99"/>
          <p:cNvPicPr>
            <a:picLocks noChangeAspect="1"/>
          </p:cNvPicPr>
          <p:nvPr/>
        </p:nvPicPr>
        <p:blipFill rotWithShape="1">
          <a:blip r:embed="rId1"/>
          <a:srcRect l="47071" t="51015" r="30826" b="39175"/>
          <a:stretch>
            <a:fillRect/>
          </a:stretch>
        </p:blipFill>
        <p:spPr>
          <a:xfrm>
            <a:off x="3577614" y="5169287"/>
            <a:ext cx="2198913" cy="768295"/>
          </a:xfrm>
          <a:prstGeom prst="rect">
            <a:avLst/>
          </a:prstGeom>
        </p:spPr>
      </p:pic>
      <p:grpSp>
        <p:nvGrpSpPr>
          <p:cNvPr id="243" name="Google Shape;15077;p45"/>
          <p:cNvGrpSpPr/>
          <p:nvPr/>
        </p:nvGrpSpPr>
        <p:grpSpPr>
          <a:xfrm>
            <a:off x="152934" y="3610259"/>
            <a:ext cx="1829223" cy="2374348"/>
            <a:chOff x="2590725" y="1407025"/>
            <a:chExt cx="346594" cy="449875"/>
          </a:xfrm>
        </p:grpSpPr>
        <p:sp>
          <p:nvSpPr>
            <p:cNvPr id="244" name="Google Shape;15078;p45"/>
            <p:cNvSpPr/>
            <p:nvPr/>
          </p:nvSpPr>
          <p:spPr>
            <a:xfrm>
              <a:off x="2611100" y="1454450"/>
              <a:ext cx="282950" cy="177525"/>
            </a:xfrm>
            <a:custGeom>
              <a:avLst/>
              <a:gdLst/>
              <a:ahLst/>
              <a:cxnLst/>
              <a:rect l="l" t="t" r="r" b="b"/>
              <a:pathLst>
                <a:path w="11318" h="7101" extrusionOk="0">
                  <a:moveTo>
                    <a:pt x="0" y="0"/>
                  </a:moveTo>
                  <a:lnTo>
                    <a:pt x="0" y="7101"/>
                  </a:lnTo>
                  <a:lnTo>
                    <a:pt x="11317" y="7101"/>
                  </a:lnTo>
                  <a:lnTo>
                    <a:pt x="1131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5" name="Google Shape;15079;p45"/>
            <p:cNvSpPr/>
            <p:nvPr/>
          </p:nvSpPr>
          <p:spPr>
            <a:xfrm>
              <a:off x="2590725" y="1542225"/>
              <a:ext cx="20400" cy="44700"/>
            </a:xfrm>
            <a:custGeom>
              <a:avLst/>
              <a:gdLst/>
              <a:ahLst/>
              <a:cxnLst/>
              <a:rect l="l" t="t" r="r" b="b"/>
              <a:pathLst>
                <a:path w="816" h="1788" extrusionOk="0">
                  <a:moveTo>
                    <a:pt x="0" y="0"/>
                  </a:moveTo>
                  <a:lnTo>
                    <a:pt x="0" y="1787"/>
                  </a:lnTo>
                  <a:lnTo>
                    <a:pt x="815" y="1787"/>
                  </a:lnTo>
                  <a:lnTo>
                    <a:pt x="81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6" name="Google Shape;15080;p45"/>
            <p:cNvSpPr/>
            <p:nvPr/>
          </p:nvSpPr>
          <p:spPr>
            <a:xfrm>
              <a:off x="2590725" y="1586900"/>
              <a:ext cx="20400" cy="45075"/>
            </a:xfrm>
            <a:custGeom>
              <a:avLst/>
              <a:gdLst/>
              <a:ahLst/>
              <a:cxnLst/>
              <a:rect l="l" t="t" r="r" b="b"/>
              <a:pathLst>
                <a:path w="816" h="1803" extrusionOk="0">
                  <a:moveTo>
                    <a:pt x="0" y="0"/>
                  </a:moveTo>
                  <a:lnTo>
                    <a:pt x="0" y="1803"/>
                  </a:lnTo>
                  <a:lnTo>
                    <a:pt x="815" y="1803"/>
                  </a:lnTo>
                  <a:lnTo>
                    <a:pt x="81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7" name="Google Shape;15081;p45"/>
            <p:cNvSpPr/>
            <p:nvPr/>
          </p:nvSpPr>
          <p:spPr>
            <a:xfrm>
              <a:off x="2894025" y="1542225"/>
              <a:ext cx="20400" cy="44700"/>
            </a:xfrm>
            <a:custGeom>
              <a:avLst/>
              <a:gdLst/>
              <a:ahLst/>
              <a:cxnLst/>
              <a:rect l="l" t="t" r="r" b="b"/>
              <a:pathLst>
                <a:path w="816" h="1788" extrusionOk="0">
                  <a:moveTo>
                    <a:pt x="0" y="0"/>
                  </a:moveTo>
                  <a:lnTo>
                    <a:pt x="0" y="1787"/>
                  </a:lnTo>
                  <a:lnTo>
                    <a:pt x="815" y="1787"/>
                  </a:lnTo>
                  <a:lnTo>
                    <a:pt x="81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8" name="Google Shape;15082;p45"/>
            <p:cNvSpPr/>
            <p:nvPr/>
          </p:nvSpPr>
          <p:spPr>
            <a:xfrm>
              <a:off x="2722000" y="1609625"/>
              <a:ext cx="60750" cy="22350"/>
            </a:xfrm>
            <a:custGeom>
              <a:avLst/>
              <a:gdLst/>
              <a:ahLst/>
              <a:cxnLst/>
              <a:rect l="l" t="t" r="r" b="b"/>
              <a:pathLst>
                <a:path w="2430" h="894" extrusionOk="0">
                  <a:moveTo>
                    <a:pt x="0" y="0"/>
                  </a:moveTo>
                  <a:lnTo>
                    <a:pt x="0" y="894"/>
                  </a:lnTo>
                  <a:lnTo>
                    <a:pt x="2430" y="894"/>
                  </a:lnTo>
                  <a:lnTo>
                    <a:pt x="24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9" name="Google Shape;15083;p45"/>
            <p:cNvSpPr/>
            <p:nvPr/>
          </p:nvSpPr>
          <p:spPr>
            <a:xfrm>
              <a:off x="2894025" y="1631950"/>
              <a:ext cx="20400" cy="45100"/>
            </a:xfrm>
            <a:custGeom>
              <a:avLst/>
              <a:gdLst/>
              <a:ahLst/>
              <a:cxnLst/>
              <a:rect l="l" t="t" r="r" b="b"/>
              <a:pathLst>
                <a:path w="816" h="1804" extrusionOk="0">
                  <a:moveTo>
                    <a:pt x="0" y="1"/>
                  </a:moveTo>
                  <a:lnTo>
                    <a:pt x="0" y="1803"/>
                  </a:lnTo>
                  <a:lnTo>
                    <a:pt x="815" y="1803"/>
                  </a:lnTo>
                  <a:lnTo>
                    <a:pt x="81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0" name="Google Shape;15084;p45"/>
            <p:cNvSpPr/>
            <p:nvPr/>
          </p:nvSpPr>
          <p:spPr>
            <a:xfrm>
              <a:off x="2611100" y="1407025"/>
              <a:ext cx="282950" cy="224950"/>
            </a:xfrm>
            <a:custGeom>
              <a:avLst/>
              <a:gdLst/>
              <a:ahLst/>
              <a:cxnLst/>
              <a:rect l="l" t="t" r="r" b="b"/>
              <a:pathLst>
                <a:path w="11318" h="8998" extrusionOk="0">
                  <a:moveTo>
                    <a:pt x="800" y="1"/>
                  </a:moveTo>
                  <a:lnTo>
                    <a:pt x="800" y="894"/>
                  </a:lnTo>
                  <a:lnTo>
                    <a:pt x="0" y="894"/>
                  </a:lnTo>
                  <a:lnTo>
                    <a:pt x="0" y="6302"/>
                  </a:lnTo>
                  <a:lnTo>
                    <a:pt x="800" y="6302"/>
                  </a:lnTo>
                  <a:lnTo>
                    <a:pt x="800" y="3606"/>
                  </a:lnTo>
                  <a:lnTo>
                    <a:pt x="5659" y="3606"/>
                  </a:lnTo>
                  <a:lnTo>
                    <a:pt x="5659" y="4499"/>
                  </a:lnTo>
                  <a:lnTo>
                    <a:pt x="8088" y="4499"/>
                  </a:lnTo>
                  <a:lnTo>
                    <a:pt x="8088" y="5408"/>
                  </a:lnTo>
                  <a:lnTo>
                    <a:pt x="9703" y="5408"/>
                  </a:lnTo>
                  <a:lnTo>
                    <a:pt x="9703" y="6302"/>
                  </a:lnTo>
                  <a:lnTo>
                    <a:pt x="10518" y="6302"/>
                  </a:lnTo>
                  <a:lnTo>
                    <a:pt x="10518" y="8998"/>
                  </a:lnTo>
                  <a:lnTo>
                    <a:pt x="11317" y="8998"/>
                  </a:lnTo>
                  <a:lnTo>
                    <a:pt x="11317" y="894"/>
                  </a:lnTo>
                  <a:lnTo>
                    <a:pt x="10518" y="894"/>
                  </a:lnTo>
                  <a:lnTo>
                    <a:pt x="105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1" name="Google Shape;15085;p45"/>
            <p:cNvSpPr/>
            <p:nvPr/>
          </p:nvSpPr>
          <p:spPr>
            <a:xfrm>
              <a:off x="2651450" y="1542225"/>
              <a:ext cx="20025" cy="44700"/>
            </a:xfrm>
            <a:custGeom>
              <a:avLst/>
              <a:gdLst/>
              <a:ahLst/>
              <a:cxnLst/>
              <a:rect l="l" t="t" r="r" b="b"/>
              <a:pathLst>
                <a:path w="801" h="1788" extrusionOk="0">
                  <a:moveTo>
                    <a:pt x="1" y="0"/>
                  </a:moveTo>
                  <a:lnTo>
                    <a:pt x="1" y="1787"/>
                  </a:lnTo>
                  <a:lnTo>
                    <a:pt x="800" y="1787"/>
                  </a:lnTo>
                  <a:lnTo>
                    <a:pt x="80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2" name="Google Shape;15086;p45"/>
            <p:cNvSpPr/>
            <p:nvPr/>
          </p:nvSpPr>
          <p:spPr>
            <a:xfrm>
              <a:off x="2833275" y="1542225"/>
              <a:ext cx="20400" cy="44700"/>
            </a:xfrm>
            <a:custGeom>
              <a:avLst/>
              <a:gdLst/>
              <a:ahLst/>
              <a:cxnLst/>
              <a:rect l="l" t="t" r="r" b="b"/>
              <a:pathLst>
                <a:path w="816" h="1788" extrusionOk="0">
                  <a:moveTo>
                    <a:pt x="1" y="0"/>
                  </a:moveTo>
                  <a:lnTo>
                    <a:pt x="1" y="1787"/>
                  </a:lnTo>
                  <a:lnTo>
                    <a:pt x="816" y="1787"/>
                  </a:lnTo>
                  <a:lnTo>
                    <a:pt x="81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3" name="Google Shape;15087;p45"/>
            <p:cNvSpPr/>
            <p:nvPr/>
          </p:nvSpPr>
          <p:spPr>
            <a:xfrm>
              <a:off x="2611100" y="1744425"/>
              <a:ext cx="40375" cy="67800"/>
            </a:xfrm>
            <a:custGeom>
              <a:avLst/>
              <a:gdLst/>
              <a:ahLst/>
              <a:cxnLst/>
              <a:rect l="l" t="t" r="r" b="b"/>
              <a:pathLst>
                <a:path w="1615" h="2712" extrusionOk="0">
                  <a:moveTo>
                    <a:pt x="0" y="0"/>
                  </a:moveTo>
                  <a:lnTo>
                    <a:pt x="0" y="2712"/>
                  </a:lnTo>
                  <a:lnTo>
                    <a:pt x="800" y="2712"/>
                  </a:lnTo>
                  <a:lnTo>
                    <a:pt x="800" y="1803"/>
                  </a:lnTo>
                  <a:lnTo>
                    <a:pt x="1615" y="1803"/>
                  </a:lnTo>
                  <a:lnTo>
                    <a:pt x="1615" y="909"/>
                  </a:lnTo>
                  <a:lnTo>
                    <a:pt x="800" y="909"/>
                  </a:lnTo>
                  <a:lnTo>
                    <a:pt x="80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4" name="Google Shape;15088;p45"/>
            <p:cNvSpPr/>
            <p:nvPr/>
          </p:nvSpPr>
          <p:spPr>
            <a:xfrm>
              <a:off x="2671450" y="1744425"/>
              <a:ext cx="161850" cy="22750"/>
            </a:xfrm>
            <a:custGeom>
              <a:avLst/>
              <a:gdLst/>
              <a:ahLst/>
              <a:cxnLst/>
              <a:rect l="l" t="t" r="r" b="b"/>
              <a:pathLst>
                <a:path w="6474" h="910" extrusionOk="0">
                  <a:moveTo>
                    <a:pt x="0" y="0"/>
                  </a:moveTo>
                  <a:lnTo>
                    <a:pt x="0" y="909"/>
                  </a:lnTo>
                  <a:lnTo>
                    <a:pt x="6474" y="909"/>
                  </a:lnTo>
                  <a:lnTo>
                    <a:pt x="647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5" name="Google Shape;15089;p45"/>
            <p:cNvSpPr/>
            <p:nvPr/>
          </p:nvSpPr>
          <p:spPr>
            <a:xfrm>
              <a:off x="2671450" y="1631950"/>
              <a:ext cx="161850" cy="112500"/>
            </a:xfrm>
            <a:custGeom>
              <a:avLst/>
              <a:gdLst/>
              <a:ahLst/>
              <a:cxnLst/>
              <a:rect l="l" t="t" r="r" b="b"/>
              <a:pathLst>
                <a:path w="6474" h="4500" extrusionOk="0">
                  <a:moveTo>
                    <a:pt x="0" y="1"/>
                  </a:moveTo>
                  <a:lnTo>
                    <a:pt x="0" y="4499"/>
                  </a:lnTo>
                  <a:lnTo>
                    <a:pt x="6474" y="4499"/>
                  </a:lnTo>
                  <a:lnTo>
                    <a:pt x="647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6" name="Google Shape;15090;p45"/>
            <p:cNvSpPr/>
            <p:nvPr/>
          </p:nvSpPr>
          <p:spPr>
            <a:xfrm>
              <a:off x="2651450" y="1654675"/>
              <a:ext cx="202225" cy="22375"/>
            </a:xfrm>
            <a:custGeom>
              <a:avLst/>
              <a:gdLst/>
              <a:ahLst/>
              <a:cxnLst/>
              <a:rect l="l" t="t" r="r" b="b"/>
              <a:pathLst>
                <a:path w="8089" h="895" extrusionOk="0">
                  <a:moveTo>
                    <a:pt x="1" y="1"/>
                  </a:moveTo>
                  <a:lnTo>
                    <a:pt x="1" y="894"/>
                  </a:lnTo>
                  <a:lnTo>
                    <a:pt x="8089" y="894"/>
                  </a:lnTo>
                  <a:lnTo>
                    <a:pt x="808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7" name="Google Shape;15091;p45"/>
            <p:cNvSpPr/>
            <p:nvPr/>
          </p:nvSpPr>
          <p:spPr>
            <a:xfrm rot="16200000">
              <a:off x="2882044" y="1625341"/>
              <a:ext cx="20400" cy="90151"/>
            </a:xfrm>
            <a:custGeom>
              <a:avLst/>
              <a:gdLst/>
              <a:ahLst/>
              <a:cxnLst/>
              <a:rect l="l" t="t" r="r" b="b"/>
              <a:pathLst>
                <a:path w="816" h="3606" extrusionOk="0">
                  <a:moveTo>
                    <a:pt x="1" y="0"/>
                  </a:moveTo>
                  <a:lnTo>
                    <a:pt x="1" y="3605"/>
                  </a:lnTo>
                  <a:lnTo>
                    <a:pt x="816" y="3605"/>
                  </a:lnTo>
                  <a:lnTo>
                    <a:pt x="81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8" name="Google Shape;15092;p45"/>
            <p:cNvSpPr/>
            <p:nvPr/>
          </p:nvSpPr>
          <p:spPr>
            <a:xfrm>
              <a:off x="2631075" y="1677025"/>
              <a:ext cx="20400" cy="75213"/>
            </a:xfrm>
            <a:custGeom>
              <a:avLst/>
              <a:gdLst/>
              <a:ahLst/>
              <a:cxnLst/>
              <a:rect l="l" t="t" r="r" b="b"/>
              <a:pathLst>
                <a:path w="816" h="3606" extrusionOk="0">
                  <a:moveTo>
                    <a:pt x="1" y="0"/>
                  </a:moveTo>
                  <a:lnTo>
                    <a:pt x="1" y="3605"/>
                  </a:lnTo>
                  <a:lnTo>
                    <a:pt x="816" y="3605"/>
                  </a:lnTo>
                  <a:lnTo>
                    <a:pt x="81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9" name="Google Shape;15093;p45"/>
            <p:cNvSpPr/>
            <p:nvPr/>
          </p:nvSpPr>
          <p:spPr>
            <a:xfrm>
              <a:off x="2671450" y="1767150"/>
              <a:ext cx="161850" cy="67425"/>
            </a:xfrm>
            <a:custGeom>
              <a:avLst/>
              <a:gdLst/>
              <a:ahLst/>
              <a:cxnLst/>
              <a:rect l="l" t="t" r="r" b="b"/>
              <a:pathLst>
                <a:path w="6474" h="2697" extrusionOk="0">
                  <a:moveTo>
                    <a:pt x="0" y="0"/>
                  </a:moveTo>
                  <a:lnTo>
                    <a:pt x="0" y="2696"/>
                  </a:lnTo>
                  <a:lnTo>
                    <a:pt x="815" y="2696"/>
                  </a:lnTo>
                  <a:lnTo>
                    <a:pt x="815" y="894"/>
                  </a:lnTo>
                  <a:lnTo>
                    <a:pt x="5674" y="894"/>
                  </a:lnTo>
                  <a:lnTo>
                    <a:pt x="5674" y="2696"/>
                  </a:lnTo>
                  <a:lnTo>
                    <a:pt x="6474" y="2696"/>
                  </a:lnTo>
                  <a:lnTo>
                    <a:pt x="64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60" name="Google Shape;15094;p45"/>
            <p:cNvSpPr/>
            <p:nvPr/>
          </p:nvSpPr>
          <p:spPr>
            <a:xfrm>
              <a:off x="2671450" y="1834550"/>
              <a:ext cx="20400" cy="22350"/>
            </a:xfrm>
            <a:custGeom>
              <a:avLst/>
              <a:gdLst/>
              <a:ahLst/>
              <a:cxnLst/>
              <a:rect l="l" t="t" r="r" b="b"/>
              <a:pathLst>
                <a:path w="816" h="894" extrusionOk="0">
                  <a:moveTo>
                    <a:pt x="0" y="0"/>
                  </a:moveTo>
                  <a:lnTo>
                    <a:pt x="0" y="894"/>
                  </a:lnTo>
                  <a:lnTo>
                    <a:pt x="815" y="894"/>
                  </a:lnTo>
                  <a:lnTo>
                    <a:pt x="81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61" name="Google Shape;15095;p45"/>
            <p:cNvSpPr/>
            <p:nvPr/>
          </p:nvSpPr>
          <p:spPr>
            <a:xfrm>
              <a:off x="2813300" y="1834550"/>
              <a:ext cx="20000" cy="22350"/>
            </a:xfrm>
            <a:custGeom>
              <a:avLst/>
              <a:gdLst/>
              <a:ahLst/>
              <a:cxnLst/>
              <a:rect l="l" t="t" r="r" b="b"/>
              <a:pathLst>
                <a:path w="800" h="894" extrusionOk="0">
                  <a:moveTo>
                    <a:pt x="0" y="0"/>
                  </a:moveTo>
                  <a:lnTo>
                    <a:pt x="0" y="894"/>
                  </a:lnTo>
                  <a:lnTo>
                    <a:pt x="800" y="894"/>
                  </a:lnTo>
                  <a:lnTo>
                    <a:pt x="8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pic>
        <p:nvPicPr>
          <p:cNvPr id="262" name="Picture 261">
            <a:hlinkClick r:id="" action="ppaction://noaction"/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5404" y="3274725"/>
            <a:ext cx="1446909" cy="1959017"/>
          </a:xfrm>
          <a:prstGeom prst="rect">
            <a:avLst/>
          </a:prstGeom>
        </p:spPr>
      </p:pic>
      <p:pic>
        <p:nvPicPr>
          <p:cNvPr id="263" name="Picture 262">
            <a:hlinkClick r:id="" action="ppaction://noaction"/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35338" y="1769732"/>
            <a:ext cx="1446909" cy="1959017"/>
          </a:xfrm>
          <a:prstGeom prst="rect">
            <a:avLst/>
          </a:prstGeom>
        </p:spPr>
      </p:pic>
      <p:pic>
        <p:nvPicPr>
          <p:cNvPr id="264" name="Picture 263">
            <a:hlinkClick r:id="" action="ppaction://noaction"/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25000" y="165521"/>
            <a:ext cx="1446909" cy="1959017"/>
          </a:xfrm>
          <a:prstGeom prst="rect">
            <a:avLst/>
          </a:prstGeom>
        </p:spPr>
      </p:pic>
      <p:pic>
        <p:nvPicPr>
          <p:cNvPr id="265" name="Picture 264">
            <a:hlinkClick r:id="" action="ppaction://noaction"/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00875" y="3530920"/>
            <a:ext cx="1446909" cy="1959017"/>
          </a:xfrm>
          <a:prstGeom prst="rect">
            <a:avLst/>
          </a:prstGeom>
        </p:spPr>
      </p:pic>
      <p:sp>
        <p:nvSpPr>
          <p:cNvPr id="266" name="Speech Bubble: Rectangle with Corners Rounded 265"/>
          <p:cNvSpPr/>
          <p:nvPr/>
        </p:nvSpPr>
        <p:spPr>
          <a:xfrm>
            <a:off x="3129561" y="2124537"/>
            <a:ext cx="783952" cy="912944"/>
          </a:xfrm>
          <a:prstGeom prst="wedgeRoundRectCallout">
            <a:avLst>
              <a:gd name="adj1" fmla="val 74408"/>
              <a:gd name="adj2" fmla="val 6560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>
              <a:buClr>
                <a:srgbClr val="000000"/>
              </a:buClr>
            </a:pPr>
            <a:r>
              <a:rPr lang="en-US" sz="5335" kern="0" dirty="0">
                <a:solidFill>
                  <a:srgbClr val="352381">
                    <a:lumMod val="10000"/>
                  </a:srgbClr>
                </a:solidFill>
                <a:latin typeface="SVN-Blade Runner" panose="02040603050506020204" pitchFamily="18" charset="0"/>
                <a:sym typeface="Arial" panose="020B0604020202020204"/>
              </a:rPr>
              <a:t>1</a:t>
            </a:r>
            <a:endParaRPr lang="en-US" sz="5335" kern="0" dirty="0">
              <a:solidFill>
                <a:srgbClr val="352381">
                  <a:lumMod val="10000"/>
                </a:srgbClr>
              </a:solidFill>
              <a:latin typeface="SVN-Blade Runner" panose="02040603050506020204" pitchFamily="18" charset="0"/>
              <a:sym typeface="Arial" panose="020B0604020202020204"/>
            </a:endParaRPr>
          </a:p>
        </p:txBody>
      </p:sp>
      <p:sp>
        <p:nvSpPr>
          <p:cNvPr id="267" name="Speech Bubble: Rectangle with Corners Rounded 266"/>
          <p:cNvSpPr/>
          <p:nvPr/>
        </p:nvSpPr>
        <p:spPr>
          <a:xfrm>
            <a:off x="5451385" y="839491"/>
            <a:ext cx="783952" cy="912944"/>
          </a:xfrm>
          <a:prstGeom prst="wedgeRoundRectCallout">
            <a:avLst>
              <a:gd name="adj1" fmla="val 112986"/>
              <a:gd name="adj2" fmla="val 4386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>
              <a:buClr>
                <a:srgbClr val="000000"/>
              </a:buClr>
            </a:pPr>
            <a:r>
              <a:rPr lang="en-US" sz="5335" kern="0" dirty="0">
                <a:solidFill>
                  <a:srgbClr val="352381">
                    <a:lumMod val="10000"/>
                  </a:srgbClr>
                </a:solidFill>
                <a:latin typeface="SVN-Blade Runner" panose="02040603050506020204" pitchFamily="18" charset="0"/>
                <a:sym typeface="Arial" panose="020B0604020202020204"/>
              </a:rPr>
              <a:t>2</a:t>
            </a:r>
            <a:endParaRPr lang="en-US" sz="5335" kern="0" dirty="0">
              <a:solidFill>
                <a:srgbClr val="352381">
                  <a:lumMod val="10000"/>
                </a:srgbClr>
              </a:solidFill>
              <a:latin typeface="SVN-Blade Runner" panose="02040603050506020204" pitchFamily="18" charset="0"/>
              <a:sym typeface="Arial" panose="020B0604020202020204"/>
            </a:endParaRPr>
          </a:p>
        </p:txBody>
      </p:sp>
      <p:sp>
        <p:nvSpPr>
          <p:cNvPr id="268" name="Speech Bubble: Rectangle with Corners Rounded 267"/>
          <p:cNvSpPr/>
          <p:nvPr/>
        </p:nvSpPr>
        <p:spPr>
          <a:xfrm>
            <a:off x="8084679" y="2516056"/>
            <a:ext cx="783952" cy="912944"/>
          </a:xfrm>
          <a:prstGeom prst="wedgeRoundRectCallout">
            <a:avLst>
              <a:gd name="adj1" fmla="val 43063"/>
              <a:gd name="adj2" fmla="val 7285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>
              <a:buClr>
                <a:srgbClr val="000000"/>
              </a:buClr>
            </a:pPr>
            <a:r>
              <a:rPr lang="en-US" sz="5335" kern="0" dirty="0">
                <a:solidFill>
                  <a:srgbClr val="352381">
                    <a:lumMod val="10000"/>
                  </a:srgbClr>
                </a:solidFill>
                <a:latin typeface="SVN-Blade Runner" panose="02040603050506020204" pitchFamily="18" charset="0"/>
                <a:sym typeface="Arial" panose="020B0604020202020204"/>
              </a:rPr>
              <a:t>3</a:t>
            </a:r>
            <a:endParaRPr lang="en-US" sz="5335" kern="0" dirty="0">
              <a:solidFill>
                <a:srgbClr val="352381">
                  <a:lumMod val="10000"/>
                </a:srgbClr>
              </a:solidFill>
              <a:latin typeface="SVN-Blade Runner" panose="02040603050506020204" pitchFamily="18" charset="0"/>
              <a:sym typeface="Arial" panose="020B0604020202020204"/>
            </a:endParaRPr>
          </a:p>
        </p:txBody>
      </p:sp>
      <p:sp>
        <p:nvSpPr>
          <p:cNvPr id="269" name="Speech Bubble: Rectangle with Corners Rounded 268"/>
          <p:cNvSpPr/>
          <p:nvPr/>
        </p:nvSpPr>
        <p:spPr>
          <a:xfrm>
            <a:off x="8554747" y="94057"/>
            <a:ext cx="783952" cy="912944"/>
          </a:xfrm>
          <a:prstGeom prst="wedgeRoundRectCallout">
            <a:avLst>
              <a:gd name="adj1" fmla="val 81641"/>
              <a:gd name="adj2" fmla="val 7285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>
              <a:buClr>
                <a:srgbClr val="000000"/>
              </a:buClr>
            </a:pPr>
            <a:r>
              <a:rPr lang="en-US" sz="5335" kern="0" dirty="0">
                <a:solidFill>
                  <a:srgbClr val="352381">
                    <a:lumMod val="10000"/>
                  </a:srgbClr>
                </a:solidFill>
                <a:latin typeface="SVN-Blade Runner" panose="02040603050506020204" pitchFamily="18" charset="0"/>
                <a:sym typeface="Arial" panose="020B0604020202020204"/>
              </a:rPr>
              <a:t>4</a:t>
            </a:r>
            <a:endParaRPr lang="en-US" sz="5335" kern="0" dirty="0">
              <a:solidFill>
                <a:srgbClr val="352381">
                  <a:lumMod val="10000"/>
                </a:srgbClr>
              </a:solidFill>
              <a:latin typeface="SVN-Blade Runner" panose="02040603050506020204" pitchFamily="18" charset="0"/>
              <a:sym typeface="Arial" panose="020B0604020202020204"/>
            </a:endParaRPr>
          </a:p>
        </p:txBody>
      </p:sp>
      <p:pic>
        <p:nvPicPr>
          <p:cNvPr id="270" name="Picture 269">
            <a:hlinkClick r:id="" action="ppaction://noaction"/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131855">
            <a:off x="4040466" y="3759009"/>
            <a:ext cx="1446909" cy="1959017"/>
          </a:xfrm>
          <a:prstGeom prst="rect">
            <a:avLst/>
          </a:prstGeom>
        </p:spPr>
      </p:pic>
      <p:grpSp>
        <p:nvGrpSpPr>
          <p:cNvPr id="271" name="Google Shape;16125;p61"/>
          <p:cNvGrpSpPr/>
          <p:nvPr/>
        </p:nvGrpSpPr>
        <p:grpSpPr>
          <a:xfrm>
            <a:off x="4481026" y="3398996"/>
            <a:ext cx="640015" cy="568923"/>
            <a:chOff x="3097058" y="1823311"/>
            <a:chExt cx="480011" cy="426692"/>
          </a:xfrm>
        </p:grpSpPr>
        <p:sp>
          <p:nvSpPr>
            <p:cNvPr id="272" name="Google Shape;16126;p61"/>
            <p:cNvSpPr/>
            <p:nvPr/>
          </p:nvSpPr>
          <p:spPr>
            <a:xfrm>
              <a:off x="3150377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3" name="Google Shape;16127;p61"/>
            <p:cNvSpPr/>
            <p:nvPr/>
          </p:nvSpPr>
          <p:spPr>
            <a:xfrm>
              <a:off x="3257015" y="1823311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4" name="Google Shape;16128;p61"/>
            <p:cNvSpPr/>
            <p:nvPr/>
          </p:nvSpPr>
          <p:spPr>
            <a:xfrm>
              <a:off x="3310381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5" name="Google Shape;16129;p61"/>
            <p:cNvSpPr/>
            <p:nvPr/>
          </p:nvSpPr>
          <p:spPr>
            <a:xfrm>
              <a:off x="3363700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6" name="Google Shape;16130;p61"/>
            <p:cNvSpPr/>
            <p:nvPr/>
          </p:nvSpPr>
          <p:spPr>
            <a:xfrm>
              <a:off x="3203696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7" name="Google Shape;16131;p61"/>
            <p:cNvSpPr/>
            <p:nvPr/>
          </p:nvSpPr>
          <p:spPr>
            <a:xfrm>
              <a:off x="3363700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8" name="Google Shape;16132;p61"/>
            <p:cNvSpPr/>
            <p:nvPr/>
          </p:nvSpPr>
          <p:spPr>
            <a:xfrm>
              <a:off x="3417019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9" name="Google Shape;16133;p61"/>
            <p:cNvSpPr/>
            <p:nvPr/>
          </p:nvSpPr>
          <p:spPr>
            <a:xfrm>
              <a:off x="3470338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0" name="Google Shape;16134;p61"/>
            <p:cNvSpPr/>
            <p:nvPr/>
          </p:nvSpPr>
          <p:spPr>
            <a:xfrm>
              <a:off x="3097058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1" name="Google Shape;16135;p61"/>
            <p:cNvSpPr/>
            <p:nvPr/>
          </p:nvSpPr>
          <p:spPr>
            <a:xfrm>
              <a:off x="3363700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2" name="Google Shape;16136;p61"/>
            <p:cNvSpPr/>
            <p:nvPr/>
          </p:nvSpPr>
          <p:spPr>
            <a:xfrm>
              <a:off x="3417019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3" name="Google Shape;16137;p61"/>
            <p:cNvSpPr/>
            <p:nvPr/>
          </p:nvSpPr>
          <p:spPr>
            <a:xfrm>
              <a:off x="3470338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4" name="Google Shape;16138;p61"/>
            <p:cNvSpPr/>
            <p:nvPr/>
          </p:nvSpPr>
          <p:spPr>
            <a:xfrm>
              <a:off x="3257015" y="1983314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5" name="Google Shape;16139;p61"/>
            <p:cNvSpPr/>
            <p:nvPr/>
          </p:nvSpPr>
          <p:spPr>
            <a:xfrm>
              <a:off x="3310381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6" name="Google Shape;16140;p61"/>
            <p:cNvSpPr/>
            <p:nvPr/>
          </p:nvSpPr>
          <p:spPr>
            <a:xfrm>
              <a:off x="3363700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7" name="Google Shape;16141;p61"/>
            <p:cNvSpPr/>
            <p:nvPr/>
          </p:nvSpPr>
          <p:spPr>
            <a:xfrm>
              <a:off x="3417019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8" name="Google Shape;16142;p61"/>
            <p:cNvSpPr/>
            <p:nvPr/>
          </p:nvSpPr>
          <p:spPr>
            <a:xfrm>
              <a:off x="3470338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9" name="Google Shape;16143;p61"/>
            <p:cNvSpPr/>
            <p:nvPr/>
          </p:nvSpPr>
          <p:spPr>
            <a:xfrm>
              <a:off x="3203696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0" name="Google Shape;16144;p61"/>
            <p:cNvSpPr/>
            <p:nvPr/>
          </p:nvSpPr>
          <p:spPr>
            <a:xfrm>
              <a:off x="3257015" y="2036633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1" name="Google Shape;16145;p61"/>
            <p:cNvSpPr/>
            <p:nvPr/>
          </p:nvSpPr>
          <p:spPr>
            <a:xfrm>
              <a:off x="3310381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2" name="Google Shape;16146;p61"/>
            <p:cNvSpPr/>
            <p:nvPr/>
          </p:nvSpPr>
          <p:spPr>
            <a:xfrm>
              <a:off x="3363700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3" name="Google Shape;16147;p61"/>
            <p:cNvSpPr/>
            <p:nvPr/>
          </p:nvSpPr>
          <p:spPr>
            <a:xfrm>
              <a:off x="3417019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4" name="Google Shape;16148;p61"/>
            <p:cNvSpPr/>
            <p:nvPr/>
          </p:nvSpPr>
          <p:spPr>
            <a:xfrm>
              <a:off x="3470338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5" name="Google Shape;16149;p61"/>
            <p:cNvSpPr/>
            <p:nvPr/>
          </p:nvSpPr>
          <p:spPr>
            <a:xfrm>
              <a:off x="3203696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6" name="Google Shape;16150;p61"/>
            <p:cNvSpPr/>
            <p:nvPr/>
          </p:nvSpPr>
          <p:spPr>
            <a:xfrm>
              <a:off x="3257015" y="2089952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7" name="Google Shape;16151;p61"/>
            <p:cNvSpPr/>
            <p:nvPr/>
          </p:nvSpPr>
          <p:spPr>
            <a:xfrm>
              <a:off x="3310381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8" name="Google Shape;16152;p61"/>
            <p:cNvSpPr/>
            <p:nvPr/>
          </p:nvSpPr>
          <p:spPr>
            <a:xfrm>
              <a:off x="3363700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9" name="Google Shape;16153;p61"/>
            <p:cNvSpPr/>
            <p:nvPr/>
          </p:nvSpPr>
          <p:spPr>
            <a:xfrm>
              <a:off x="3417019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0" name="Google Shape;16154;p61"/>
            <p:cNvSpPr/>
            <p:nvPr/>
          </p:nvSpPr>
          <p:spPr>
            <a:xfrm>
              <a:off x="3470338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1" name="Google Shape;16155;p61"/>
            <p:cNvSpPr/>
            <p:nvPr/>
          </p:nvSpPr>
          <p:spPr>
            <a:xfrm>
              <a:off x="3203696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2" name="Google Shape;16156;p61"/>
            <p:cNvSpPr/>
            <p:nvPr/>
          </p:nvSpPr>
          <p:spPr>
            <a:xfrm>
              <a:off x="3257015" y="2143271"/>
              <a:ext cx="53412" cy="53412"/>
            </a:xfrm>
            <a:custGeom>
              <a:avLst/>
              <a:gdLst/>
              <a:ahLst/>
              <a:cxnLst/>
              <a:rect l="l" t="t" r="r" b="b"/>
              <a:pathLst>
                <a:path w="1146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3" name="Google Shape;16157;p61"/>
            <p:cNvSpPr/>
            <p:nvPr/>
          </p:nvSpPr>
          <p:spPr>
            <a:xfrm>
              <a:off x="3310381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4" name="Google Shape;16158;p61"/>
            <p:cNvSpPr/>
            <p:nvPr/>
          </p:nvSpPr>
          <p:spPr>
            <a:xfrm>
              <a:off x="3363700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5" name="Google Shape;16159;p61"/>
            <p:cNvSpPr/>
            <p:nvPr/>
          </p:nvSpPr>
          <p:spPr>
            <a:xfrm>
              <a:off x="3417019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6" name="Google Shape;16160;p61"/>
            <p:cNvSpPr/>
            <p:nvPr/>
          </p:nvSpPr>
          <p:spPr>
            <a:xfrm>
              <a:off x="3470338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7" name="Google Shape;16161;p61"/>
            <p:cNvSpPr/>
            <p:nvPr/>
          </p:nvSpPr>
          <p:spPr>
            <a:xfrm>
              <a:off x="3257015" y="2196637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8" name="Google Shape;16162;p61"/>
            <p:cNvSpPr/>
            <p:nvPr/>
          </p:nvSpPr>
          <p:spPr>
            <a:xfrm>
              <a:off x="3310381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9" name="Google Shape;16163;p61"/>
            <p:cNvSpPr/>
            <p:nvPr/>
          </p:nvSpPr>
          <p:spPr>
            <a:xfrm>
              <a:off x="3363700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10" name="Google Shape;16164;p61"/>
            <p:cNvSpPr/>
            <p:nvPr/>
          </p:nvSpPr>
          <p:spPr>
            <a:xfrm>
              <a:off x="3417019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11" name="Google Shape;16165;p61"/>
            <p:cNvSpPr/>
            <p:nvPr/>
          </p:nvSpPr>
          <p:spPr>
            <a:xfrm>
              <a:off x="3523657" y="1929948"/>
              <a:ext cx="53412" cy="53412"/>
            </a:xfrm>
            <a:custGeom>
              <a:avLst/>
              <a:gdLst/>
              <a:ahLst/>
              <a:cxnLst/>
              <a:rect l="l" t="t" r="r" b="b"/>
              <a:pathLst>
                <a:path w="1146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12" name="Google Shape;16166;p61"/>
            <p:cNvSpPr/>
            <p:nvPr/>
          </p:nvSpPr>
          <p:spPr>
            <a:xfrm>
              <a:off x="3523657" y="1983314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13" name="Google Shape;16167;p61"/>
            <p:cNvSpPr/>
            <p:nvPr/>
          </p:nvSpPr>
          <p:spPr>
            <a:xfrm>
              <a:off x="3523657" y="2036633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14" name="Google Shape;16168;p61"/>
            <p:cNvSpPr/>
            <p:nvPr/>
          </p:nvSpPr>
          <p:spPr>
            <a:xfrm>
              <a:off x="3523657" y="2089952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01" name="Google Shape;16786;p61"/>
          <p:cNvGrpSpPr/>
          <p:nvPr/>
        </p:nvGrpSpPr>
        <p:grpSpPr>
          <a:xfrm flipH="1">
            <a:off x="3084915" y="4591763"/>
            <a:ext cx="416093" cy="205835"/>
            <a:chOff x="5978084" y="1951462"/>
            <a:chExt cx="308355" cy="154178"/>
          </a:xfrm>
        </p:grpSpPr>
        <p:sp>
          <p:nvSpPr>
            <p:cNvPr id="102" name="Google Shape;16787;p61"/>
            <p:cNvSpPr/>
            <p:nvPr/>
          </p:nvSpPr>
          <p:spPr>
            <a:xfrm>
              <a:off x="5978084" y="2002590"/>
              <a:ext cx="25634" cy="25634"/>
            </a:xfrm>
            <a:custGeom>
              <a:avLst/>
              <a:gdLst/>
              <a:ahLst/>
              <a:cxnLst/>
              <a:rect l="l" t="t" r="r" b="b"/>
              <a:pathLst>
                <a:path w="550" h="550" extrusionOk="0">
                  <a:moveTo>
                    <a:pt x="1" y="1"/>
                  </a:moveTo>
                  <a:lnTo>
                    <a:pt x="1" y="549"/>
                  </a:lnTo>
                  <a:lnTo>
                    <a:pt x="549" y="549"/>
                  </a:lnTo>
                  <a:lnTo>
                    <a:pt x="549" y="1"/>
                  </a:lnTo>
                  <a:close/>
                </a:path>
              </a:pathLst>
            </a:custGeom>
            <a:solidFill>
              <a:srgbClr val="FFC8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3" name="Google Shape;16788;p61"/>
            <p:cNvSpPr/>
            <p:nvPr/>
          </p:nvSpPr>
          <p:spPr>
            <a:xfrm>
              <a:off x="5978084" y="2028178"/>
              <a:ext cx="25634" cy="25634"/>
            </a:xfrm>
            <a:custGeom>
              <a:avLst/>
              <a:gdLst/>
              <a:ahLst/>
              <a:cxnLst/>
              <a:rect l="l" t="t" r="r" b="b"/>
              <a:pathLst>
                <a:path w="550" h="550" extrusionOk="0">
                  <a:moveTo>
                    <a:pt x="1" y="0"/>
                  </a:moveTo>
                  <a:lnTo>
                    <a:pt x="1" y="549"/>
                  </a:lnTo>
                  <a:lnTo>
                    <a:pt x="549" y="549"/>
                  </a:lnTo>
                  <a:lnTo>
                    <a:pt x="549" y="0"/>
                  </a:lnTo>
                  <a:close/>
                </a:path>
              </a:pathLst>
            </a:custGeom>
            <a:solidFill>
              <a:srgbClr val="FFC8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grpSp>
          <p:nvGrpSpPr>
            <p:cNvPr id="104" name="Google Shape;16789;p61"/>
            <p:cNvGrpSpPr/>
            <p:nvPr/>
          </p:nvGrpSpPr>
          <p:grpSpPr>
            <a:xfrm>
              <a:off x="6003671" y="1951462"/>
              <a:ext cx="282768" cy="154178"/>
              <a:chOff x="6003671" y="1951462"/>
              <a:chExt cx="282768" cy="154178"/>
            </a:xfrm>
          </p:grpSpPr>
          <p:sp>
            <p:nvSpPr>
              <p:cNvPr id="105" name="Google Shape;16790;p61"/>
              <p:cNvSpPr/>
              <p:nvPr/>
            </p:nvSpPr>
            <p:spPr>
              <a:xfrm>
                <a:off x="6029212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6" name="Google Shape;16791;p61"/>
              <p:cNvSpPr/>
              <p:nvPr/>
            </p:nvSpPr>
            <p:spPr>
              <a:xfrm>
                <a:off x="6054799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7" name="Google Shape;16792;p61"/>
              <p:cNvSpPr/>
              <p:nvPr/>
            </p:nvSpPr>
            <p:spPr>
              <a:xfrm>
                <a:off x="6080387" y="1951462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8" name="Google Shape;16793;p61"/>
              <p:cNvSpPr/>
              <p:nvPr/>
            </p:nvSpPr>
            <p:spPr>
              <a:xfrm>
                <a:off x="6106674" y="1951462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9" name="Google Shape;16794;p61"/>
              <p:cNvSpPr/>
              <p:nvPr/>
            </p:nvSpPr>
            <p:spPr>
              <a:xfrm>
                <a:off x="6132215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0" name="Google Shape;16795;p61"/>
              <p:cNvSpPr/>
              <p:nvPr/>
            </p:nvSpPr>
            <p:spPr>
              <a:xfrm>
                <a:off x="6157802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1" name="Google Shape;16796;p61"/>
              <p:cNvSpPr/>
              <p:nvPr/>
            </p:nvSpPr>
            <p:spPr>
              <a:xfrm>
                <a:off x="6183390" y="1951462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2" name="Google Shape;16797;p61"/>
              <p:cNvSpPr/>
              <p:nvPr/>
            </p:nvSpPr>
            <p:spPr>
              <a:xfrm>
                <a:off x="6208930" y="1951462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3" name="Google Shape;16798;p61"/>
              <p:cNvSpPr/>
              <p:nvPr/>
            </p:nvSpPr>
            <p:spPr>
              <a:xfrm>
                <a:off x="6003671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4" name="Google Shape;16799;p61"/>
              <p:cNvSpPr/>
              <p:nvPr/>
            </p:nvSpPr>
            <p:spPr>
              <a:xfrm>
                <a:off x="6029212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5" name="Google Shape;16800;p61"/>
              <p:cNvSpPr/>
              <p:nvPr/>
            </p:nvSpPr>
            <p:spPr>
              <a:xfrm>
                <a:off x="6054799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6" name="Google Shape;16801;p61"/>
              <p:cNvSpPr/>
              <p:nvPr/>
            </p:nvSpPr>
            <p:spPr>
              <a:xfrm>
                <a:off x="6080387" y="1977049"/>
                <a:ext cx="26333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7" name="Google Shape;16802;p61"/>
              <p:cNvSpPr/>
              <p:nvPr/>
            </p:nvSpPr>
            <p:spPr>
              <a:xfrm>
                <a:off x="6106674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8" name="Google Shape;16803;p61"/>
              <p:cNvSpPr/>
              <p:nvPr/>
            </p:nvSpPr>
            <p:spPr>
              <a:xfrm>
                <a:off x="6132215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9" name="Google Shape;16804;p61"/>
              <p:cNvSpPr/>
              <p:nvPr/>
            </p:nvSpPr>
            <p:spPr>
              <a:xfrm>
                <a:off x="6157802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0" name="Google Shape;16805;p61"/>
              <p:cNvSpPr/>
              <p:nvPr/>
            </p:nvSpPr>
            <p:spPr>
              <a:xfrm>
                <a:off x="6183390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1" name="Google Shape;16806;p61"/>
              <p:cNvSpPr/>
              <p:nvPr/>
            </p:nvSpPr>
            <p:spPr>
              <a:xfrm>
                <a:off x="6208930" y="1977049"/>
                <a:ext cx="26380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2" name="Google Shape;16807;p61"/>
              <p:cNvSpPr/>
              <p:nvPr/>
            </p:nvSpPr>
            <p:spPr>
              <a:xfrm>
                <a:off x="6003671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3" name="Google Shape;16808;p61"/>
              <p:cNvSpPr/>
              <p:nvPr/>
            </p:nvSpPr>
            <p:spPr>
              <a:xfrm>
                <a:off x="6029212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4" name="Google Shape;16809;p61"/>
              <p:cNvSpPr/>
              <p:nvPr/>
            </p:nvSpPr>
            <p:spPr>
              <a:xfrm>
                <a:off x="6054799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5" name="Google Shape;16810;p61"/>
              <p:cNvSpPr/>
              <p:nvPr/>
            </p:nvSpPr>
            <p:spPr>
              <a:xfrm>
                <a:off x="6080387" y="2002590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6" name="Google Shape;16811;p61"/>
              <p:cNvSpPr/>
              <p:nvPr/>
            </p:nvSpPr>
            <p:spPr>
              <a:xfrm>
                <a:off x="6106674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7" name="Google Shape;16812;p61"/>
              <p:cNvSpPr/>
              <p:nvPr/>
            </p:nvSpPr>
            <p:spPr>
              <a:xfrm>
                <a:off x="6132215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8" name="Google Shape;16813;p61"/>
              <p:cNvSpPr/>
              <p:nvPr/>
            </p:nvSpPr>
            <p:spPr>
              <a:xfrm>
                <a:off x="6157802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9" name="Google Shape;16814;p61"/>
              <p:cNvSpPr/>
              <p:nvPr/>
            </p:nvSpPr>
            <p:spPr>
              <a:xfrm>
                <a:off x="6208930" y="2002590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0" name="Google Shape;16815;p61"/>
              <p:cNvSpPr/>
              <p:nvPr/>
            </p:nvSpPr>
            <p:spPr>
              <a:xfrm>
                <a:off x="6029212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1" name="Google Shape;16816;p61"/>
              <p:cNvSpPr/>
              <p:nvPr/>
            </p:nvSpPr>
            <p:spPr>
              <a:xfrm>
                <a:off x="6080387" y="2028178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2" name="Google Shape;16817;p61"/>
              <p:cNvSpPr/>
              <p:nvPr/>
            </p:nvSpPr>
            <p:spPr>
              <a:xfrm>
                <a:off x="6132215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3" name="Google Shape;16818;p61"/>
              <p:cNvSpPr/>
              <p:nvPr/>
            </p:nvSpPr>
            <p:spPr>
              <a:xfrm>
                <a:off x="6183390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4" name="Google Shape;16819;p61"/>
              <p:cNvSpPr/>
              <p:nvPr/>
            </p:nvSpPr>
            <p:spPr>
              <a:xfrm>
                <a:off x="6003671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5" name="Google Shape;16820;p61"/>
              <p:cNvSpPr/>
              <p:nvPr/>
            </p:nvSpPr>
            <p:spPr>
              <a:xfrm>
                <a:off x="6054799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6" name="Google Shape;16821;p61"/>
              <p:cNvSpPr/>
              <p:nvPr/>
            </p:nvSpPr>
            <p:spPr>
              <a:xfrm>
                <a:off x="6106674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7" name="Google Shape;16822;p61"/>
              <p:cNvSpPr/>
              <p:nvPr/>
            </p:nvSpPr>
            <p:spPr>
              <a:xfrm>
                <a:off x="6157802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8" name="Google Shape;16823;p61"/>
              <p:cNvSpPr/>
              <p:nvPr/>
            </p:nvSpPr>
            <p:spPr>
              <a:xfrm>
                <a:off x="6208930" y="2053765"/>
                <a:ext cx="26380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65" y="564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9" name="Google Shape;16824;p61"/>
              <p:cNvSpPr/>
              <p:nvPr/>
            </p:nvSpPr>
            <p:spPr>
              <a:xfrm>
                <a:off x="6029212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0" name="Google Shape;16825;p61"/>
              <p:cNvSpPr/>
              <p:nvPr/>
            </p:nvSpPr>
            <p:spPr>
              <a:xfrm>
                <a:off x="6080387" y="2080052"/>
                <a:ext cx="26333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1" name="Google Shape;16826;p61"/>
              <p:cNvSpPr/>
              <p:nvPr/>
            </p:nvSpPr>
            <p:spPr>
              <a:xfrm>
                <a:off x="6183390" y="2080052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2" name="Google Shape;16827;p61"/>
              <p:cNvSpPr/>
              <p:nvPr/>
            </p:nvSpPr>
            <p:spPr>
              <a:xfrm>
                <a:off x="6235264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3" name="Google Shape;16828;p61"/>
              <p:cNvSpPr/>
              <p:nvPr/>
            </p:nvSpPr>
            <p:spPr>
              <a:xfrm>
                <a:off x="6235264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4" name="Google Shape;16829;p61"/>
              <p:cNvSpPr/>
              <p:nvPr/>
            </p:nvSpPr>
            <p:spPr>
              <a:xfrm>
                <a:off x="6260805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5" name="Google Shape;16830;p61"/>
              <p:cNvSpPr/>
              <p:nvPr/>
            </p:nvSpPr>
            <p:spPr>
              <a:xfrm>
                <a:off x="6260805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6" name="Google Shape;16831;p61"/>
              <p:cNvSpPr/>
              <p:nvPr/>
            </p:nvSpPr>
            <p:spPr>
              <a:xfrm>
                <a:off x="6260805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7" name="Google Shape;16832;p61"/>
              <p:cNvSpPr/>
              <p:nvPr/>
            </p:nvSpPr>
            <p:spPr>
              <a:xfrm>
                <a:off x="6183390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8" name="Google Shape;16833;p61"/>
              <p:cNvSpPr/>
              <p:nvPr/>
            </p:nvSpPr>
            <p:spPr>
              <a:xfrm>
                <a:off x="6106674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9" name="Google Shape;16834;p61"/>
              <p:cNvSpPr/>
              <p:nvPr/>
            </p:nvSpPr>
            <p:spPr>
              <a:xfrm>
                <a:off x="6157802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0" name="Google Shape;16835;p61"/>
              <p:cNvSpPr/>
              <p:nvPr/>
            </p:nvSpPr>
            <p:spPr>
              <a:xfrm>
                <a:off x="6208930" y="2028178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1" name="Google Shape;16836;p61"/>
              <p:cNvSpPr/>
              <p:nvPr/>
            </p:nvSpPr>
            <p:spPr>
              <a:xfrm>
                <a:off x="6080387" y="2053765"/>
                <a:ext cx="26333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64" y="564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2" name="Google Shape;16837;p61"/>
              <p:cNvSpPr/>
              <p:nvPr/>
            </p:nvSpPr>
            <p:spPr>
              <a:xfrm>
                <a:off x="6132215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50" y="564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3" name="Google Shape;16838;p61"/>
              <p:cNvSpPr/>
              <p:nvPr/>
            </p:nvSpPr>
            <p:spPr>
              <a:xfrm>
                <a:off x="6183390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4" name="Google Shape;16839;p61"/>
              <p:cNvSpPr/>
              <p:nvPr/>
            </p:nvSpPr>
            <p:spPr>
              <a:xfrm>
                <a:off x="6106674" y="2080052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5" name="Google Shape;16840;p61"/>
              <p:cNvSpPr/>
              <p:nvPr/>
            </p:nvSpPr>
            <p:spPr>
              <a:xfrm>
                <a:off x="6132215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6" name="Google Shape;16841;p61"/>
              <p:cNvSpPr/>
              <p:nvPr/>
            </p:nvSpPr>
            <p:spPr>
              <a:xfrm>
                <a:off x="6157802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7" name="Google Shape;16842;p61"/>
              <p:cNvSpPr/>
              <p:nvPr/>
            </p:nvSpPr>
            <p:spPr>
              <a:xfrm>
                <a:off x="6208930" y="2080052"/>
                <a:ext cx="26380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8" name="Google Shape;16843;p61"/>
              <p:cNvSpPr/>
              <p:nvPr/>
            </p:nvSpPr>
            <p:spPr>
              <a:xfrm>
                <a:off x="6260805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9" name="Google Shape;16844;p61"/>
              <p:cNvSpPr/>
              <p:nvPr/>
            </p:nvSpPr>
            <p:spPr>
              <a:xfrm>
                <a:off x="6260805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60" name="Google Shape;16845;p61"/>
              <p:cNvSpPr/>
              <p:nvPr/>
            </p:nvSpPr>
            <p:spPr>
              <a:xfrm>
                <a:off x="6260805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61" name="Google Shape;16846;p61"/>
              <p:cNvSpPr/>
              <p:nvPr/>
            </p:nvSpPr>
            <p:spPr>
              <a:xfrm>
                <a:off x="6003671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62" name="Google Shape;16847;p61"/>
              <p:cNvSpPr/>
              <p:nvPr/>
            </p:nvSpPr>
            <p:spPr>
              <a:xfrm>
                <a:off x="6054799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63" name="Google Shape;16848;p61"/>
              <p:cNvSpPr/>
              <p:nvPr/>
            </p:nvSpPr>
            <p:spPr>
              <a:xfrm>
                <a:off x="6029212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64" name="Google Shape;16849;p61"/>
              <p:cNvSpPr/>
              <p:nvPr/>
            </p:nvSpPr>
            <p:spPr>
              <a:xfrm>
                <a:off x="6054799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65" name="Google Shape;16850;p61"/>
              <p:cNvSpPr/>
              <p:nvPr/>
            </p:nvSpPr>
            <p:spPr>
              <a:xfrm>
                <a:off x="6235264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66" name="Google Shape;16851;p61"/>
              <p:cNvSpPr/>
              <p:nvPr/>
            </p:nvSpPr>
            <p:spPr>
              <a:xfrm>
                <a:off x="6235264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</p:grpSp>
      <p:grpSp>
        <p:nvGrpSpPr>
          <p:cNvPr id="580" name="Google Shape;16125;p61"/>
          <p:cNvGrpSpPr/>
          <p:nvPr/>
        </p:nvGrpSpPr>
        <p:grpSpPr>
          <a:xfrm>
            <a:off x="6938795" y="1947133"/>
            <a:ext cx="640015" cy="568923"/>
            <a:chOff x="3097058" y="1823311"/>
            <a:chExt cx="480011" cy="426692"/>
          </a:xfrm>
        </p:grpSpPr>
        <p:sp>
          <p:nvSpPr>
            <p:cNvPr id="581" name="Google Shape;16126;p61"/>
            <p:cNvSpPr/>
            <p:nvPr/>
          </p:nvSpPr>
          <p:spPr>
            <a:xfrm>
              <a:off x="3150377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2" name="Google Shape;16127;p61"/>
            <p:cNvSpPr/>
            <p:nvPr/>
          </p:nvSpPr>
          <p:spPr>
            <a:xfrm>
              <a:off x="3257015" y="1823311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3" name="Google Shape;16128;p61"/>
            <p:cNvSpPr/>
            <p:nvPr/>
          </p:nvSpPr>
          <p:spPr>
            <a:xfrm>
              <a:off x="3310381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4" name="Google Shape;16129;p61"/>
            <p:cNvSpPr/>
            <p:nvPr/>
          </p:nvSpPr>
          <p:spPr>
            <a:xfrm>
              <a:off x="3363700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5" name="Google Shape;16130;p61"/>
            <p:cNvSpPr/>
            <p:nvPr/>
          </p:nvSpPr>
          <p:spPr>
            <a:xfrm>
              <a:off x="3203696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6" name="Google Shape;16131;p61"/>
            <p:cNvSpPr/>
            <p:nvPr/>
          </p:nvSpPr>
          <p:spPr>
            <a:xfrm>
              <a:off x="3363700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7" name="Google Shape;16132;p61"/>
            <p:cNvSpPr/>
            <p:nvPr/>
          </p:nvSpPr>
          <p:spPr>
            <a:xfrm>
              <a:off x="3417019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8" name="Google Shape;16133;p61"/>
            <p:cNvSpPr/>
            <p:nvPr/>
          </p:nvSpPr>
          <p:spPr>
            <a:xfrm>
              <a:off x="3470338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9" name="Google Shape;16134;p61"/>
            <p:cNvSpPr/>
            <p:nvPr/>
          </p:nvSpPr>
          <p:spPr>
            <a:xfrm>
              <a:off x="3097058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0" name="Google Shape;16135;p61"/>
            <p:cNvSpPr/>
            <p:nvPr/>
          </p:nvSpPr>
          <p:spPr>
            <a:xfrm>
              <a:off x="3363700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1" name="Google Shape;16136;p61"/>
            <p:cNvSpPr/>
            <p:nvPr/>
          </p:nvSpPr>
          <p:spPr>
            <a:xfrm>
              <a:off x="3417019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2" name="Google Shape;16137;p61"/>
            <p:cNvSpPr/>
            <p:nvPr/>
          </p:nvSpPr>
          <p:spPr>
            <a:xfrm>
              <a:off x="3470338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3" name="Google Shape;16138;p61"/>
            <p:cNvSpPr/>
            <p:nvPr/>
          </p:nvSpPr>
          <p:spPr>
            <a:xfrm>
              <a:off x="3257015" y="1983314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4" name="Google Shape;16139;p61"/>
            <p:cNvSpPr/>
            <p:nvPr/>
          </p:nvSpPr>
          <p:spPr>
            <a:xfrm>
              <a:off x="3310381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5" name="Google Shape;16140;p61"/>
            <p:cNvSpPr/>
            <p:nvPr/>
          </p:nvSpPr>
          <p:spPr>
            <a:xfrm>
              <a:off x="3363700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6" name="Google Shape;16141;p61"/>
            <p:cNvSpPr/>
            <p:nvPr/>
          </p:nvSpPr>
          <p:spPr>
            <a:xfrm>
              <a:off x="3417019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7" name="Google Shape;16142;p61"/>
            <p:cNvSpPr/>
            <p:nvPr/>
          </p:nvSpPr>
          <p:spPr>
            <a:xfrm>
              <a:off x="3470338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8" name="Google Shape;16143;p61"/>
            <p:cNvSpPr/>
            <p:nvPr/>
          </p:nvSpPr>
          <p:spPr>
            <a:xfrm>
              <a:off x="3203696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9" name="Google Shape;16144;p61"/>
            <p:cNvSpPr/>
            <p:nvPr/>
          </p:nvSpPr>
          <p:spPr>
            <a:xfrm>
              <a:off x="3257015" y="2036633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0" name="Google Shape;16145;p61"/>
            <p:cNvSpPr/>
            <p:nvPr/>
          </p:nvSpPr>
          <p:spPr>
            <a:xfrm>
              <a:off x="3310381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1" name="Google Shape;16146;p61"/>
            <p:cNvSpPr/>
            <p:nvPr/>
          </p:nvSpPr>
          <p:spPr>
            <a:xfrm>
              <a:off x="3363700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2" name="Google Shape;16147;p61"/>
            <p:cNvSpPr/>
            <p:nvPr/>
          </p:nvSpPr>
          <p:spPr>
            <a:xfrm>
              <a:off x="3417019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3" name="Google Shape;16148;p61"/>
            <p:cNvSpPr/>
            <p:nvPr/>
          </p:nvSpPr>
          <p:spPr>
            <a:xfrm>
              <a:off x="3470338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4" name="Google Shape;16149;p61"/>
            <p:cNvSpPr/>
            <p:nvPr/>
          </p:nvSpPr>
          <p:spPr>
            <a:xfrm>
              <a:off x="3203696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5" name="Google Shape;16150;p61"/>
            <p:cNvSpPr/>
            <p:nvPr/>
          </p:nvSpPr>
          <p:spPr>
            <a:xfrm>
              <a:off x="3257015" y="2089952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6" name="Google Shape;16151;p61"/>
            <p:cNvSpPr/>
            <p:nvPr/>
          </p:nvSpPr>
          <p:spPr>
            <a:xfrm>
              <a:off x="3310381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7" name="Google Shape;16152;p61"/>
            <p:cNvSpPr/>
            <p:nvPr/>
          </p:nvSpPr>
          <p:spPr>
            <a:xfrm>
              <a:off x="3363700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8" name="Google Shape;16153;p61"/>
            <p:cNvSpPr/>
            <p:nvPr/>
          </p:nvSpPr>
          <p:spPr>
            <a:xfrm>
              <a:off x="3417019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9" name="Google Shape;16154;p61"/>
            <p:cNvSpPr/>
            <p:nvPr/>
          </p:nvSpPr>
          <p:spPr>
            <a:xfrm>
              <a:off x="3470338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0" name="Google Shape;16155;p61"/>
            <p:cNvSpPr/>
            <p:nvPr/>
          </p:nvSpPr>
          <p:spPr>
            <a:xfrm>
              <a:off x="3203696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1" name="Google Shape;16156;p61"/>
            <p:cNvSpPr/>
            <p:nvPr/>
          </p:nvSpPr>
          <p:spPr>
            <a:xfrm>
              <a:off x="3257015" y="2143271"/>
              <a:ext cx="53412" cy="53412"/>
            </a:xfrm>
            <a:custGeom>
              <a:avLst/>
              <a:gdLst/>
              <a:ahLst/>
              <a:cxnLst/>
              <a:rect l="l" t="t" r="r" b="b"/>
              <a:pathLst>
                <a:path w="1146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2" name="Google Shape;16157;p61"/>
            <p:cNvSpPr/>
            <p:nvPr/>
          </p:nvSpPr>
          <p:spPr>
            <a:xfrm>
              <a:off x="3310381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3" name="Google Shape;16158;p61"/>
            <p:cNvSpPr/>
            <p:nvPr/>
          </p:nvSpPr>
          <p:spPr>
            <a:xfrm>
              <a:off x="3363700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4" name="Google Shape;16159;p61"/>
            <p:cNvSpPr/>
            <p:nvPr/>
          </p:nvSpPr>
          <p:spPr>
            <a:xfrm>
              <a:off x="3417019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5" name="Google Shape;16160;p61"/>
            <p:cNvSpPr/>
            <p:nvPr/>
          </p:nvSpPr>
          <p:spPr>
            <a:xfrm>
              <a:off x="3470338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6" name="Google Shape;16161;p61"/>
            <p:cNvSpPr/>
            <p:nvPr/>
          </p:nvSpPr>
          <p:spPr>
            <a:xfrm>
              <a:off x="3257015" y="2196637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7" name="Google Shape;16162;p61"/>
            <p:cNvSpPr/>
            <p:nvPr/>
          </p:nvSpPr>
          <p:spPr>
            <a:xfrm>
              <a:off x="3310381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8" name="Google Shape;16163;p61"/>
            <p:cNvSpPr/>
            <p:nvPr/>
          </p:nvSpPr>
          <p:spPr>
            <a:xfrm>
              <a:off x="3363700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9" name="Google Shape;16164;p61"/>
            <p:cNvSpPr/>
            <p:nvPr/>
          </p:nvSpPr>
          <p:spPr>
            <a:xfrm>
              <a:off x="3417019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20" name="Google Shape;16165;p61"/>
            <p:cNvSpPr/>
            <p:nvPr/>
          </p:nvSpPr>
          <p:spPr>
            <a:xfrm>
              <a:off x="3523657" y="1929948"/>
              <a:ext cx="53412" cy="53412"/>
            </a:xfrm>
            <a:custGeom>
              <a:avLst/>
              <a:gdLst/>
              <a:ahLst/>
              <a:cxnLst/>
              <a:rect l="l" t="t" r="r" b="b"/>
              <a:pathLst>
                <a:path w="1146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21" name="Google Shape;16166;p61"/>
            <p:cNvSpPr/>
            <p:nvPr/>
          </p:nvSpPr>
          <p:spPr>
            <a:xfrm>
              <a:off x="3523657" y="1983314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22" name="Google Shape;16167;p61"/>
            <p:cNvSpPr/>
            <p:nvPr/>
          </p:nvSpPr>
          <p:spPr>
            <a:xfrm>
              <a:off x="3523657" y="2036633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23" name="Google Shape;16168;p61"/>
            <p:cNvSpPr/>
            <p:nvPr/>
          </p:nvSpPr>
          <p:spPr>
            <a:xfrm>
              <a:off x="3523657" y="2089952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624" name="Google Shape;16786;p61"/>
          <p:cNvGrpSpPr/>
          <p:nvPr/>
        </p:nvGrpSpPr>
        <p:grpSpPr>
          <a:xfrm flipH="1">
            <a:off x="3105247" y="4387583"/>
            <a:ext cx="416093" cy="205835"/>
            <a:chOff x="5978084" y="1951462"/>
            <a:chExt cx="308355" cy="154178"/>
          </a:xfrm>
        </p:grpSpPr>
        <p:sp>
          <p:nvSpPr>
            <p:cNvPr id="625" name="Google Shape;16787;p61"/>
            <p:cNvSpPr/>
            <p:nvPr/>
          </p:nvSpPr>
          <p:spPr>
            <a:xfrm>
              <a:off x="5978084" y="2002590"/>
              <a:ext cx="25634" cy="25634"/>
            </a:xfrm>
            <a:custGeom>
              <a:avLst/>
              <a:gdLst/>
              <a:ahLst/>
              <a:cxnLst/>
              <a:rect l="l" t="t" r="r" b="b"/>
              <a:pathLst>
                <a:path w="550" h="550" extrusionOk="0">
                  <a:moveTo>
                    <a:pt x="1" y="1"/>
                  </a:moveTo>
                  <a:lnTo>
                    <a:pt x="1" y="549"/>
                  </a:lnTo>
                  <a:lnTo>
                    <a:pt x="549" y="549"/>
                  </a:lnTo>
                  <a:lnTo>
                    <a:pt x="549" y="1"/>
                  </a:lnTo>
                  <a:close/>
                </a:path>
              </a:pathLst>
            </a:custGeom>
            <a:solidFill>
              <a:srgbClr val="FFC8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26" name="Google Shape;16788;p61"/>
            <p:cNvSpPr/>
            <p:nvPr/>
          </p:nvSpPr>
          <p:spPr>
            <a:xfrm>
              <a:off x="5978084" y="2028178"/>
              <a:ext cx="25634" cy="25634"/>
            </a:xfrm>
            <a:custGeom>
              <a:avLst/>
              <a:gdLst/>
              <a:ahLst/>
              <a:cxnLst/>
              <a:rect l="l" t="t" r="r" b="b"/>
              <a:pathLst>
                <a:path w="550" h="550" extrusionOk="0">
                  <a:moveTo>
                    <a:pt x="1" y="0"/>
                  </a:moveTo>
                  <a:lnTo>
                    <a:pt x="1" y="549"/>
                  </a:lnTo>
                  <a:lnTo>
                    <a:pt x="549" y="549"/>
                  </a:lnTo>
                  <a:lnTo>
                    <a:pt x="549" y="0"/>
                  </a:lnTo>
                  <a:close/>
                </a:path>
              </a:pathLst>
            </a:custGeom>
            <a:solidFill>
              <a:srgbClr val="FFC8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grpSp>
          <p:nvGrpSpPr>
            <p:cNvPr id="627" name="Google Shape;16789;p61"/>
            <p:cNvGrpSpPr/>
            <p:nvPr/>
          </p:nvGrpSpPr>
          <p:grpSpPr>
            <a:xfrm>
              <a:off x="6003671" y="1951462"/>
              <a:ext cx="282768" cy="154178"/>
              <a:chOff x="6003671" y="1951462"/>
              <a:chExt cx="282768" cy="154178"/>
            </a:xfrm>
          </p:grpSpPr>
          <p:sp>
            <p:nvSpPr>
              <p:cNvPr id="628" name="Google Shape;16790;p61"/>
              <p:cNvSpPr/>
              <p:nvPr/>
            </p:nvSpPr>
            <p:spPr>
              <a:xfrm>
                <a:off x="6029212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29" name="Google Shape;16791;p61"/>
              <p:cNvSpPr/>
              <p:nvPr/>
            </p:nvSpPr>
            <p:spPr>
              <a:xfrm>
                <a:off x="6054799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0" name="Google Shape;16792;p61"/>
              <p:cNvSpPr/>
              <p:nvPr/>
            </p:nvSpPr>
            <p:spPr>
              <a:xfrm>
                <a:off x="6080387" y="1951462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1" name="Google Shape;16793;p61"/>
              <p:cNvSpPr/>
              <p:nvPr/>
            </p:nvSpPr>
            <p:spPr>
              <a:xfrm>
                <a:off x="6106674" y="1951462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2" name="Google Shape;16794;p61"/>
              <p:cNvSpPr/>
              <p:nvPr/>
            </p:nvSpPr>
            <p:spPr>
              <a:xfrm>
                <a:off x="6132215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3" name="Google Shape;16795;p61"/>
              <p:cNvSpPr/>
              <p:nvPr/>
            </p:nvSpPr>
            <p:spPr>
              <a:xfrm>
                <a:off x="6157802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4" name="Google Shape;16796;p61"/>
              <p:cNvSpPr/>
              <p:nvPr/>
            </p:nvSpPr>
            <p:spPr>
              <a:xfrm>
                <a:off x="6183390" y="1951462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5" name="Google Shape;16797;p61"/>
              <p:cNvSpPr/>
              <p:nvPr/>
            </p:nvSpPr>
            <p:spPr>
              <a:xfrm>
                <a:off x="6208930" y="1951462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6" name="Google Shape;16798;p61"/>
              <p:cNvSpPr/>
              <p:nvPr/>
            </p:nvSpPr>
            <p:spPr>
              <a:xfrm>
                <a:off x="6003671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7" name="Google Shape;16799;p61"/>
              <p:cNvSpPr/>
              <p:nvPr/>
            </p:nvSpPr>
            <p:spPr>
              <a:xfrm>
                <a:off x="6029212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8" name="Google Shape;16800;p61"/>
              <p:cNvSpPr/>
              <p:nvPr/>
            </p:nvSpPr>
            <p:spPr>
              <a:xfrm>
                <a:off x="6054799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9" name="Google Shape;16801;p61"/>
              <p:cNvSpPr/>
              <p:nvPr/>
            </p:nvSpPr>
            <p:spPr>
              <a:xfrm>
                <a:off x="6080387" y="1977049"/>
                <a:ext cx="26333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0" name="Google Shape;16802;p61"/>
              <p:cNvSpPr/>
              <p:nvPr/>
            </p:nvSpPr>
            <p:spPr>
              <a:xfrm>
                <a:off x="6106674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1" name="Google Shape;16803;p61"/>
              <p:cNvSpPr/>
              <p:nvPr/>
            </p:nvSpPr>
            <p:spPr>
              <a:xfrm>
                <a:off x="6132215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2" name="Google Shape;16804;p61"/>
              <p:cNvSpPr/>
              <p:nvPr/>
            </p:nvSpPr>
            <p:spPr>
              <a:xfrm>
                <a:off x="6157802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3" name="Google Shape;16805;p61"/>
              <p:cNvSpPr/>
              <p:nvPr/>
            </p:nvSpPr>
            <p:spPr>
              <a:xfrm>
                <a:off x="6183390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4" name="Google Shape;16806;p61"/>
              <p:cNvSpPr/>
              <p:nvPr/>
            </p:nvSpPr>
            <p:spPr>
              <a:xfrm>
                <a:off x="6208930" y="1977049"/>
                <a:ext cx="26380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5" name="Google Shape;16807;p61"/>
              <p:cNvSpPr/>
              <p:nvPr/>
            </p:nvSpPr>
            <p:spPr>
              <a:xfrm>
                <a:off x="6003671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6" name="Google Shape;16808;p61"/>
              <p:cNvSpPr/>
              <p:nvPr/>
            </p:nvSpPr>
            <p:spPr>
              <a:xfrm>
                <a:off x="6029212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7" name="Google Shape;16809;p61"/>
              <p:cNvSpPr/>
              <p:nvPr/>
            </p:nvSpPr>
            <p:spPr>
              <a:xfrm>
                <a:off x="6054799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8" name="Google Shape;16810;p61"/>
              <p:cNvSpPr/>
              <p:nvPr/>
            </p:nvSpPr>
            <p:spPr>
              <a:xfrm>
                <a:off x="6080387" y="2002590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9" name="Google Shape;16811;p61"/>
              <p:cNvSpPr/>
              <p:nvPr/>
            </p:nvSpPr>
            <p:spPr>
              <a:xfrm>
                <a:off x="6106674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0" name="Google Shape;16812;p61"/>
              <p:cNvSpPr/>
              <p:nvPr/>
            </p:nvSpPr>
            <p:spPr>
              <a:xfrm>
                <a:off x="6132215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1" name="Google Shape;16813;p61"/>
              <p:cNvSpPr/>
              <p:nvPr/>
            </p:nvSpPr>
            <p:spPr>
              <a:xfrm>
                <a:off x="6157802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2" name="Google Shape;16814;p61"/>
              <p:cNvSpPr/>
              <p:nvPr/>
            </p:nvSpPr>
            <p:spPr>
              <a:xfrm>
                <a:off x="6208930" y="2002590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3" name="Google Shape;16815;p61"/>
              <p:cNvSpPr/>
              <p:nvPr/>
            </p:nvSpPr>
            <p:spPr>
              <a:xfrm>
                <a:off x="6029212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4" name="Google Shape;16816;p61"/>
              <p:cNvSpPr/>
              <p:nvPr/>
            </p:nvSpPr>
            <p:spPr>
              <a:xfrm>
                <a:off x="6080387" y="2028178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5" name="Google Shape;16817;p61"/>
              <p:cNvSpPr/>
              <p:nvPr/>
            </p:nvSpPr>
            <p:spPr>
              <a:xfrm>
                <a:off x="6132215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6" name="Google Shape;16818;p61"/>
              <p:cNvSpPr/>
              <p:nvPr/>
            </p:nvSpPr>
            <p:spPr>
              <a:xfrm>
                <a:off x="6183390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7" name="Google Shape;16819;p61"/>
              <p:cNvSpPr/>
              <p:nvPr/>
            </p:nvSpPr>
            <p:spPr>
              <a:xfrm>
                <a:off x="6003671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8" name="Google Shape;16820;p61"/>
              <p:cNvSpPr/>
              <p:nvPr/>
            </p:nvSpPr>
            <p:spPr>
              <a:xfrm>
                <a:off x="6054799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9" name="Google Shape;16821;p61"/>
              <p:cNvSpPr/>
              <p:nvPr/>
            </p:nvSpPr>
            <p:spPr>
              <a:xfrm>
                <a:off x="6106674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0" name="Google Shape;16822;p61"/>
              <p:cNvSpPr/>
              <p:nvPr/>
            </p:nvSpPr>
            <p:spPr>
              <a:xfrm>
                <a:off x="6157802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1" name="Google Shape;16823;p61"/>
              <p:cNvSpPr/>
              <p:nvPr/>
            </p:nvSpPr>
            <p:spPr>
              <a:xfrm>
                <a:off x="6208930" y="2053765"/>
                <a:ext cx="26380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65" y="564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2" name="Google Shape;16824;p61"/>
              <p:cNvSpPr/>
              <p:nvPr/>
            </p:nvSpPr>
            <p:spPr>
              <a:xfrm>
                <a:off x="6029212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3" name="Google Shape;16825;p61"/>
              <p:cNvSpPr/>
              <p:nvPr/>
            </p:nvSpPr>
            <p:spPr>
              <a:xfrm>
                <a:off x="6080387" y="2080052"/>
                <a:ext cx="26333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4" name="Google Shape;16826;p61"/>
              <p:cNvSpPr/>
              <p:nvPr/>
            </p:nvSpPr>
            <p:spPr>
              <a:xfrm>
                <a:off x="6183390" y="2080052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5" name="Google Shape;16827;p61"/>
              <p:cNvSpPr/>
              <p:nvPr/>
            </p:nvSpPr>
            <p:spPr>
              <a:xfrm>
                <a:off x="6235264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6" name="Google Shape;16828;p61"/>
              <p:cNvSpPr/>
              <p:nvPr/>
            </p:nvSpPr>
            <p:spPr>
              <a:xfrm>
                <a:off x="6235264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7" name="Google Shape;16829;p61"/>
              <p:cNvSpPr/>
              <p:nvPr/>
            </p:nvSpPr>
            <p:spPr>
              <a:xfrm>
                <a:off x="6260805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8" name="Google Shape;16830;p61"/>
              <p:cNvSpPr/>
              <p:nvPr/>
            </p:nvSpPr>
            <p:spPr>
              <a:xfrm>
                <a:off x="6260805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9" name="Google Shape;16831;p61"/>
              <p:cNvSpPr/>
              <p:nvPr/>
            </p:nvSpPr>
            <p:spPr>
              <a:xfrm>
                <a:off x="6260805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0" name="Google Shape;16832;p61"/>
              <p:cNvSpPr/>
              <p:nvPr/>
            </p:nvSpPr>
            <p:spPr>
              <a:xfrm>
                <a:off x="6183390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1" name="Google Shape;16833;p61"/>
              <p:cNvSpPr/>
              <p:nvPr/>
            </p:nvSpPr>
            <p:spPr>
              <a:xfrm>
                <a:off x="6106674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2" name="Google Shape;16834;p61"/>
              <p:cNvSpPr/>
              <p:nvPr/>
            </p:nvSpPr>
            <p:spPr>
              <a:xfrm>
                <a:off x="6157802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3" name="Google Shape;16835;p61"/>
              <p:cNvSpPr/>
              <p:nvPr/>
            </p:nvSpPr>
            <p:spPr>
              <a:xfrm>
                <a:off x="6208930" y="2028178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4" name="Google Shape;16836;p61"/>
              <p:cNvSpPr/>
              <p:nvPr/>
            </p:nvSpPr>
            <p:spPr>
              <a:xfrm>
                <a:off x="6080387" y="2053765"/>
                <a:ext cx="26333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64" y="564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5" name="Google Shape;16837;p61"/>
              <p:cNvSpPr/>
              <p:nvPr/>
            </p:nvSpPr>
            <p:spPr>
              <a:xfrm>
                <a:off x="6132215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50" y="564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6" name="Google Shape;16838;p61"/>
              <p:cNvSpPr/>
              <p:nvPr/>
            </p:nvSpPr>
            <p:spPr>
              <a:xfrm>
                <a:off x="6183390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7" name="Google Shape;16839;p61"/>
              <p:cNvSpPr/>
              <p:nvPr/>
            </p:nvSpPr>
            <p:spPr>
              <a:xfrm>
                <a:off x="6106674" y="2080052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8" name="Google Shape;16840;p61"/>
              <p:cNvSpPr/>
              <p:nvPr/>
            </p:nvSpPr>
            <p:spPr>
              <a:xfrm>
                <a:off x="6132215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9" name="Google Shape;16841;p61"/>
              <p:cNvSpPr/>
              <p:nvPr/>
            </p:nvSpPr>
            <p:spPr>
              <a:xfrm>
                <a:off x="6157802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0" name="Google Shape;16842;p61"/>
              <p:cNvSpPr/>
              <p:nvPr/>
            </p:nvSpPr>
            <p:spPr>
              <a:xfrm>
                <a:off x="6208930" y="2080052"/>
                <a:ext cx="26380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1" name="Google Shape;16843;p61"/>
              <p:cNvSpPr/>
              <p:nvPr/>
            </p:nvSpPr>
            <p:spPr>
              <a:xfrm>
                <a:off x="6260805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2" name="Google Shape;16844;p61"/>
              <p:cNvSpPr/>
              <p:nvPr/>
            </p:nvSpPr>
            <p:spPr>
              <a:xfrm>
                <a:off x="6260805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3" name="Google Shape;16845;p61"/>
              <p:cNvSpPr/>
              <p:nvPr/>
            </p:nvSpPr>
            <p:spPr>
              <a:xfrm>
                <a:off x="6260805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4" name="Google Shape;16846;p61"/>
              <p:cNvSpPr/>
              <p:nvPr/>
            </p:nvSpPr>
            <p:spPr>
              <a:xfrm>
                <a:off x="6003671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5" name="Google Shape;16847;p61"/>
              <p:cNvSpPr/>
              <p:nvPr/>
            </p:nvSpPr>
            <p:spPr>
              <a:xfrm>
                <a:off x="6054799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6" name="Google Shape;16848;p61"/>
              <p:cNvSpPr/>
              <p:nvPr/>
            </p:nvSpPr>
            <p:spPr>
              <a:xfrm>
                <a:off x="6029212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7" name="Google Shape;16849;p61"/>
              <p:cNvSpPr/>
              <p:nvPr/>
            </p:nvSpPr>
            <p:spPr>
              <a:xfrm>
                <a:off x="6054799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8" name="Google Shape;16850;p61"/>
              <p:cNvSpPr/>
              <p:nvPr/>
            </p:nvSpPr>
            <p:spPr>
              <a:xfrm>
                <a:off x="6235264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9" name="Google Shape;16851;p61"/>
              <p:cNvSpPr/>
              <p:nvPr/>
            </p:nvSpPr>
            <p:spPr>
              <a:xfrm>
                <a:off x="6235264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</p:grpSp>
      <p:pic>
        <p:nvPicPr>
          <p:cNvPr id="690" name="Picture 689">
            <a:hlinkClick r:id="" action="ppaction://noaction"/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4248159">
            <a:off x="6175451" y="2177929"/>
            <a:ext cx="1446909" cy="1959017"/>
          </a:xfrm>
          <a:prstGeom prst="rect">
            <a:avLst/>
          </a:prstGeom>
        </p:spPr>
      </p:pic>
      <p:grpSp>
        <p:nvGrpSpPr>
          <p:cNvPr id="691" name="Google Shape;16125;p61"/>
          <p:cNvGrpSpPr/>
          <p:nvPr/>
        </p:nvGrpSpPr>
        <p:grpSpPr>
          <a:xfrm>
            <a:off x="10248455" y="438079"/>
            <a:ext cx="692072" cy="568923"/>
            <a:chOff x="3097058" y="1823311"/>
            <a:chExt cx="480011" cy="426692"/>
          </a:xfrm>
        </p:grpSpPr>
        <p:sp>
          <p:nvSpPr>
            <p:cNvPr id="692" name="Google Shape;16126;p61"/>
            <p:cNvSpPr/>
            <p:nvPr/>
          </p:nvSpPr>
          <p:spPr>
            <a:xfrm>
              <a:off x="3150377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3" name="Google Shape;16127;p61"/>
            <p:cNvSpPr/>
            <p:nvPr/>
          </p:nvSpPr>
          <p:spPr>
            <a:xfrm>
              <a:off x="3257015" y="1823311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4" name="Google Shape;16128;p61"/>
            <p:cNvSpPr/>
            <p:nvPr/>
          </p:nvSpPr>
          <p:spPr>
            <a:xfrm>
              <a:off x="3310381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5" name="Google Shape;16129;p61"/>
            <p:cNvSpPr/>
            <p:nvPr/>
          </p:nvSpPr>
          <p:spPr>
            <a:xfrm>
              <a:off x="3363700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6" name="Google Shape;16130;p61"/>
            <p:cNvSpPr/>
            <p:nvPr/>
          </p:nvSpPr>
          <p:spPr>
            <a:xfrm>
              <a:off x="3203696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7" name="Google Shape;16131;p61"/>
            <p:cNvSpPr/>
            <p:nvPr/>
          </p:nvSpPr>
          <p:spPr>
            <a:xfrm>
              <a:off x="3363700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8" name="Google Shape;16132;p61"/>
            <p:cNvSpPr/>
            <p:nvPr/>
          </p:nvSpPr>
          <p:spPr>
            <a:xfrm>
              <a:off x="3417019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9" name="Google Shape;16133;p61"/>
            <p:cNvSpPr/>
            <p:nvPr/>
          </p:nvSpPr>
          <p:spPr>
            <a:xfrm>
              <a:off x="3470338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0" name="Google Shape;16134;p61"/>
            <p:cNvSpPr/>
            <p:nvPr/>
          </p:nvSpPr>
          <p:spPr>
            <a:xfrm>
              <a:off x="3097058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1" name="Google Shape;16135;p61"/>
            <p:cNvSpPr/>
            <p:nvPr/>
          </p:nvSpPr>
          <p:spPr>
            <a:xfrm>
              <a:off x="3363700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2" name="Google Shape;16136;p61"/>
            <p:cNvSpPr/>
            <p:nvPr/>
          </p:nvSpPr>
          <p:spPr>
            <a:xfrm>
              <a:off x="3417019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3" name="Google Shape;16137;p61"/>
            <p:cNvSpPr/>
            <p:nvPr/>
          </p:nvSpPr>
          <p:spPr>
            <a:xfrm>
              <a:off x="3470338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4" name="Google Shape;16138;p61"/>
            <p:cNvSpPr/>
            <p:nvPr/>
          </p:nvSpPr>
          <p:spPr>
            <a:xfrm>
              <a:off x="3257015" y="1983314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5" name="Google Shape;16139;p61"/>
            <p:cNvSpPr/>
            <p:nvPr/>
          </p:nvSpPr>
          <p:spPr>
            <a:xfrm>
              <a:off x="3310381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6" name="Google Shape;16140;p61"/>
            <p:cNvSpPr/>
            <p:nvPr/>
          </p:nvSpPr>
          <p:spPr>
            <a:xfrm>
              <a:off x="3363700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7" name="Google Shape;16141;p61"/>
            <p:cNvSpPr/>
            <p:nvPr/>
          </p:nvSpPr>
          <p:spPr>
            <a:xfrm>
              <a:off x="3417019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8" name="Google Shape;16142;p61"/>
            <p:cNvSpPr/>
            <p:nvPr/>
          </p:nvSpPr>
          <p:spPr>
            <a:xfrm>
              <a:off x="3470338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9" name="Google Shape;16143;p61"/>
            <p:cNvSpPr/>
            <p:nvPr/>
          </p:nvSpPr>
          <p:spPr>
            <a:xfrm>
              <a:off x="3203696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0" name="Google Shape;16144;p61"/>
            <p:cNvSpPr/>
            <p:nvPr/>
          </p:nvSpPr>
          <p:spPr>
            <a:xfrm>
              <a:off x="3257015" y="2036633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1" name="Google Shape;16145;p61"/>
            <p:cNvSpPr/>
            <p:nvPr/>
          </p:nvSpPr>
          <p:spPr>
            <a:xfrm>
              <a:off x="3310381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2" name="Google Shape;16146;p61"/>
            <p:cNvSpPr/>
            <p:nvPr/>
          </p:nvSpPr>
          <p:spPr>
            <a:xfrm>
              <a:off x="3363700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3" name="Google Shape;16147;p61"/>
            <p:cNvSpPr/>
            <p:nvPr/>
          </p:nvSpPr>
          <p:spPr>
            <a:xfrm>
              <a:off x="3417019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4" name="Google Shape;16148;p61"/>
            <p:cNvSpPr/>
            <p:nvPr/>
          </p:nvSpPr>
          <p:spPr>
            <a:xfrm>
              <a:off x="3470338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5" name="Google Shape;16149;p61"/>
            <p:cNvSpPr/>
            <p:nvPr/>
          </p:nvSpPr>
          <p:spPr>
            <a:xfrm>
              <a:off x="3203696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6" name="Google Shape;16150;p61"/>
            <p:cNvSpPr/>
            <p:nvPr/>
          </p:nvSpPr>
          <p:spPr>
            <a:xfrm>
              <a:off x="3257015" y="2089952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7" name="Google Shape;16151;p61"/>
            <p:cNvSpPr/>
            <p:nvPr/>
          </p:nvSpPr>
          <p:spPr>
            <a:xfrm>
              <a:off x="3310381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8" name="Google Shape;16152;p61"/>
            <p:cNvSpPr/>
            <p:nvPr/>
          </p:nvSpPr>
          <p:spPr>
            <a:xfrm>
              <a:off x="3363700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9" name="Google Shape;16153;p61"/>
            <p:cNvSpPr/>
            <p:nvPr/>
          </p:nvSpPr>
          <p:spPr>
            <a:xfrm>
              <a:off x="3417019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0" name="Google Shape;16154;p61"/>
            <p:cNvSpPr/>
            <p:nvPr/>
          </p:nvSpPr>
          <p:spPr>
            <a:xfrm>
              <a:off x="3470338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1" name="Google Shape;16155;p61"/>
            <p:cNvSpPr/>
            <p:nvPr/>
          </p:nvSpPr>
          <p:spPr>
            <a:xfrm>
              <a:off x="3203696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2" name="Google Shape;16156;p61"/>
            <p:cNvSpPr/>
            <p:nvPr/>
          </p:nvSpPr>
          <p:spPr>
            <a:xfrm>
              <a:off x="3257015" y="2143271"/>
              <a:ext cx="53412" cy="53412"/>
            </a:xfrm>
            <a:custGeom>
              <a:avLst/>
              <a:gdLst/>
              <a:ahLst/>
              <a:cxnLst/>
              <a:rect l="l" t="t" r="r" b="b"/>
              <a:pathLst>
                <a:path w="1146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3" name="Google Shape;16157;p61"/>
            <p:cNvSpPr/>
            <p:nvPr/>
          </p:nvSpPr>
          <p:spPr>
            <a:xfrm>
              <a:off x="3310381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4" name="Google Shape;16158;p61"/>
            <p:cNvSpPr/>
            <p:nvPr/>
          </p:nvSpPr>
          <p:spPr>
            <a:xfrm>
              <a:off x="3363700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5" name="Google Shape;16159;p61"/>
            <p:cNvSpPr/>
            <p:nvPr/>
          </p:nvSpPr>
          <p:spPr>
            <a:xfrm>
              <a:off x="3417019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6" name="Google Shape;16160;p61"/>
            <p:cNvSpPr/>
            <p:nvPr/>
          </p:nvSpPr>
          <p:spPr>
            <a:xfrm>
              <a:off x="3470338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7" name="Google Shape;16161;p61"/>
            <p:cNvSpPr/>
            <p:nvPr/>
          </p:nvSpPr>
          <p:spPr>
            <a:xfrm>
              <a:off x="3257015" y="2196637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8" name="Google Shape;16162;p61"/>
            <p:cNvSpPr/>
            <p:nvPr/>
          </p:nvSpPr>
          <p:spPr>
            <a:xfrm>
              <a:off x="3310381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9" name="Google Shape;16163;p61"/>
            <p:cNvSpPr/>
            <p:nvPr/>
          </p:nvSpPr>
          <p:spPr>
            <a:xfrm>
              <a:off x="3363700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0" name="Google Shape;16164;p61"/>
            <p:cNvSpPr/>
            <p:nvPr/>
          </p:nvSpPr>
          <p:spPr>
            <a:xfrm>
              <a:off x="3417019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1" name="Google Shape;16165;p61"/>
            <p:cNvSpPr/>
            <p:nvPr/>
          </p:nvSpPr>
          <p:spPr>
            <a:xfrm>
              <a:off x="3523657" y="1929948"/>
              <a:ext cx="53412" cy="53412"/>
            </a:xfrm>
            <a:custGeom>
              <a:avLst/>
              <a:gdLst/>
              <a:ahLst/>
              <a:cxnLst/>
              <a:rect l="l" t="t" r="r" b="b"/>
              <a:pathLst>
                <a:path w="1146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2" name="Google Shape;16166;p61"/>
            <p:cNvSpPr/>
            <p:nvPr/>
          </p:nvSpPr>
          <p:spPr>
            <a:xfrm>
              <a:off x="3523657" y="1983314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3" name="Google Shape;16167;p61"/>
            <p:cNvSpPr/>
            <p:nvPr/>
          </p:nvSpPr>
          <p:spPr>
            <a:xfrm>
              <a:off x="3523657" y="2036633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4" name="Google Shape;16168;p61"/>
            <p:cNvSpPr/>
            <p:nvPr/>
          </p:nvSpPr>
          <p:spPr>
            <a:xfrm>
              <a:off x="3523657" y="2089952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735" name="Google Shape;16786;p61"/>
          <p:cNvGrpSpPr/>
          <p:nvPr/>
        </p:nvGrpSpPr>
        <p:grpSpPr>
          <a:xfrm flipH="1">
            <a:off x="3123461" y="4058925"/>
            <a:ext cx="449937" cy="205835"/>
            <a:chOff x="5978084" y="1951462"/>
            <a:chExt cx="308355" cy="154178"/>
          </a:xfrm>
        </p:grpSpPr>
        <p:sp>
          <p:nvSpPr>
            <p:cNvPr id="736" name="Google Shape;16787;p61"/>
            <p:cNvSpPr/>
            <p:nvPr/>
          </p:nvSpPr>
          <p:spPr>
            <a:xfrm>
              <a:off x="5978084" y="2002590"/>
              <a:ext cx="25634" cy="25634"/>
            </a:xfrm>
            <a:custGeom>
              <a:avLst/>
              <a:gdLst/>
              <a:ahLst/>
              <a:cxnLst/>
              <a:rect l="l" t="t" r="r" b="b"/>
              <a:pathLst>
                <a:path w="550" h="550" extrusionOk="0">
                  <a:moveTo>
                    <a:pt x="1" y="1"/>
                  </a:moveTo>
                  <a:lnTo>
                    <a:pt x="1" y="549"/>
                  </a:lnTo>
                  <a:lnTo>
                    <a:pt x="549" y="549"/>
                  </a:lnTo>
                  <a:lnTo>
                    <a:pt x="549" y="1"/>
                  </a:lnTo>
                  <a:close/>
                </a:path>
              </a:pathLst>
            </a:custGeom>
            <a:solidFill>
              <a:srgbClr val="FFC8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7" name="Google Shape;16788;p61"/>
            <p:cNvSpPr/>
            <p:nvPr/>
          </p:nvSpPr>
          <p:spPr>
            <a:xfrm>
              <a:off x="5978084" y="2028178"/>
              <a:ext cx="25634" cy="25634"/>
            </a:xfrm>
            <a:custGeom>
              <a:avLst/>
              <a:gdLst/>
              <a:ahLst/>
              <a:cxnLst/>
              <a:rect l="l" t="t" r="r" b="b"/>
              <a:pathLst>
                <a:path w="550" h="550" extrusionOk="0">
                  <a:moveTo>
                    <a:pt x="1" y="0"/>
                  </a:moveTo>
                  <a:lnTo>
                    <a:pt x="1" y="549"/>
                  </a:lnTo>
                  <a:lnTo>
                    <a:pt x="549" y="549"/>
                  </a:lnTo>
                  <a:lnTo>
                    <a:pt x="549" y="0"/>
                  </a:lnTo>
                  <a:close/>
                </a:path>
              </a:pathLst>
            </a:custGeom>
            <a:solidFill>
              <a:srgbClr val="FFC8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grpSp>
          <p:nvGrpSpPr>
            <p:cNvPr id="738" name="Google Shape;16789;p61"/>
            <p:cNvGrpSpPr/>
            <p:nvPr/>
          </p:nvGrpSpPr>
          <p:grpSpPr>
            <a:xfrm>
              <a:off x="6003671" y="1951462"/>
              <a:ext cx="282768" cy="154178"/>
              <a:chOff x="6003671" y="1951462"/>
              <a:chExt cx="282768" cy="154178"/>
            </a:xfrm>
          </p:grpSpPr>
          <p:sp>
            <p:nvSpPr>
              <p:cNvPr id="739" name="Google Shape;16790;p61"/>
              <p:cNvSpPr/>
              <p:nvPr/>
            </p:nvSpPr>
            <p:spPr>
              <a:xfrm>
                <a:off x="6029212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0" name="Google Shape;16791;p61"/>
              <p:cNvSpPr/>
              <p:nvPr/>
            </p:nvSpPr>
            <p:spPr>
              <a:xfrm>
                <a:off x="6054799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1" name="Google Shape;16792;p61"/>
              <p:cNvSpPr/>
              <p:nvPr/>
            </p:nvSpPr>
            <p:spPr>
              <a:xfrm>
                <a:off x="6080387" y="1951462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2" name="Google Shape;16793;p61"/>
              <p:cNvSpPr/>
              <p:nvPr/>
            </p:nvSpPr>
            <p:spPr>
              <a:xfrm>
                <a:off x="6106674" y="1951462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3" name="Google Shape;16794;p61"/>
              <p:cNvSpPr/>
              <p:nvPr/>
            </p:nvSpPr>
            <p:spPr>
              <a:xfrm>
                <a:off x="6132215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4" name="Google Shape;16795;p61"/>
              <p:cNvSpPr/>
              <p:nvPr/>
            </p:nvSpPr>
            <p:spPr>
              <a:xfrm>
                <a:off x="6157802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5" name="Google Shape;16796;p61"/>
              <p:cNvSpPr/>
              <p:nvPr/>
            </p:nvSpPr>
            <p:spPr>
              <a:xfrm>
                <a:off x="6183390" y="1951462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6" name="Google Shape;16797;p61"/>
              <p:cNvSpPr/>
              <p:nvPr/>
            </p:nvSpPr>
            <p:spPr>
              <a:xfrm>
                <a:off x="6208930" y="1951462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7" name="Google Shape;16798;p61"/>
              <p:cNvSpPr/>
              <p:nvPr/>
            </p:nvSpPr>
            <p:spPr>
              <a:xfrm>
                <a:off x="6003671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8" name="Google Shape;16799;p61"/>
              <p:cNvSpPr/>
              <p:nvPr/>
            </p:nvSpPr>
            <p:spPr>
              <a:xfrm>
                <a:off x="6029212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9" name="Google Shape;16800;p61"/>
              <p:cNvSpPr/>
              <p:nvPr/>
            </p:nvSpPr>
            <p:spPr>
              <a:xfrm>
                <a:off x="6054799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0" name="Google Shape;16801;p61"/>
              <p:cNvSpPr/>
              <p:nvPr/>
            </p:nvSpPr>
            <p:spPr>
              <a:xfrm>
                <a:off x="6080387" y="1977049"/>
                <a:ext cx="26333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1" name="Google Shape;16802;p61"/>
              <p:cNvSpPr/>
              <p:nvPr/>
            </p:nvSpPr>
            <p:spPr>
              <a:xfrm>
                <a:off x="6106674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2" name="Google Shape;16803;p61"/>
              <p:cNvSpPr/>
              <p:nvPr/>
            </p:nvSpPr>
            <p:spPr>
              <a:xfrm>
                <a:off x="6132215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3" name="Google Shape;16804;p61"/>
              <p:cNvSpPr/>
              <p:nvPr/>
            </p:nvSpPr>
            <p:spPr>
              <a:xfrm>
                <a:off x="6157802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4" name="Google Shape;16805;p61"/>
              <p:cNvSpPr/>
              <p:nvPr/>
            </p:nvSpPr>
            <p:spPr>
              <a:xfrm>
                <a:off x="6183390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5" name="Google Shape;16806;p61"/>
              <p:cNvSpPr/>
              <p:nvPr/>
            </p:nvSpPr>
            <p:spPr>
              <a:xfrm>
                <a:off x="6208930" y="1977049"/>
                <a:ext cx="26380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6" name="Google Shape;16807;p61"/>
              <p:cNvSpPr/>
              <p:nvPr/>
            </p:nvSpPr>
            <p:spPr>
              <a:xfrm>
                <a:off x="6003671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7" name="Google Shape;16808;p61"/>
              <p:cNvSpPr/>
              <p:nvPr/>
            </p:nvSpPr>
            <p:spPr>
              <a:xfrm>
                <a:off x="6029212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8" name="Google Shape;16809;p61"/>
              <p:cNvSpPr/>
              <p:nvPr/>
            </p:nvSpPr>
            <p:spPr>
              <a:xfrm>
                <a:off x="6054799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9" name="Google Shape;16810;p61"/>
              <p:cNvSpPr/>
              <p:nvPr/>
            </p:nvSpPr>
            <p:spPr>
              <a:xfrm>
                <a:off x="6080387" y="2002590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0" name="Google Shape;16811;p61"/>
              <p:cNvSpPr/>
              <p:nvPr/>
            </p:nvSpPr>
            <p:spPr>
              <a:xfrm>
                <a:off x="6106674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1" name="Google Shape;16812;p61"/>
              <p:cNvSpPr/>
              <p:nvPr/>
            </p:nvSpPr>
            <p:spPr>
              <a:xfrm>
                <a:off x="6132215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2" name="Google Shape;16813;p61"/>
              <p:cNvSpPr/>
              <p:nvPr/>
            </p:nvSpPr>
            <p:spPr>
              <a:xfrm>
                <a:off x="6157802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3" name="Google Shape;16814;p61"/>
              <p:cNvSpPr/>
              <p:nvPr/>
            </p:nvSpPr>
            <p:spPr>
              <a:xfrm>
                <a:off x="6208930" y="2002590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4" name="Google Shape;16815;p61"/>
              <p:cNvSpPr/>
              <p:nvPr/>
            </p:nvSpPr>
            <p:spPr>
              <a:xfrm>
                <a:off x="6029212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5" name="Google Shape;16816;p61"/>
              <p:cNvSpPr/>
              <p:nvPr/>
            </p:nvSpPr>
            <p:spPr>
              <a:xfrm>
                <a:off x="6080387" y="2028178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6" name="Google Shape;16817;p61"/>
              <p:cNvSpPr/>
              <p:nvPr/>
            </p:nvSpPr>
            <p:spPr>
              <a:xfrm>
                <a:off x="6132215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7" name="Google Shape;16818;p61"/>
              <p:cNvSpPr/>
              <p:nvPr/>
            </p:nvSpPr>
            <p:spPr>
              <a:xfrm>
                <a:off x="6183390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8" name="Google Shape;16819;p61"/>
              <p:cNvSpPr/>
              <p:nvPr/>
            </p:nvSpPr>
            <p:spPr>
              <a:xfrm>
                <a:off x="6003671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9" name="Google Shape;16820;p61"/>
              <p:cNvSpPr/>
              <p:nvPr/>
            </p:nvSpPr>
            <p:spPr>
              <a:xfrm>
                <a:off x="6054799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0" name="Google Shape;16821;p61"/>
              <p:cNvSpPr/>
              <p:nvPr/>
            </p:nvSpPr>
            <p:spPr>
              <a:xfrm>
                <a:off x="6106674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1" name="Google Shape;16822;p61"/>
              <p:cNvSpPr/>
              <p:nvPr/>
            </p:nvSpPr>
            <p:spPr>
              <a:xfrm>
                <a:off x="6157802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2" name="Google Shape;16823;p61"/>
              <p:cNvSpPr/>
              <p:nvPr/>
            </p:nvSpPr>
            <p:spPr>
              <a:xfrm>
                <a:off x="6208930" y="2053765"/>
                <a:ext cx="26380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65" y="564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3" name="Google Shape;16824;p61"/>
              <p:cNvSpPr/>
              <p:nvPr/>
            </p:nvSpPr>
            <p:spPr>
              <a:xfrm>
                <a:off x="6029212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4" name="Google Shape;16825;p61"/>
              <p:cNvSpPr/>
              <p:nvPr/>
            </p:nvSpPr>
            <p:spPr>
              <a:xfrm>
                <a:off x="6080387" y="2080052"/>
                <a:ext cx="26333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5" name="Google Shape;16826;p61"/>
              <p:cNvSpPr/>
              <p:nvPr/>
            </p:nvSpPr>
            <p:spPr>
              <a:xfrm>
                <a:off x="6183390" y="2080052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6" name="Google Shape;16827;p61"/>
              <p:cNvSpPr/>
              <p:nvPr/>
            </p:nvSpPr>
            <p:spPr>
              <a:xfrm>
                <a:off x="6235264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7" name="Google Shape;16828;p61"/>
              <p:cNvSpPr/>
              <p:nvPr/>
            </p:nvSpPr>
            <p:spPr>
              <a:xfrm>
                <a:off x="6235264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8" name="Google Shape;16829;p61"/>
              <p:cNvSpPr/>
              <p:nvPr/>
            </p:nvSpPr>
            <p:spPr>
              <a:xfrm>
                <a:off x="6260805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9" name="Google Shape;16830;p61"/>
              <p:cNvSpPr/>
              <p:nvPr/>
            </p:nvSpPr>
            <p:spPr>
              <a:xfrm>
                <a:off x="6260805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0" name="Google Shape;16831;p61"/>
              <p:cNvSpPr/>
              <p:nvPr/>
            </p:nvSpPr>
            <p:spPr>
              <a:xfrm>
                <a:off x="6260805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1" name="Google Shape;16832;p61"/>
              <p:cNvSpPr/>
              <p:nvPr/>
            </p:nvSpPr>
            <p:spPr>
              <a:xfrm>
                <a:off x="6183390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2" name="Google Shape;16833;p61"/>
              <p:cNvSpPr/>
              <p:nvPr/>
            </p:nvSpPr>
            <p:spPr>
              <a:xfrm>
                <a:off x="6106674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3" name="Google Shape;16834;p61"/>
              <p:cNvSpPr/>
              <p:nvPr/>
            </p:nvSpPr>
            <p:spPr>
              <a:xfrm>
                <a:off x="6157802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4" name="Google Shape;16835;p61"/>
              <p:cNvSpPr/>
              <p:nvPr/>
            </p:nvSpPr>
            <p:spPr>
              <a:xfrm>
                <a:off x="6208930" y="2028178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5" name="Google Shape;16836;p61"/>
              <p:cNvSpPr/>
              <p:nvPr/>
            </p:nvSpPr>
            <p:spPr>
              <a:xfrm>
                <a:off x="6080387" y="2053765"/>
                <a:ext cx="26333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64" y="564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6" name="Google Shape;16837;p61"/>
              <p:cNvSpPr/>
              <p:nvPr/>
            </p:nvSpPr>
            <p:spPr>
              <a:xfrm>
                <a:off x="6132215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50" y="564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7" name="Google Shape;16838;p61"/>
              <p:cNvSpPr/>
              <p:nvPr/>
            </p:nvSpPr>
            <p:spPr>
              <a:xfrm>
                <a:off x="6183390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8" name="Google Shape;16839;p61"/>
              <p:cNvSpPr/>
              <p:nvPr/>
            </p:nvSpPr>
            <p:spPr>
              <a:xfrm>
                <a:off x="6106674" y="2080052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9" name="Google Shape;16840;p61"/>
              <p:cNvSpPr/>
              <p:nvPr/>
            </p:nvSpPr>
            <p:spPr>
              <a:xfrm>
                <a:off x="6132215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0" name="Google Shape;16841;p61"/>
              <p:cNvSpPr/>
              <p:nvPr/>
            </p:nvSpPr>
            <p:spPr>
              <a:xfrm>
                <a:off x="6157802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1" name="Google Shape;16842;p61"/>
              <p:cNvSpPr/>
              <p:nvPr/>
            </p:nvSpPr>
            <p:spPr>
              <a:xfrm>
                <a:off x="6208930" y="2080052"/>
                <a:ext cx="26380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2" name="Google Shape;16843;p61"/>
              <p:cNvSpPr/>
              <p:nvPr/>
            </p:nvSpPr>
            <p:spPr>
              <a:xfrm>
                <a:off x="6260805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3" name="Google Shape;16844;p61"/>
              <p:cNvSpPr/>
              <p:nvPr/>
            </p:nvSpPr>
            <p:spPr>
              <a:xfrm>
                <a:off x="6260805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4" name="Google Shape;16845;p61"/>
              <p:cNvSpPr/>
              <p:nvPr/>
            </p:nvSpPr>
            <p:spPr>
              <a:xfrm>
                <a:off x="6260805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5" name="Google Shape;16846;p61"/>
              <p:cNvSpPr/>
              <p:nvPr/>
            </p:nvSpPr>
            <p:spPr>
              <a:xfrm>
                <a:off x="6003671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6" name="Google Shape;16847;p61"/>
              <p:cNvSpPr/>
              <p:nvPr/>
            </p:nvSpPr>
            <p:spPr>
              <a:xfrm>
                <a:off x="6054799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7" name="Google Shape;16848;p61"/>
              <p:cNvSpPr/>
              <p:nvPr/>
            </p:nvSpPr>
            <p:spPr>
              <a:xfrm>
                <a:off x="6029212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8" name="Google Shape;16849;p61"/>
              <p:cNvSpPr/>
              <p:nvPr/>
            </p:nvSpPr>
            <p:spPr>
              <a:xfrm>
                <a:off x="6054799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9" name="Google Shape;16850;p61"/>
              <p:cNvSpPr/>
              <p:nvPr/>
            </p:nvSpPr>
            <p:spPr>
              <a:xfrm>
                <a:off x="6235264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00" name="Google Shape;16851;p61"/>
              <p:cNvSpPr/>
              <p:nvPr/>
            </p:nvSpPr>
            <p:spPr>
              <a:xfrm>
                <a:off x="6235264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</p:grpSp>
      <p:pic>
        <p:nvPicPr>
          <p:cNvPr id="801" name="Picture 800">
            <a:hlinkClick r:id="" action="ppaction://noaction"/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4248159">
            <a:off x="9525002" y="596193"/>
            <a:ext cx="1446909" cy="1959017"/>
          </a:xfrm>
          <a:prstGeom prst="rect">
            <a:avLst/>
          </a:prstGeom>
        </p:spPr>
      </p:pic>
      <p:grpSp>
        <p:nvGrpSpPr>
          <p:cNvPr id="802" name="Google Shape;16125;p61"/>
          <p:cNvGrpSpPr/>
          <p:nvPr/>
        </p:nvGrpSpPr>
        <p:grpSpPr>
          <a:xfrm>
            <a:off x="9507510" y="3602745"/>
            <a:ext cx="640015" cy="568923"/>
            <a:chOff x="3097058" y="1823311"/>
            <a:chExt cx="480011" cy="426692"/>
          </a:xfrm>
        </p:grpSpPr>
        <p:sp>
          <p:nvSpPr>
            <p:cNvPr id="803" name="Google Shape;16126;p61"/>
            <p:cNvSpPr/>
            <p:nvPr/>
          </p:nvSpPr>
          <p:spPr>
            <a:xfrm>
              <a:off x="3150377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4" name="Google Shape;16127;p61"/>
            <p:cNvSpPr/>
            <p:nvPr/>
          </p:nvSpPr>
          <p:spPr>
            <a:xfrm>
              <a:off x="3257015" y="1823311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5" name="Google Shape;16128;p61"/>
            <p:cNvSpPr/>
            <p:nvPr/>
          </p:nvSpPr>
          <p:spPr>
            <a:xfrm>
              <a:off x="3310381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6" name="Google Shape;16129;p61"/>
            <p:cNvSpPr/>
            <p:nvPr/>
          </p:nvSpPr>
          <p:spPr>
            <a:xfrm>
              <a:off x="3363700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7" name="Google Shape;16130;p61"/>
            <p:cNvSpPr/>
            <p:nvPr/>
          </p:nvSpPr>
          <p:spPr>
            <a:xfrm>
              <a:off x="3203696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8" name="Google Shape;16131;p61"/>
            <p:cNvSpPr/>
            <p:nvPr/>
          </p:nvSpPr>
          <p:spPr>
            <a:xfrm>
              <a:off x="3363700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9" name="Google Shape;16132;p61"/>
            <p:cNvSpPr/>
            <p:nvPr/>
          </p:nvSpPr>
          <p:spPr>
            <a:xfrm>
              <a:off x="3417019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0" name="Google Shape;16133;p61"/>
            <p:cNvSpPr/>
            <p:nvPr/>
          </p:nvSpPr>
          <p:spPr>
            <a:xfrm>
              <a:off x="3470338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1" name="Google Shape;16134;p61"/>
            <p:cNvSpPr/>
            <p:nvPr/>
          </p:nvSpPr>
          <p:spPr>
            <a:xfrm>
              <a:off x="3097058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2" name="Google Shape;16135;p61"/>
            <p:cNvSpPr/>
            <p:nvPr/>
          </p:nvSpPr>
          <p:spPr>
            <a:xfrm>
              <a:off x="3363700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3" name="Google Shape;16136;p61"/>
            <p:cNvSpPr/>
            <p:nvPr/>
          </p:nvSpPr>
          <p:spPr>
            <a:xfrm>
              <a:off x="3417019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4" name="Google Shape;16137;p61"/>
            <p:cNvSpPr/>
            <p:nvPr/>
          </p:nvSpPr>
          <p:spPr>
            <a:xfrm>
              <a:off x="3470338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5" name="Google Shape;16138;p61"/>
            <p:cNvSpPr/>
            <p:nvPr/>
          </p:nvSpPr>
          <p:spPr>
            <a:xfrm>
              <a:off x="3257015" y="1983314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6" name="Google Shape;16139;p61"/>
            <p:cNvSpPr/>
            <p:nvPr/>
          </p:nvSpPr>
          <p:spPr>
            <a:xfrm>
              <a:off x="3310381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7" name="Google Shape;16140;p61"/>
            <p:cNvSpPr/>
            <p:nvPr/>
          </p:nvSpPr>
          <p:spPr>
            <a:xfrm>
              <a:off x="3363700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8" name="Google Shape;16141;p61"/>
            <p:cNvSpPr/>
            <p:nvPr/>
          </p:nvSpPr>
          <p:spPr>
            <a:xfrm>
              <a:off x="3417019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9" name="Google Shape;16142;p61"/>
            <p:cNvSpPr/>
            <p:nvPr/>
          </p:nvSpPr>
          <p:spPr>
            <a:xfrm>
              <a:off x="3470338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0" name="Google Shape;16143;p61"/>
            <p:cNvSpPr/>
            <p:nvPr/>
          </p:nvSpPr>
          <p:spPr>
            <a:xfrm>
              <a:off x="3203696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1" name="Google Shape;16144;p61"/>
            <p:cNvSpPr/>
            <p:nvPr/>
          </p:nvSpPr>
          <p:spPr>
            <a:xfrm>
              <a:off x="3257015" y="2036633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2" name="Google Shape;16145;p61"/>
            <p:cNvSpPr/>
            <p:nvPr/>
          </p:nvSpPr>
          <p:spPr>
            <a:xfrm>
              <a:off x="3310381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3" name="Google Shape;16146;p61"/>
            <p:cNvSpPr/>
            <p:nvPr/>
          </p:nvSpPr>
          <p:spPr>
            <a:xfrm>
              <a:off x="3363700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4" name="Google Shape;16147;p61"/>
            <p:cNvSpPr/>
            <p:nvPr/>
          </p:nvSpPr>
          <p:spPr>
            <a:xfrm>
              <a:off x="3417019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5" name="Google Shape;16148;p61"/>
            <p:cNvSpPr/>
            <p:nvPr/>
          </p:nvSpPr>
          <p:spPr>
            <a:xfrm>
              <a:off x="3470338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6" name="Google Shape;16149;p61"/>
            <p:cNvSpPr/>
            <p:nvPr/>
          </p:nvSpPr>
          <p:spPr>
            <a:xfrm>
              <a:off x="3203696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7" name="Google Shape;16150;p61"/>
            <p:cNvSpPr/>
            <p:nvPr/>
          </p:nvSpPr>
          <p:spPr>
            <a:xfrm>
              <a:off x="3257015" y="2089952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8" name="Google Shape;16151;p61"/>
            <p:cNvSpPr/>
            <p:nvPr/>
          </p:nvSpPr>
          <p:spPr>
            <a:xfrm>
              <a:off x="3310381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9" name="Google Shape;16152;p61"/>
            <p:cNvSpPr/>
            <p:nvPr/>
          </p:nvSpPr>
          <p:spPr>
            <a:xfrm>
              <a:off x="3363700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0" name="Google Shape;16153;p61"/>
            <p:cNvSpPr/>
            <p:nvPr/>
          </p:nvSpPr>
          <p:spPr>
            <a:xfrm>
              <a:off x="3417019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1" name="Google Shape;16154;p61"/>
            <p:cNvSpPr/>
            <p:nvPr/>
          </p:nvSpPr>
          <p:spPr>
            <a:xfrm>
              <a:off x="3470338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2" name="Google Shape;16155;p61"/>
            <p:cNvSpPr/>
            <p:nvPr/>
          </p:nvSpPr>
          <p:spPr>
            <a:xfrm>
              <a:off x="3203696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3" name="Google Shape;16156;p61"/>
            <p:cNvSpPr/>
            <p:nvPr/>
          </p:nvSpPr>
          <p:spPr>
            <a:xfrm>
              <a:off x="3257015" y="2143271"/>
              <a:ext cx="53412" cy="53412"/>
            </a:xfrm>
            <a:custGeom>
              <a:avLst/>
              <a:gdLst/>
              <a:ahLst/>
              <a:cxnLst/>
              <a:rect l="l" t="t" r="r" b="b"/>
              <a:pathLst>
                <a:path w="1146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4" name="Google Shape;16157;p61"/>
            <p:cNvSpPr/>
            <p:nvPr/>
          </p:nvSpPr>
          <p:spPr>
            <a:xfrm>
              <a:off x="3310381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5" name="Google Shape;16158;p61"/>
            <p:cNvSpPr/>
            <p:nvPr/>
          </p:nvSpPr>
          <p:spPr>
            <a:xfrm>
              <a:off x="3363700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6" name="Google Shape;16159;p61"/>
            <p:cNvSpPr/>
            <p:nvPr/>
          </p:nvSpPr>
          <p:spPr>
            <a:xfrm>
              <a:off x="3417019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7" name="Google Shape;16160;p61"/>
            <p:cNvSpPr/>
            <p:nvPr/>
          </p:nvSpPr>
          <p:spPr>
            <a:xfrm>
              <a:off x="3470338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8" name="Google Shape;16161;p61"/>
            <p:cNvSpPr/>
            <p:nvPr/>
          </p:nvSpPr>
          <p:spPr>
            <a:xfrm>
              <a:off x="3257015" y="2196637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9" name="Google Shape;16162;p61"/>
            <p:cNvSpPr/>
            <p:nvPr/>
          </p:nvSpPr>
          <p:spPr>
            <a:xfrm>
              <a:off x="3310381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0" name="Google Shape;16163;p61"/>
            <p:cNvSpPr/>
            <p:nvPr/>
          </p:nvSpPr>
          <p:spPr>
            <a:xfrm>
              <a:off x="3363700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1" name="Google Shape;16164;p61"/>
            <p:cNvSpPr/>
            <p:nvPr/>
          </p:nvSpPr>
          <p:spPr>
            <a:xfrm>
              <a:off x="3417019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2" name="Google Shape;16165;p61"/>
            <p:cNvSpPr/>
            <p:nvPr/>
          </p:nvSpPr>
          <p:spPr>
            <a:xfrm>
              <a:off x="3523657" y="1929948"/>
              <a:ext cx="53412" cy="53412"/>
            </a:xfrm>
            <a:custGeom>
              <a:avLst/>
              <a:gdLst/>
              <a:ahLst/>
              <a:cxnLst/>
              <a:rect l="l" t="t" r="r" b="b"/>
              <a:pathLst>
                <a:path w="1146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3" name="Google Shape;16166;p61"/>
            <p:cNvSpPr/>
            <p:nvPr/>
          </p:nvSpPr>
          <p:spPr>
            <a:xfrm>
              <a:off x="3523657" y="1983314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4" name="Google Shape;16167;p61"/>
            <p:cNvSpPr/>
            <p:nvPr/>
          </p:nvSpPr>
          <p:spPr>
            <a:xfrm>
              <a:off x="3523657" y="2036633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5" name="Google Shape;16168;p61"/>
            <p:cNvSpPr/>
            <p:nvPr/>
          </p:nvSpPr>
          <p:spPr>
            <a:xfrm>
              <a:off x="3523657" y="2089952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846" name="Google Shape;16786;p61"/>
          <p:cNvGrpSpPr/>
          <p:nvPr/>
        </p:nvGrpSpPr>
        <p:grpSpPr>
          <a:xfrm flipH="1">
            <a:off x="3288115" y="4794963"/>
            <a:ext cx="416093" cy="205835"/>
            <a:chOff x="5978084" y="1951462"/>
            <a:chExt cx="308355" cy="154178"/>
          </a:xfrm>
        </p:grpSpPr>
        <p:sp>
          <p:nvSpPr>
            <p:cNvPr id="847" name="Google Shape;16787;p61"/>
            <p:cNvSpPr/>
            <p:nvPr/>
          </p:nvSpPr>
          <p:spPr>
            <a:xfrm>
              <a:off x="5978084" y="2002590"/>
              <a:ext cx="25634" cy="25634"/>
            </a:xfrm>
            <a:custGeom>
              <a:avLst/>
              <a:gdLst/>
              <a:ahLst/>
              <a:cxnLst/>
              <a:rect l="l" t="t" r="r" b="b"/>
              <a:pathLst>
                <a:path w="550" h="550" extrusionOk="0">
                  <a:moveTo>
                    <a:pt x="1" y="1"/>
                  </a:moveTo>
                  <a:lnTo>
                    <a:pt x="1" y="549"/>
                  </a:lnTo>
                  <a:lnTo>
                    <a:pt x="549" y="549"/>
                  </a:lnTo>
                  <a:lnTo>
                    <a:pt x="549" y="1"/>
                  </a:lnTo>
                  <a:close/>
                </a:path>
              </a:pathLst>
            </a:custGeom>
            <a:solidFill>
              <a:srgbClr val="FFC8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8" name="Google Shape;16788;p61"/>
            <p:cNvSpPr/>
            <p:nvPr/>
          </p:nvSpPr>
          <p:spPr>
            <a:xfrm>
              <a:off x="5978084" y="2028178"/>
              <a:ext cx="25634" cy="25634"/>
            </a:xfrm>
            <a:custGeom>
              <a:avLst/>
              <a:gdLst/>
              <a:ahLst/>
              <a:cxnLst/>
              <a:rect l="l" t="t" r="r" b="b"/>
              <a:pathLst>
                <a:path w="550" h="550" extrusionOk="0">
                  <a:moveTo>
                    <a:pt x="1" y="0"/>
                  </a:moveTo>
                  <a:lnTo>
                    <a:pt x="1" y="549"/>
                  </a:lnTo>
                  <a:lnTo>
                    <a:pt x="549" y="549"/>
                  </a:lnTo>
                  <a:lnTo>
                    <a:pt x="549" y="0"/>
                  </a:lnTo>
                  <a:close/>
                </a:path>
              </a:pathLst>
            </a:custGeom>
            <a:solidFill>
              <a:srgbClr val="FFC8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grpSp>
          <p:nvGrpSpPr>
            <p:cNvPr id="849" name="Google Shape;16789;p61"/>
            <p:cNvGrpSpPr/>
            <p:nvPr/>
          </p:nvGrpSpPr>
          <p:grpSpPr>
            <a:xfrm>
              <a:off x="6003671" y="1951462"/>
              <a:ext cx="282768" cy="154178"/>
              <a:chOff x="6003671" y="1951462"/>
              <a:chExt cx="282768" cy="154178"/>
            </a:xfrm>
          </p:grpSpPr>
          <p:sp>
            <p:nvSpPr>
              <p:cNvPr id="850" name="Google Shape;16790;p61"/>
              <p:cNvSpPr/>
              <p:nvPr/>
            </p:nvSpPr>
            <p:spPr>
              <a:xfrm>
                <a:off x="6029212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1" name="Google Shape;16791;p61"/>
              <p:cNvSpPr/>
              <p:nvPr/>
            </p:nvSpPr>
            <p:spPr>
              <a:xfrm>
                <a:off x="6054799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2" name="Google Shape;16792;p61"/>
              <p:cNvSpPr/>
              <p:nvPr/>
            </p:nvSpPr>
            <p:spPr>
              <a:xfrm>
                <a:off x="6080387" y="1951462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3" name="Google Shape;16793;p61"/>
              <p:cNvSpPr/>
              <p:nvPr/>
            </p:nvSpPr>
            <p:spPr>
              <a:xfrm>
                <a:off x="6106674" y="1951462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4" name="Google Shape;16794;p61"/>
              <p:cNvSpPr/>
              <p:nvPr/>
            </p:nvSpPr>
            <p:spPr>
              <a:xfrm>
                <a:off x="6132215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5" name="Google Shape;16795;p61"/>
              <p:cNvSpPr/>
              <p:nvPr/>
            </p:nvSpPr>
            <p:spPr>
              <a:xfrm>
                <a:off x="6157802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6" name="Google Shape;16796;p61"/>
              <p:cNvSpPr/>
              <p:nvPr/>
            </p:nvSpPr>
            <p:spPr>
              <a:xfrm>
                <a:off x="6183390" y="1951462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7" name="Google Shape;16797;p61"/>
              <p:cNvSpPr/>
              <p:nvPr/>
            </p:nvSpPr>
            <p:spPr>
              <a:xfrm>
                <a:off x="6208930" y="1951462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8" name="Google Shape;16798;p61"/>
              <p:cNvSpPr/>
              <p:nvPr/>
            </p:nvSpPr>
            <p:spPr>
              <a:xfrm>
                <a:off x="6003671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9" name="Google Shape;16799;p61"/>
              <p:cNvSpPr/>
              <p:nvPr/>
            </p:nvSpPr>
            <p:spPr>
              <a:xfrm>
                <a:off x="6029212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0" name="Google Shape;16800;p61"/>
              <p:cNvSpPr/>
              <p:nvPr/>
            </p:nvSpPr>
            <p:spPr>
              <a:xfrm>
                <a:off x="6054799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1" name="Google Shape;16801;p61"/>
              <p:cNvSpPr/>
              <p:nvPr/>
            </p:nvSpPr>
            <p:spPr>
              <a:xfrm>
                <a:off x="6080387" y="1977049"/>
                <a:ext cx="26333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2" name="Google Shape;16802;p61"/>
              <p:cNvSpPr/>
              <p:nvPr/>
            </p:nvSpPr>
            <p:spPr>
              <a:xfrm>
                <a:off x="6106674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3" name="Google Shape;16803;p61"/>
              <p:cNvSpPr/>
              <p:nvPr/>
            </p:nvSpPr>
            <p:spPr>
              <a:xfrm>
                <a:off x="6132215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4" name="Google Shape;16804;p61"/>
              <p:cNvSpPr/>
              <p:nvPr/>
            </p:nvSpPr>
            <p:spPr>
              <a:xfrm>
                <a:off x="6157802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5" name="Google Shape;16805;p61"/>
              <p:cNvSpPr/>
              <p:nvPr/>
            </p:nvSpPr>
            <p:spPr>
              <a:xfrm>
                <a:off x="6183390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6" name="Google Shape;16806;p61"/>
              <p:cNvSpPr/>
              <p:nvPr/>
            </p:nvSpPr>
            <p:spPr>
              <a:xfrm>
                <a:off x="6208930" y="1977049"/>
                <a:ext cx="26380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7" name="Google Shape;16807;p61"/>
              <p:cNvSpPr/>
              <p:nvPr/>
            </p:nvSpPr>
            <p:spPr>
              <a:xfrm>
                <a:off x="6003671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8" name="Google Shape;16808;p61"/>
              <p:cNvSpPr/>
              <p:nvPr/>
            </p:nvSpPr>
            <p:spPr>
              <a:xfrm>
                <a:off x="6029212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9" name="Google Shape;16809;p61"/>
              <p:cNvSpPr/>
              <p:nvPr/>
            </p:nvSpPr>
            <p:spPr>
              <a:xfrm>
                <a:off x="6054799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0" name="Google Shape;16810;p61"/>
              <p:cNvSpPr/>
              <p:nvPr/>
            </p:nvSpPr>
            <p:spPr>
              <a:xfrm>
                <a:off x="6080387" y="2002590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1" name="Google Shape;16811;p61"/>
              <p:cNvSpPr/>
              <p:nvPr/>
            </p:nvSpPr>
            <p:spPr>
              <a:xfrm>
                <a:off x="6106674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2" name="Google Shape;16812;p61"/>
              <p:cNvSpPr/>
              <p:nvPr/>
            </p:nvSpPr>
            <p:spPr>
              <a:xfrm>
                <a:off x="6132215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3" name="Google Shape;16813;p61"/>
              <p:cNvSpPr/>
              <p:nvPr/>
            </p:nvSpPr>
            <p:spPr>
              <a:xfrm>
                <a:off x="6157802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4" name="Google Shape;16814;p61"/>
              <p:cNvSpPr/>
              <p:nvPr/>
            </p:nvSpPr>
            <p:spPr>
              <a:xfrm>
                <a:off x="6208930" y="2002590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5" name="Google Shape;16815;p61"/>
              <p:cNvSpPr/>
              <p:nvPr/>
            </p:nvSpPr>
            <p:spPr>
              <a:xfrm>
                <a:off x="6029212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6" name="Google Shape;16816;p61"/>
              <p:cNvSpPr/>
              <p:nvPr/>
            </p:nvSpPr>
            <p:spPr>
              <a:xfrm>
                <a:off x="6080387" y="2028178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7" name="Google Shape;16817;p61"/>
              <p:cNvSpPr/>
              <p:nvPr/>
            </p:nvSpPr>
            <p:spPr>
              <a:xfrm>
                <a:off x="6132215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8" name="Google Shape;16818;p61"/>
              <p:cNvSpPr/>
              <p:nvPr/>
            </p:nvSpPr>
            <p:spPr>
              <a:xfrm>
                <a:off x="6183390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9" name="Google Shape;16819;p61"/>
              <p:cNvSpPr/>
              <p:nvPr/>
            </p:nvSpPr>
            <p:spPr>
              <a:xfrm>
                <a:off x="6003671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0" name="Google Shape;16820;p61"/>
              <p:cNvSpPr/>
              <p:nvPr/>
            </p:nvSpPr>
            <p:spPr>
              <a:xfrm>
                <a:off x="6054799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1" name="Google Shape;16821;p61"/>
              <p:cNvSpPr/>
              <p:nvPr/>
            </p:nvSpPr>
            <p:spPr>
              <a:xfrm>
                <a:off x="6106674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2" name="Google Shape;16822;p61"/>
              <p:cNvSpPr/>
              <p:nvPr/>
            </p:nvSpPr>
            <p:spPr>
              <a:xfrm>
                <a:off x="6157802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3" name="Google Shape;16823;p61"/>
              <p:cNvSpPr/>
              <p:nvPr/>
            </p:nvSpPr>
            <p:spPr>
              <a:xfrm>
                <a:off x="6208930" y="2053765"/>
                <a:ext cx="26380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65" y="564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4" name="Google Shape;16824;p61"/>
              <p:cNvSpPr/>
              <p:nvPr/>
            </p:nvSpPr>
            <p:spPr>
              <a:xfrm>
                <a:off x="6029212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5" name="Google Shape;16825;p61"/>
              <p:cNvSpPr/>
              <p:nvPr/>
            </p:nvSpPr>
            <p:spPr>
              <a:xfrm>
                <a:off x="6080387" y="2080052"/>
                <a:ext cx="26333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6" name="Google Shape;16826;p61"/>
              <p:cNvSpPr/>
              <p:nvPr/>
            </p:nvSpPr>
            <p:spPr>
              <a:xfrm>
                <a:off x="6183390" y="2080052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7" name="Google Shape;16827;p61"/>
              <p:cNvSpPr/>
              <p:nvPr/>
            </p:nvSpPr>
            <p:spPr>
              <a:xfrm>
                <a:off x="6235264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8" name="Google Shape;16828;p61"/>
              <p:cNvSpPr/>
              <p:nvPr/>
            </p:nvSpPr>
            <p:spPr>
              <a:xfrm>
                <a:off x="6235264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9" name="Google Shape;16829;p61"/>
              <p:cNvSpPr/>
              <p:nvPr/>
            </p:nvSpPr>
            <p:spPr>
              <a:xfrm>
                <a:off x="6260805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0" name="Google Shape;16830;p61"/>
              <p:cNvSpPr/>
              <p:nvPr/>
            </p:nvSpPr>
            <p:spPr>
              <a:xfrm>
                <a:off x="6260805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1" name="Google Shape;16831;p61"/>
              <p:cNvSpPr/>
              <p:nvPr/>
            </p:nvSpPr>
            <p:spPr>
              <a:xfrm>
                <a:off x="6260805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2" name="Google Shape;16832;p61"/>
              <p:cNvSpPr/>
              <p:nvPr/>
            </p:nvSpPr>
            <p:spPr>
              <a:xfrm>
                <a:off x="6183390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3" name="Google Shape;16833;p61"/>
              <p:cNvSpPr/>
              <p:nvPr/>
            </p:nvSpPr>
            <p:spPr>
              <a:xfrm>
                <a:off x="6106674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4" name="Google Shape;16834;p61"/>
              <p:cNvSpPr/>
              <p:nvPr/>
            </p:nvSpPr>
            <p:spPr>
              <a:xfrm>
                <a:off x="6157802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5" name="Google Shape;16835;p61"/>
              <p:cNvSpPr/>
              <p:nvPr/>
            </p:nvSpPr>
            <p:spPr>
              <a:xfrm>
                <a:off x="6208930" y="2028178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6" name="Google Shape;16836;p61"/>
              <p:cNvSpPr/>
              <p:nvPr/>
            </p:nvSpPr>
            <p:spPr>
              <a:xfrm>
                <a:off x="6080387" y="2053765"/>
                <a:ext cx="26333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64" y="564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7" name="Google Shape;16837;p61"/>
              <p:cNvSpPr/>
              <p:nvPr/>
            </p:nvSpPr>
            <p:spPr>
              <a:xfrm>
                <a:off x="6132215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50" y="564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8" name="Google Shape;16838;p61"/>
              <p:cNvSpPr/>
              <p:nvPr/>
            </p:nvSpPr>
            <p:spPr>
              <a:xfrm>
                <a:off x="6183390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9" name="Google Shape;16839;p61"/>
              <p:cNvSpPr/>
              <p:nvPr/>
            </p:nvSpPr>
            <p:spPr>
              <a:xfrm>
                <a:off x="6106674" y="2080052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0" name="Google Shape;16840;p61"/>
              <p:cNvSpPr/>
              <p:nvPr/>
            </p:nvSpPr>
            <p:spPr>
              <a:xfrm>
                <a:off x="6132215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1" name="Google Shape;16841;p61"/>
              <p:cNvSpPr/>
              <p:nvPr/>
            </p:nvSpPr>
            <p:spPr>
              <a:xfrm>
                <a:off x="6157802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2" name="Google Shape;16842;p61"/>
              <p:cNvSpPr/>
              <p:nvPr/>
            </p:nvSpPr>
            <p:spPr>
              <a:xfrm>
                <a:off x="6208930" y="2080052"/>
                <a:ext cx="26380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3" name="Google Shape;16843;p61"/>
              <p:cNvSpPr/>
              <p:nvPr/>
            </p:nvSpPr>
            <p:spPr>
              <a:xfrm>
                <a:off x="6260805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4" name="Google Shape;16844;p61"/>
              <p:cNvSpPr/>
              <p:nvPr/>
            </p:nvSpPr>
            <p:spPr>
              <a:xfrm>
                <a:off x="6260805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5" name="Google Shape;16845;p61"/>
              <p:cNvSpPr/>
              <p:nvPr/>
            </p:nvSpPr>
            <p:spPr>
              <a:xfrm>
                <a:off x="6260805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6" name="Google Shape;16846;p61"/>
              <p:cNvSpPr/>
              <p:nvPr/>
            </p:nvSpPr>
            <p:spPr>
              <a:xfrm>
                <a:off x="6003671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7" name="Google Shape;16847;p61"/>
              <p:cNvSpPr/>
              <p:nvPr/>
            </p:nvSpPr>
            <p:spPr>
              <a:xfrm>
                <a:off x="6054799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8" name="Google Shape;16848;p61"/>
              <p:cNvSpPr/>
              <p:nvPr/>
            </p:nvSpPr>
            <p:spPr>
              <a:xfrm>
                <a:off x="6029212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9" name="Google Shape;16849;p61"/>
              <p:cNvSpPr/>
              <p:nvPr/>
            </p:nvSpPr>
            <p:spPr>
              <a:xfrm>
                <a:off x="6054799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10" name="Google Shape;16850;p61"/>
              <p:cNvSpPr/>
              <p:nvPr/>
            </p:nvSpPr>
            <p:spPr>
              <a:xfrm>
                <a:off x="6235264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11" name="Google Shape;16851;p61"/>
              <p:cNvSpPr/>
              <p:nvPr/>
            </p:nvSpPr>
            <p:spPr>
              <a:xfrm>
                <a:off x="6235264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</p:grpSp>
      <p:pic>
        <p:nvPicPr>
          <p:cNvPr id="912" name="Picture 911">
            <a:hlinkClick r:id="" action="ppaction://noaction"/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4248159">
            <a:off x="9091380" y="3619088"/>
            <a:ext cx="1446909" cy="1959017"/>
          </a:xfrm>
          <a:prstGeom prst="rect">
            <a:avLst/>
          </a:prstGeom>
        </p:spPr>
      </p:pic>
      <p:pic>
        <p:nvPicPr>
          <p:cNvPr id="999" name="Picture 998"/>
          <p:cNvPicPr>
            <a:picLocks noChangeAspect="1"/>
          </p:cNvPicPr>
          <p:nvPr/>
        </p:nvPicPr>
        <p:blipFill rotWithShape="1">
          <a:blip r:embed="rId4"/>
          <a:srcRect t="-1" r="68982" b="-36056"/>
          <a:stretch>
            <a:fillRect/>
          </a:stretch>
        </p:blipFill>
        <p:spPr>
          <a:xfrm>
            <a:off x="644687" y="213037"/>
            <a:ext cx="385772" cy="420265"/>
          </a:xfrm>
          <a:prstGeom prst="rect">
            <a:avLst/>
          </a:prstGeom>
        </p:spPr>
      </p:pic>
      <p:pic>
        <p:nvPicPr>
          <p:cNvPr id="1000" name="Picture 999"/>
          <p:cNvPicPr>
            <a:picLocks noChangeAspect="1"/>
          </p:cNvPicPr>
          <p:nvPr/>
        </p:nvPicPr>
        <p:blipFill rotWithShape="1">
          <a:blip r:embed="rId4"/>
          <a:srcRect t="-1" r="68982" b="-36056"/>
          <a:stretch>
            <a:fillRect/>
          </a:stretch>
        </p:blipFill>
        <p:spPr>
          <a:xfrm>
            <a:off x="1082882" y="189072"/>
            <a:ext cx="385772" cy="420265"/>
          </a:xfrm>
          <a:prstGeom prst="rect">
            <a:avLst/>
          </a:prstGeom>
        </p:spPr>
      </p:pic>
      <p:pic>
        <p:nvPicPr>
          <p:cNvPr id="1001" name="Picture 1000"/>
          <p:cNvPicPr>
            <a:picLocks noChangeAspect="1"/>
          </p:cNvPicPr>
          <p:nvPr/>
        </p:nvPicPr>
        <p:blipFill rotWithShape="1">
          <a:blip r:embed="rId4"/>
          <a:srcRect t="-1" r="68982" b="-36056"/>
          <a:stretch>
            <a:fillRect/>
          </a:stretch>
        </p:blipFill>
        <p:spPr>
          <a:xfrm>
            <a:off x="1483054" y="189072"/>
            <a:ext cx="385772" cy="420265"/>
          </a:xfrm>
          <a:prstGeom prst="rect">
            <a:avLst/>
          </a:prstGeom>
        </p:spPr>
      </p:pic>
      <p:pic>
        <p:nvPicPr>
          <p:cNvPr id="1002" name="Picture 1001"/>
          <p:cNvPicPr>
            <a:picLocks noChangeAspect="1"/>
          </p:cNvPicPr>
          <p:nvPr/>
        </p:nvPicPr>
        <p:blipFill rotWithShape="1">
          <a:blip r:embed="rId4"/>
          <a:srcRect t="-1" r="68982" b="-36056"/>
          <a:stretch>
            <a:fillRect/>
          </a:stretch>
        </p:blipFill>
        <p:spPr>
          <a:xfrm>
            <a:off x="1893489" y="189905"/>
            <a:ext cx="385772" cy="420265"/>
          </a:xfrm>
          <a:prstGeom prst="rect">
            <a:avLst/>
          </a:prstGeom>
        </p:spPr>
      </p:pic>
      <p:grpSp>
        <p:nvGrpSpPr>
          <p:cNvPr id="1010" name="Group 1009"/>
          <p:cNvGrpSpPr/>
          <p:nvPr/>
        </p:nvGrpSpPr>
        <p:grpSpPr>
          <a:xfrm>
            <a:off x="2453172" y="618935"/>
            <a:ext cx="7427603" cy="2797621"/>
            <a:chOff x="1868250" y="878189"/>
            <a:chExt cx="5570702" cy="2098216"/>
          </a:xfrm>
        </p:grpSpPr>
        <p:sp>
          <p:nvSpPr>
            <p:cNvPr id="1004" name="Google Shape;13821;p30">
              <a:hlinkClick r:id="" action="ppaction://noaction"/>
            </p:cNvPr>
            <p:cNvSpPr/>
            <p:nvPr/>
          </p:nvSpPr>
          <p:spPr>
            <a:xfrm>
              <a:off x="1954052" y="878189"/>
              <a:ext cx="5484900" cy="2098216"/>
            </a:xfrm>
            <a:prstGeom prst="roundRect">
              <a:avLst/>
            </a:prstGeom>
            <a:solidFill>
              <a:srgbClr val="FFFFFF"/>
            </a:solidFill>
            <a:ln w="57150">
              <a:solidFill>
                <a:schemeClr val="tx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09" name="Google Shape;13826;p30"/>
            <p:cNvSpPr txBox="1"/>
            <p:nvPr/>
          </p:nvSpPr>
          <p:spPr>
            <a:xfrm>
              <a:off x="1868250" y="1099850"/>
              <a:ext cx="5407500" cy="1756200"/>
            </a:xfrm>
            <a:prstGeom prst="rect">
              <a:avLst/>
            </a:prstGeom>
          </p:spPr>
          <p:txBody>
            <a:bodyPr spcFirstLastPara="1" wrap="square" lIns="0" tIns="0" rIns="0" bIns="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9pPr>
            </a:lstStyle>
            <a:p>
              <a:pPr algn="ctr" defTabSz="1218565"/>
              <a:r>
                <a:rPr lang="en-US" sz="8800" kern="0" dirty="0">
                  <a:solidFill>
                    <a:srgbClr val="FFB229"/>
                  </a:solidFill>
                  <a:latin typeface="SVN-Blade Runner" panose="02040603050506020204" pitchFamily="18" charset="0"/>
                </a:rPr>
                <a:t>CHIẾN THẮNG</a:t>
              </a:r>
              <a:endParaRPr lang="en-US" sz="4265" kern="0" dirty="0">
                <a:solidFill>
                  <a:srgbClr val="1D1D1B"/>
                </a:solidFill>
              </a:endParaRPr>
            </a:p>
          </p:txBody>
        </p:sp>
      </p:grpSp>
      <p:sp>
        <p:nvSpPr>
          <p:cNvPr id="2" name="Rectangle: Rounded Corners 1">
            <a:hlinkClick r:id="" action="ppaction://noaction"/>
          </p:cNvPr>
          <p:cNvSpPr/>
          <p:nvPr/>
        </p:nvSpPr>
        <p:spPr>
          <a:xfrm>
            <a:off x="10119360" y="6217920"/>
            <a:ext cx="1656080" cy="46736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Học</a:t>
            </a:r>
            <a:r>
              <a:rPr lang="en-US" dirty="0"/>
              <a:t> </a:t>
            </a:r>
            <a:r>
              <a:rPr lang="en-US" dirty="0" err="1"/>
              <a:t>tiếp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95062E-6 L 0.04236 -0.05371 L 0.07604 -0.10494 L 0.11319 -0.13303 " pathEditMode="relative" rAng="0" ptsTypes="AAAA">
                                      <p:cBhvr>
                                        <p:cTn id="36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0" y="-6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6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9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0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2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7037E-7 L 0.10556 -0.13364 L 0.18941 -0.2608 L 0.28212 -0.33056 " pathEditMode="relative" rAng="0" ptsTypes="AAAA">
                                      <p:cBhvr>
                                        <p:cTn id="64" dur="2000" fill="hold"/>
                                        <p:tgtEl>
                                          <p:spTgt spid="6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97" y="-165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7" dur="500"/>
                                        <p:tgtEl>
                                          <p:spTgt spid="6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3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6" dur="5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0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3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2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1.23457E-7 L 0.20504 -0.20586 L 0.36806 -0.40185 L 0.54827 -0.50895 " pathEditMode="relative" rAng="0" ptsTypes="AAAA">
                                      <p:cBhvr>
                                        <p:cTn id="92" dur="2000" fill="hold"/>
                                        <p:tgtEl>
                                          <p:spTgt spid="7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13" y="-25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7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4" dur="500"/>
                                        <p:tgtEl>
                                          <p:spTgt spid="6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10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5" dur="500"/>
                                        <p:tgtEl>
                                          <p:spTgt spid="1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4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2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1" dur="500"/>
                                        <p:tgtEl>
                                          <p:spTgt spid="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46914E-6 L 0.17778 -0.04969 L 0.31927 -0.09692 L 0.47535 -0.12253 " pathEditMode="relative" rAng="0" ptsTypes="AAAA">
                                      <p:cBhvr>
                                        <p:cTn id="123" dur="2000" fill="hold"/>
                                        <p:tgtEl>
                                          <p:spTgt spid="8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767" y="-61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00"/>
                            </p:stCondLst>
                            <p:childTnLst>
                              <p:par>
                                <p:cTn id="125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6" dur="500"/>
                                        <p:tgtEl>
                                          <p:spTgt spid="8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32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35" dur="500"/>
                                        <p:tgtEl>
                                          <p:spTgt spid="8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000"/>
                            </p:stCondLst>
                            <p:childTnLst>
                              <p:par>
                                <p:cTn id="14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9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"/>
          <a:srcRect l="47071" t="51015" r="30826" b="39175"/>
          <a:stretch>
            <a:fillRect/>
          </a:stretch>
        </p:blipFill>
        <p:spPr>
          <a:xfrm>
            <a:off x="8425545" y="5142649"/>
            <a:ext cx="2198913" cy="768295"/>
          </a:xfrm>
          <a:prstGeom prst="rect">
            <a:avLst/>
          </a:prstGeom>
        </p:spPr>
      </p:pic>
      <p:grpSp>
        <p:nvGrpSpPr>
          <p:cNvPr id="33" name="Google Shape;16231;p61"/>
          <p:cNvGrpSpPr/>
          <p:nvPr/>
        </p:nvGrpSpPr>
        <p:grpSpPr>
          <a:xfrm flipH="1">
            <a:off x="1821361" y="4660097"/>
            <a:ext cx="1188979" cy="551336"/>
            <a:chOff x="5978084" y="1668042"/>
            <a:chExt cx="826304" cy="413502"/>
          </a:xfrm>
        </p:grpSpPr>
        <p:sp>
          <p:nvSpPr>
            <p:cNvPr id="34" name="Google Shape;16232;p61"/>
            <p:cNvSpPr/>
            <p:nvPr/>
          </p:nvSpPr>
          <p:spPr>
            <a:xfrm>
              <a:off x="6029212" y="1668042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5" name="Google Shape;16233;p61"/>
            <p:cNvSpPr/>
            <p:nvPr/>
          </p:nvSpPr>
          <p:spPr>
            <a:xfrm>
              <a:off x="6081086" y="1668042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6" name="Google Shape;16234;p61"/>
            <p:cNvSpPr/>
            <p:nvPr/>
          </p:nvSpPr>
          <p:spPr>
            <a:xfrm>
              <a:off x="6132960" y="1668042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7" name="Google Shape;16235;p61"/>
            <p:cNvSpPr/>
            <p:nvPr/>
          </p:nvSpPr>
          <p:spPr>
            <a:xfrm>
              <a:off x="6184834" y="1668042"/>
              <a:ext cx="51175" cy="51874"/>
            </a:xfrm>
            <a:custGeom>
              <a:avLst/>
              <a:gdLst/>
              <a:ahLst/>
              <a:cxnLst/>
              <a:rect l="l" t="t" r="r" b="b"/>
              <a:pathLst>
                <a:path w="1098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098" y="1113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8" name="Google Shape;16236;p61"/>
            <p:cNvSpPr/>
            <p:nvPr/>
          </p:nvSpPr>
          <p:spPr>
            <a:xfrm>
              <a:off x="6235963" y="1668042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9" name="Google Shape;16237;p61"/>
            <p:cNvSpPr/>
            <p:nvPr/>
          </p:nvSpPr>
          <p:spPr>
            <a:xfrm>
              <a:off x="6287837" y="1668042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0" name="Google Shape;16238;p61"/>
            <p:cNvSpPr/>
            <p:nvPr/>
          </p:nvSpPr>
          <p:spPr>
            <a:xfrm>
              <a:off x="6339711" y="1668042"/>
              <a:ext cx="51175" cy="51874"/>
            </a:xfrm>
            <a:custGeom>
              <a:avLst/>
              <a:gdLst/>
              <a:ahLst/>
              <a:cxnLst/>
              <a:rect l="l" t="t" r="r" b="b"/>
              <a:pathLst>
                <a:path w="1098" h="1113" extrusionOk="0">
                  <a:moveTo>
                    <a:pt x="0" y="0"/>
                  </a:moveTo>
                  <a:lnTo>
                    <a:pt x="0" y="1113"/>
                  </a:lnTo>
                  <a:lnTo>
                    <a:pt x="1098" y="1113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1" name="Google Shape;16239;p61"/>
            <p:cNvSpPr/>
            <p:nvPr/>
          </p:nvSpPr>
          <p:spPr>
            <a:xfrm>
              <a:off x="6390840" y="1668042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2" name="Google Shape;16240;p61"/>
            <p:cNvSpPr/>
            <p:nvPr/>
          </p:nvSpPr>
          <p:spPr>
            <a:xfrm>
              <a:off x="6442714" y="1668042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3" name="Google Shape;16241;p61"/>
            <p:cNvSpPr/>
            <p:nvPr/>
          </p:nvSpPr>
          <p:spPr>
            <a:xfrm>
              <a:off x="6494588" y="1668042"/>
              <a:ext cx="51175" cy="51874"/>
            </a:xfrm>
            <a:custGeom>
              <a:avLst/>
              <a:gdLst/>
              <a:ahLst/>
              <a:cxnLst/>
              <a:rect l="l" t="t" r="r" b="b"/>
              <a:pathLst>
                <a:path w="1098" h="1113" extrusionOk="0">
                  <a:moveTo>
                    <a:pt x="0" y="0"/>
                  </a:moveTo>
                  <a:lnTo>
                    <a:pt x="0" y="1113"/>
                  </a:lnTo>
                  <a:lnTo>
                    <a:pt x="1098" y="1113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4" name="Google Shape;16242;p61"/>
            <p:cNvSpPr/>
            <p:nvPr/>
          </p:nvSpPr>
          <p:spPr>
            <a:xfrm>
              <a:off x="6545716" y="1668042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5" name="Google Shape;16243;p61"/>
            <p:cNvSpPr/>
            <p:nvPr/>
          </p:nvSpPr>
          <p:spPr>
            <a:xfrm>
              <a:off x="6597590" y="1668042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rgbClr val="9FC0C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6" name="Google Shape;16244;p61"/>
            <p:cNvSpPr/>
            <p:nvPr/>
          </p:nvSpPr>
          <p:spPr>
            <a:xfrm>
              <a:off x="6649465" y="1668042"/>
              <a:ext cx="51175" cy="51874"/>
            </a:xfrm>
            <a:custGeom>
              <a:avLst/>
              <a:gdLst/>
              <a:ahLst/>
              <a:cxnLst/>
              <a:rect l="l" t="t" r="r" b="b"/>
              <a:pathLst>
                <a:path w="1098" h="1113" extrusionOk="0">
                  <a:moveTo>
                    <a:pt x="0" y="0"/>
                  </a:moveTo>
                  <a:lnTo>
                    <a:pt x="0" y="1113"/>
                  </a:lnTo>
                  <a:lnTo>
                    <a:pt x="1098" y="1113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7" name="Google Shape;16245;p61"/>
            <p:cNvSpPr/>
            <p:nvPr/>
          </p:nvSpPr>
          <p:spPr>
            <a:xfrm>
              <a:off x="6029212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4" y="1098"/>
                  </a:lnTo>
                  <a:lnTo>
                    <a:pt x="1114" y="1"/>
                  </a:lnTo>
                  <a:close/>
                </a:path>
              </a:pathLst>
            </a:custGeom>
            <a:solidFill>
              <a:srgbClr val="7C97A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8" name="Google Shape;16246;p61"/>
            <p:cNvSpPr/>
            <p:nvPr/>
          </p:nvSpPr>
          <p:spPr>
            <a:xfrm>
              <a:off x="5978084" y="1719869"/>
              <a:ext cx="51175" cy="51222"/>
            </a:xfrm>
            <a:custGeom>
              <a:avLst/>
              <a:gdLst/>
              <a:ahLst/>
              <a:cxnLst/>
              <a:rect l="l" t="t" r="r" b="b"/>
              <a:pathLst>
                <a:path w="1098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098" y="1098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9" name="Google Shape;16247;p61"/>
            <p:cNvSpPr/>
            <p:nvPr/>
          </p:nvSpPr>
          <p:spPr>
            <a:xfrm>
              <a:off x="6081086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4" y="1098"/>
                  </a:lnTo>
                  <a:lnTo>
                    <a:pt x="1114" y="1"/>
                  </a:lnTo>
                  <a:close/>
                </a:path>
              </a:pathLst>
            </a:custGeom>
            <a:solidFill>
              <a:srgbClr val="7C97A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0" name="Google Shape;16248;p61"/>
            <p:cNvSpPr/>
            <p:nvPr/>
          </p:nvSpPr>
          <p:spPr>
            <a:xfrm>
              <a:off x="6132960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4" y="1098"/>
                  </a:lnTo>
                  <a:lnTo>
                    <a:pt x="1114" y="1"/>
                  </a:lnTo>
                  <a:close/>
                </a:path>
              </a:pathLst>
            </a:custGeom>
            <a:solidFill>
              <a:srgbClr val="617D8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1" name="Google Shape;16249;p61"/>
            <p:cNvSpPr/>
            <p:nvPr/>
          </p:nvSpPr>
          <p:spPr>
            <a:xfrm>
              <a:off x="6184834" y="1719869"/>
              <a:ext cx="51175" cy="51222"/>
            </a:xfrm>
            <a:custGeom>
              <a:avLst/>
              <a:gdLst/>
              <a:ahLst/>
              <a:cxnLst/>
              <a:rect l="l" t="t" r="r" b="b"/>
              <a:pathLst>
                <a:path w="1098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098" y="1098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rgbClr val="617D8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2" name="Google Shape;16250;p61"/>
            <p:cNvSpPr/>
            <p:nvPr/>
          </p:nvSpPr>
          <p:spPr>
            <a:xfrm>
              <a:off x="6235963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4" y="1098"/>
                  </a:lnTo>
                  <a:lnTo>
                    <a:pt x="1114" y="1"/>
                  </a:lnTo>
                  <a:close/>
                </a:path>
              </a:pathLst>
            </a:custGeom>
            <a:solidFill>
              <a:srgbClr val="7C97A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3" name="Google Shape;16251;p61"/>
            <p:cNvSpPr/>
            <p:nvPr/>
          </p:nvSpPr>
          <p:spPr>
            <a:xfrm>
              <a:off x="6287837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3" y="1098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rgbClr val="617D8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4" name="Google Shape;16252;p61"/>
            <p:cNvSpPr/>
            <p:nvPr/>
          </p:nvSpPr>
          <p:spPr>
            <a:xfrm>
              <a:off x="6339711" y="1719869"/>
              <a:ext cx="51175" cy="51222"/>
            </a:xfrm>
            <a:custGeom>
              <a:avLst/>
              <a:gdLst/>
              <a:ahLst/>
              <a:cxnLst/>
              <a:rect l="l" t="t" r="r" b="b"/>
              <a:pathLst>
                <a:path w="1098" h="1099" extrusionOk="0">
                  <a:moveTo>
                    <a:pt x="0" y="1"/>
                  </a:moveTo>
                  <a:lnTo>
                    <a:pt x="0" y="1098"/>
                  </a:lnTo>
                  <a:lnTo>
                    <a:pt x="1098" y="1098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rgbClr val="7C97A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5" name="Google Shape;16253;p61"/>
            <p:cNvSpPr/>
            <p:nvPr/>
          </p:nvSpPr>
          <p:spPr>
            <a:xfrm>
              <a:off x="6390840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4" y="1098"/>
                  </a:lnTo>
                  <a:lnTo>
                    <a:pt x="1114" y="1"/>
                  </a:lnTo>
                  <a:close/>
                </a:path>
              </a:pathLst>
            </a:custGeom>
            <a:solidFill>
              <a:srgbClr val="7C97A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6" name="Google Shape;16254;p61"/>
            <p:cNvSpPr/>
            <p:nvPr/>
          </p:nvSpPr>
          <p:spPr>
            <a:xfrm>
              <a:off x="6442714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3" y="1098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rgbClr val="7C97A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7" name="Google Shape;16255;p61"/>
            <p:cNvSpPr/>
            <p:nvPr/>
          </p:nvSpPr>
          <p:spPr>
            <a:xfrm>
              <a:off x="6494588" y="1719869"/>
              <a:ext cx="51175" cy="51222"/>
            </a:xfrm>
            <a:custGeom>
              <a:avLst/>
              <a:gdLst/>
              <a:ahLst/>
              <a:cxnLst/>
              <a:rect l="l" t="t" r="r" b="b"/>
              <a:pathLst>
                <a:path w="1098" h="1099" extrusionOk="0">
                  <a:moveTo>
                    <a:pt x="0" y="1"/>
                  </a:moveTo>
                  <a:lnTo>
                    <a:pt x="0" y="1098"/>
                  </a:lnTo>
                  <a:lnTo>
                    <a:pt x="1098" y="1098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rgbClr val="617D8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" name="Google Shape;16256;p61"/>
            <p:cNvSpPr/>
            <p:nvPr/>
          </p:nvSpPr>
          <p:spPr>
            <a:xfrm>
              <a:off x="6545716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4" y="1098"/>
                  </a:lnTo>
                  <a:lnTo>
                    <a:pt x="1114" y="1"/>
                  </a:lnTo>
                  <a:close/>
                </a:path>
              </a:pathLst>
            </a:custGeom>
            <a:solidFill>
              <a:srgbClr val="7C97A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" name="Google Shape;16257;p61"/>
            <p:cNvSpPr/>
            <p:nvPr/>
          </p:nvSpPr>
          <p:spPr>
            <a:xfrm>
              <a:off x="6597590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3" y="1098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" name="Google Shape;16258;p61"/>
            <p:cNvSpPr/>
            <p:nvPr/>
          </p:nvSpPr>
          <p:spPr>
            <a:xfrm>
              <a:off x="6649465" y="1719869"/>
              <a:ext cx="51175" cy="51222"/>
            </a:xfrm>
            <a:custGeom>
              <a:avLst/>
              <a:gdLst/>
              <a:ahLst/>
              <a:cxnLst/>
              <a:rect l="l" t="t" r="r" b="b"/>
              <a:pathLst>
                <a:path w="1098" h="1099" extrusionOk="0">
                  <a:moveTo>
                    <a:pt x="0" y="1"/>
                  </a:moveTo>
                  <a:lnTo>
                    <a:pt x="0" y="1098"/>
                  </a:lnTo>
                  <a:lnTo>
                    <a:pt x="1098" y="1098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rgbClr val="9FC0C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" name="Google Shape;16259;p61"/>
            <p:cNvSpPr/>
            <p:nvPr/>
          </p:nvSpPr>
          <p:spPr>
            <a:xfrm>
              <a:off x="6700593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3" y="1098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2" name="Google Shape;16260;p61"/>
            <p:cNvSpPr/>
            <p:nvPr/>
          </p:nvSpPr>
          <p:spPr>
            <a:xfrm>
              <a:off x="6029212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3" name="Google Shape;16261;p61"/>
            <p:cNvSpPr/>
            <p:nvPr/>
          </p:nvSpPr>
          <p:spPr>
            <a:xfrm>
              <a:off x="6081086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4" name="Google Shape;16262;p61"/>
            <p:cNvSpPr/>
            <p:nvPr/>
          </p:nvSpPr>
          <p:spPr>
            <a:xfrm>
              <a:off x="6132960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5" name="Google Shape;16263;p61"/>
            <p:cNvSpPr/>
            <p:nvPr/>
          </p:nvSpPr>
          <p:spPr>
            <a:xfrm>
              <a:off x="6184834" y="1771044"/>
              <a:ext cx="51175" cy="51874"/>
            </a:xfrm>
            <a:custGeom>
              <a:avLst/>
              <a:gdLst/>
              <a:ahLst/>
              <a:cxnLst/>
              <a:rect l="l" t="t" r="r" b="b"/>
              <a:pathLst>
                <a:path w="1098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098" y="1113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6" name="Google Shape;16264;p61"/>
            <p:cNvSpPr/>
            <p:nvPr/>
          </p:nvSpPr>
          <p:spPr>
            <a:xfrm>
              <a:off x="6235963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7" name="Google Shape;16265;p61"/>
            <p:cNvSpPr/>
            <p:nvPr/>
          </p:nvSpPr>
          <p:spPr>
            <a:xfrm>
              <a:off x="6287837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rgbClr val="617D8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8" name="Google Shape;16266;p61"/>
            <p:cNvSpPr/>
            <p:nvPr/>
          </p:nvSpPr>
          <p:spPr>
            <a:xfrm>
              <a:off x="6339711" y="1771044"/>
              <a:ext cx="51175" cy="51874"/>
            </a:xfrm>
            <a:custGeom>
              <a:avLst/>
              <a:gdLst/>
              <a:ahLst/>
              <a:cxnLst/>
              <a:rect l="l" t="t" r="r" b="b"/>
              <a:pathLst>
                <a:path w="1098" h="1113" extrusionOk="0">
                  <a:moveTo>
                    <a:pt x="0" y="0"/>
                  </a:moveTo>
                  <a:lnTo>
                    <a:pt x="0" y="1113"/>
                  </a:lnTo>
                  <a:lnTo>
                    <a:pt x="1098" y="1113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" name="Google Shape;16267;p61"/>
            <p:cNvSpPr/>
            <p:nvPr/>
          </p:nvSpPr>
          <p:spPr>
            <a:xfrm>
              <a:off x="6390840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" name="Google Shape;16268;p61"/>
            <p:cNvSpPr/>
            <p:nvPr/>
          </p:nvSpPr>
          <p:spPr>
            <a:xfrm>
              <a:off x="6442714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" name="Google Shape;16269;p61"/>
            <p:cNvSpPr/>
            <p:nvPr/>
          </p:nvSpPr>
          <p:spPr>
            <a:xfrm>
              <a:off x="6494588" y="1771044"/>
              <a:ext cx="51175" cy="51874"/>
            </a:xfrm>
            <a:custGeom>
              <a:avLst/>
              <a:gdLst/>
              <a:ahLst/>
              <a:cxnLst/>
              <a:rect l="l" t="t" r="r" b="b"/>
              <a:pathLst>
                <a:path w="1098" h="1113" extrusionOk="0">
                  <a:moveTo>
                    <a:pt x="0" y="0"/>
                  </a:moveTo>
                  <a:lnTo>
                    <a:pt x="0" y="1113"/>
                  </a:lnTo>
                  <a:lnTo>
                    <a:pt x="1098" y="1113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" name="Google Shape;16270;p61"/>
            <p:cNvSpPr/>
            <p:nvPr/>
          </p:nvSpPr>
          <p:spPr>
            <a:xfrm>
              <a:off x="6545716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" name="Google Shape;16271;p61"/>
            <p:cNvSpPr/>
            <p:nvPr/>
          </p:nvSpPr>
          <p:spPr>
            <a:xfrm>
              <a:off x="6597590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4" name="Google Shape;16272;p61"/>
            <p:cNvSpPr/>
            <p:nvPr/>
          </p:nvSpPr>
          <p:spPr>
            <a:xfrm>
              <a:off x="6649465" y="1771044"/>
              <a:ext cx="51175" cy="51874"/>
            </a:xfrm>
            <a:custGeom>
              <a:avLst/>
              <a:gdLst/>
              <a:ahLst/>
              <a:cxnLst/>
              <a:rect l="l" t="t" r="r" b="b"/>
              <a:pathLst>
                <a:path w="1098" h="1113" extrusionOk="0">
                  <a:moveTo>
                    <a:pt x="0" y="0"/>
                  </a:moveTo>
                  <a:lnTo>
                    <a:pt x="0" y="1113"/>
                  </a:lnTo>
                  <a:lnTo>
                    <a:pt x="1098" y="1113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5" name="Google Shape;16273;p61"/>
            <p:cNvSpPr/>
            <p:nvPr/>
          </p:nvSpPr>
          <p:spPr>
            <a:xfrm>
              <a:off x="6700593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6" name="Google Shape;16274;p61"/>
            <p:cNvSpPr/>
            <p:nvPr/>
          </p:nvSpPr>
          <p:spPr>
            <a:xfrm>
              <a:off x="6339711" y="1822872"/>
              <a:ext cx="51175" cy="51921"/>
            </a:xfrm>
            <a:custGeom>
              <a:avLst/>
              <a:gdLst/>
              <a:ahLst/>
              <a:cxnLst/>
              <a:rect l="l" t="t" r="r" b="b"/>
              <a:pathLst>
                <a:path w="1098" h="1114" extrusionOk="0">
                  <a:moveTo>
                    <a:pt x="0" y="1"/>
                  </a:moveTo>
                  <a:lnTo>
                    <a:pt x="0" y="1114"/>
                  </a:lnTo>
                  <a:lnTo>
                    <a:pt x="1098" y="1114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7" name="Google Shape;16275;p61"/>
            <p:cNvSpPr/>
            <p:nvPr/>
          </p:nvSpPr>
          <p:spPr>
            <a:xfrm>
              <a:off x="6494588" y="1822872"/>
              <a:ext cx="51175" cy="51921"/>
            </a:xfrm>
            <a:custGeom>
              <a:avLst/>
              <a:gdLst/>
              <a:ahLst/>
              <a:cxnLst/>
              <a:rect l="l" t="t" r="r" b="b"/>
              <a:pathLst>
                <a:path w="1098" h="1114" extrusionOk="0">
                  <a:moveTo>
                    <a:pt x="0" y="1"/>
                  </a:moveTo>
                  <a:lnTo>
                    <a:pt x="0" y="1114"/>
                  </a:lnTo>
                  <a:lnTo>
                    <a:pt x="1098" y="1114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8" name="Google Shape;16276;p61"/>
            <p:cNvSpPr/>
            <p:nvPr/>
          </p:nvSpPr>
          <p:spPr>
            <a:xfrm>
              <a:off x="6545716" y="1822872"/>
              <a:ext cx="51921" cy="51921"/>
            </a:xfrm>
            <a:custGeom>
              <a:avLst/>
              <a:gdLst/>
              <a:ahLst/>
              <a:cxnLst/>
              <a:rect l="l" t="t" r="r" b="b"/>
              <a:pathLst>
                <a:path w="1114" h="1114" extrusionOk="0">
                  <a:moveTo>
                    <a:pt x="1" y="1"/>
                  </a:moveTo>
                  <a:lnTo>
                    <a:pt x="1" y="1114"/>
                  </a:lnTo>
                  <a:lnTo>
                    <a:pt x="1114" y="1114"/>
                  </a:lnTo>
                  <a:lnTo>
                    <a:pt x="11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9" name="Google Shape;16277;p61"/>
            <p:cNvSpPr/>
            <p:nvPr/>
          </p:nvSpPr>
          <p:spPr>
            <a:xfrm>
              <a:off x="6597590" y="1822872"/>
              <a:ext cx="51921" cy="51921"/>
            </a:xfrm>
            <a:custGeom>
              <a:avLst/>
              <a:gdLst/>
              <a:ahLst/>
              <a:cxnLst/>
              <a:rect l="l" t="t" r="r" b="b"/>
              <a:pathLst>
                <a:path w="1114" h="1114" extrusionOk="0">
                  <a:moveTo>
                    <a:pt x="1" y="1"/>
                  </a:moveTo>
                  <a:lnTo>
                    <a:pt x="1" y="1114"/>
                  </a:lnTo>
                  <a:lnTo>
                    <a:pt x="1113" y="1114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" name="Google Shape;16278;p61"/>
            <p:cNvSpPr/>
            <p:nvPr/>
          </p:nvSpPr>
          <p:spPr>
            <a:xfrm>
              <a:off x="6649465" y="1822872"/>
              <a:ext cx="51175" cy="51921"/>
            </a:xfrm>
            <a:custGeom>
              <a:avLst/>
              <a:gdLst/>
              <a:ahLst/>
              <a:cxnLst/>
              <a:rect l="l" t="t" r="r" b="b"/>
              <a:pathLst>
                <a:path w="1098" h="1114" extrusionOk="0">
                  <a:moveTo>
                    <a:pt x="0" y="1"/>
                  </a:moveTo>
                  <a:lnTo>
                    <a:pt x="0" y="1114"/>
                  </a:lnTo>
                  <a:lnTo>
                    <a:pt x="1098" y="1114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" name="Google Shape;16279;p61"/>
            <p:cNvSpPr/>
            <p:nvPr/>
          </p:nvSpPr>
          <p:spPr>
            <a:xfrm>
              <a:off x="6390840" y="1874746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4" y="1098"/>
                  </a:lnTo>
                  <a:lnTo>
                    <a:pt x="11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" name="Google Shape;16280;p61"/>
            <p:cNvSpPr/>
            <p:nvPr/>
          </p:nvSpPr>
          <p:spPr>
            <a:xfrm>
              <a:off x="6442714" y="1874746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3" y="1098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" name="Google Shape;16281;p61"/>
            <p:cNvSpPr/>
            <p:nvPr/>
          </p:nvSpPr>
          <p:spPr>
            <a:xfrm>
              <a:off x="6494588" y="1874746"/>
              <a:ext cx="51175" cy="51222"/>
            </a:xfrm>
            <a:custGeom>
              <a:avLst/>
              <a:gdLst/>
              <a:ahLst/>
              <a:cxnLst/>
              <a:rect l="l" t="t" r="r" b="b"/>
              <a:pathLst>
                <a:path w="1098" h="1099" extrusionOk="0">
                  <a:moveTo>
                    <a:pt x="0" y="1"/>
                  </a:moveTo>
                  <a:lnTo>
                    <a:pt x="0" y="1098"/>
                  </a:lnTo>
                  <a:lnTo>
                    <a:pt x="1098" y="1098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" name="Google Shape;16282;p61"/>
            <p:cNvSpPr/>
            <p:nvPr/>
          </p:nvSpPr>
          <p:spPr>
            <a:xfrm>
              <a:off x="6545716" y="1874746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4" y="1098"/>
                  </a:lnTo>
                  <a:lnTo>
                    <a:pt x="111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5" name="Google Shape;16283;p61"/>
            <p:cNvSpPr/>
            <p:nvPr/>
          </p:nvSpPr>
          <p:spPr>
            <a:xfrm>
              <a:off x="6597590" y="1874746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3" y="1098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6" name="Google Shape;16284;p61"/>
            <p:cNvSpPr/>
            <p:nvPr/>
          </p:nvSpPr>
          <p:spPr>
            <a:xfrm>
              <a:off x="6649465" y="1874746"/>
              <a:ext cx="51175" cy="51222"/>
            </a:xfrm>
            <a:custGeom>
              <a:avLst/>
              <a:gdLst/>
              <a:ahLst/>
              <a:cxnLst/>
              <a:rect l="l" t="t" r="r" b="b"/>
              <a:pathLst>
                <a:path w="1098" h="1099" extrusionOk="0">
                  <a:moveTo>
                    <a:pt x="0" y="1"/>
                  </a:moveTo>
                  <a:lnTo>
                    <a:pt x="0" y="1098"/>
                  </a:lnTo>
                  <a:lnTo>
                    <a:pt x="1098" y="1098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7" name="Google Shape;16285;p61"/>
            <p:cNvSpPr/>
            <p:nvPr/>
          </p:nvSpPr>
          <p:spPr>
            <a:xfrm>
              <a:off x="6700593" y="1874746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3" y="1098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8" name="Google Shape;16286;p61"/>
            <p:cNvSpPr/>
            <p:nvPr/>
          </p:nvSpPr>
          <p:spPr>
            <a:xfrm>
              <a:off x="6545716" y="1925921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9" name="Google Shape;16287;p61"/>
            <p:cNvSpPr/>
            <p:nvPr/>
          </p:nvSpPr>
          <p:spPr>
            <a:xfrm>
              <a:off x="6597590" y="1925921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0" name="Google Shape;16288;p61"/>
            <p:cNvSpPr/>
            <p:nvPr/>
          </p:nvSpPr>
          <p:spPr>
            <a:xfrm>
              <a:off x="6649465" y="1925921"/>
              <a:ext cx="51175" cy="51874"/>
            </a:xfrm>
            <a:custGeom>
              <a:avLst/>
              <a:gdLst/>
              <a:ahLst/>
              <a:cxnLst/>
              <a:rect l="l" t="t" r="r" b="b"/>
              <a:pathLst>
                <a:path w="1098" h="1113" extrusionOk="0">
                  <a:moveTo>
                    <a:pt x="0" y="0"/>
                  </a:moveTo>
                  <a:lnTo>
                    <a:pt x="0" y="1113"/>
                  </a:lnTo>
                  <a:lnTo>
                    <a:pt x="1098" y="1113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1" name="Google Shape;16289;p61"/>
            <p:cNvSpPr/>
            <p:nvPr/>
          </p:nvSpPr>
          <p:spPr>
            <a:xfrm>
              <a:off x="6700593" y="1925921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2" name="Google Shape;16290;p61"/>
            <p:cNvSpPr/>
            <p:nvPr/>
          </p:nvSpPr>
          <p:spPr>
            <a:xfrm>
              <a:off x="6597590" y="1977748"/>
              <a:ext cx="51921" cy="51921"/>
            </a:xfrm>
            <a:custGeom>
              <a:avLst/>
              <a:gdLst/>
              <a:ahLst/>
              <a:cxnLst/>
              <a:rect l="l" t="t" r="r" b="b"/>
              <a:pathLst>
                <a:path w="1114" h="1114" extrusionOk="0">
                  <a:moveTo>
                    <a:pt x="1" y="1"/>
                  </a:moveTo>
                  <a:lnTo>
                    <a:pt x="1" y="1114"/>
                  </a:lnTo>
                  <a:lnTo>
                    <a:pt x="1113" y="1114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3" name="Google Shape;16291;p61"/>
            <p:cNvSpPr/>
            <p:nvPr/>
          </p:nvSpPr>
          <p:spPr>
            <a:xfrm>
              <a:off x="6649465" y="1977748"/>
              <a:ext cx="51175" cy="51921"/>
            </a:xfrm>
            <a:custGeom>
              <a:avLst/>
              <a:gdLst/>
              <a:ahLst/>
              <a:cxnLst/>
              <a:rect l="l" t="t" r="r" b="b"/>
              <a:pathLst>
                <a:path w="1098" h="1114" extrusionOk="0">
                  <a:moveTo>
                    <a:pt x="0" y="1"/>
                  </a:moveTo>
                  <a:lnTo>
                    <a:pt x="0" y="1114"/>
                  </a:lnTo>
                  <a:lnTo>
                    <a:pt x="1098" y="1114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4" name="Google Shape;16292;p61"/>
            <p:cNvSpPr/>
            <p:nvPr/>
          </p:nvSpPr>
          <p:spPr>
            <a:xfrm>
              <a:off x="6700593" y="1977748"/>
              <a:ext cx="51921" cy="51921"/>
            </a:xfrm>
            <a:custGeom>
              <a:avLst/>
              <a:gdLst/>
              <a:ahLst/>
              <a:cxnLst/>
              <a:rect l="l" t="t" r="r" b="b"/>
              <a:pathLst>
                <a:path w="1114" h="1114" extrusionOk="0">
                  <a:moveTo>
                    <a:pt x="1" y="1"/>
                  </a:moveTo>
                  <a:lnTo>
                    <a:pt x="1" y="1114"/>
                  </a:lnTo>
                  <a:lnTo>
                    <a:pt x="1113" y="1114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rgbClr val="7A533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5" name="Google Shape;16293;p61"/>
            <p:cNvSpPr/>
            <p:nvPr/>
          </p:nvSpPr>
          <p:spPr>
            <a:xfrm>
              <a:off x="6649465" y="2029623"/>
              <a:ext cx="51175" cy="51921"/>
            </a:xfrm>
            <a:custGeom>
              <a:avLst/>
              <a:gdLst/>
              <a:ahLst/>
              <a:cxnLst/>
              <a:rect l="l" t="t" r="r" b="b"/>
              <a:pathLst>
                <a:path w="1098" h="1114" extrusionOk="0">
                  <a:moveTo>
                    <a:pt x="0" y="1"/>
                  </a:moveTo>
                  <a:lnTo>
                    <a:pt x="0" y="1114"/>
                  </a:lnTo>
                  <a:lnTo>
                    <a:pt x="1098" y="1114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6" name="Google Shape;16294;p61"/>
            <p:cNvSpPr/>
            <p:nvPr/>
          </p:nvSpPr>
          <p:spPr>
            <a:xfrm>
              <a:off x="6700593" y="2029623"/>
              <a:ext cx="51921" cy="51921"/>
            </a:xfrm>
            <a:custGeom>
              <a:avLst/>
              <a:gdLst/>
              <a:ahLst/>
              <a:cxnLst/>
              <a:rect l="l" t="t" r="r" b="b"/>
              <a:pathLst>
                <a:path w="1114" h="1114" extrusionOk="0">
                  <a:moveTo>
                    <a:pt x="1" y="1"/>
                  </a:moveTo>
                  <a:lnTo>
                    <a:pt x="1" y="1114"/>
                  </a:lnTo>
                  <a:lnTo>
                    <a:pt x="1113" y="1114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7" name="Google Shape;16295;p61"/>
            <p:cNvSpPr/>
            <p:nvPr/>
          </p:nvSpPr>
          <p:spPr>
            <a:xfrm>
              <a:off x="6752467" y="1925921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0" y="0"/>
                  </a:moveTo>
                  <a:lnTo>
                    <a:pt x="0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8" name="Google Shape;16296;p61"/>
            <p:cNvSpPr/>
            <p:nvPr/>
          </p:nvSpPr>
          <p:spPr>
            <a:xfrm>
              <a:off x="6752467" y="1977748"/>
              <a:ext cx="51921" cy="51921"/>
            </a:xfrm>
            <a:custGeom>
              <a:avLst/>
              <a:gdLst/>
              <a:ahLst/>
              <a:cxnLst/>
              <a:rect l="l" t="t" r="r" b="b"/>
              <a:pathLst>
                <a:path w="1114" h="1114" extrusionOk="0">
                  <a:moveTo>
                    <a:pt x="0" y="1"/>
                  </a:moveTo>
                  <a:lnTo>
                    <a:pt x="0" y="1114"/>
                  </a:lnTo>
                  <a:lnTo>
                    <a:pt x="1113" y="1114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9" name="Google Shape;16297;p61"/>
            <p:cNvSpPr/>
            <p:nvPr/>
          </p:nvSpPr>
          <p:spPr>
            <a:xfrm>
              <a:off x="6752467" y="2029623"/>
              <a:ext cx="51921" cy="51921"/>
            </a:xfrm>
            <a:custGeom>
              <a:avLst/>
              <a:gdLst/>
              <a:ahLst/>
              <a:cxnLst/>
              <a:rect l="l" t="t" r="r" b="b"/>
              <a:pathLst>
                <a:path w="1114" h="1114" extrusionOk="0">
                  <a:moveTo>
                    <a:pt x="0" y="1"/>
                  </a:moveTo>
                  <a:lnTo>
                    <a:pt x="0" y="1114"/>
                  </a:lnTo>
                  <a:lnTo>
                    <a:pt x="1113" y="1114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pic>
        <p:nvPicPr>
          <p:cNvPr id="100" name="Picture 99"/>
          <p:cNvPicPr>
            <a:picLocks noChangeAspect="1"/>
          </p:cNvPicPr>
          <p:nvPr/>
        </p:nvPicPr>
        <p:blipFill rotWithShape="1">
          <a:blip r:embed="rId1"/>
          <a:srcRect l="47071" t="51015" r="30826" b="39175"/>
          <a:stretch>
            <a:fillRect/>
          </a:stretch>
        </p:blipFill>
        <p:spPr>
          <a:xfrm>
            <a:off x="3577614" y="5169287"/>
            <a:ext cx="2198913" cy="768295"/>
          </a:xfrm>
          <a:prstGeom prst="rect">
            <a:avLst/>
          </a:prstGeom>
        </p:spPr>
      </p:pic>
      <p:grpSp>
        <p:nvGrpSpPr>
          <p:cNvPr id="243" name="Google Shape;15077;p45"/>
          <p:cNvGrpSpPr/>
          <p:nvPr/>
        </p:nvGrpSpPr>
        <p:grpSpPr>
          <a:xfrm>
            <a:off x="152934" y="3610259"/>
            <a:ext cx="1829223" cy="2374348"/>
            <a:chOff x="2590725" y="1407025"/>
            <a:chExt cx="346594" cy="449875"/>
          </a:xfrm>
        </p:grpSpPr>
        <p:sp>
          <p:nvSpPr>
            <p:cNvPr id="244" name="Google Shape;15078;p45"/>
            <p:cNvSpPr/>
            <p:nvPr/>
          </p:nvSpPr>
          <p:spPr>
            <a:xfrm>
              <a:off x="2611100" y="1454450"/>
              <a:ext cx="282950" cy="177525"/>
            </a:xfrm>
            <a:custGeom>
              <a:avLst/>
              <a:gdLst/>
              <a:ahLst/>
              <a:cxnLst/>
              <a:rect l="l" t="t" r="r" b="b"/>
              <a:pathLst>
                <a:path w="11318" h="7101" extrusionOk="0">
                  <a:moveTo>
                    <a:pt x="0" y="0"/>
                  </a:moveTo>
                  <a:lnTo>
                    <a:pt x="0" y="7101"/>
                  </a:lnTo>
                  <a:lnTo>
                    <a:pt x="11317" y="7101"/>
                  </a:lnTo>
                  <a:lnTo>
                    <a:pt x="1131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5" name="Google Shape;15079;p45"/>
            <p:cNvSpPr/>
            <p:nvPr/>
          </p:nvSpPr>
          <p:spPr>
            <a:xfrm>
              <a:off x="2590725" y="1542225"/>
              <a:ext cx="20400" cy="44700"/>
            </a:xfrm>
            <a:custGeom>
              <a:avLst/>
              <a:gdLst/>
              <a:ahLst/>
              <a:cxnLst/>
              <a:rect l="l" t="t" r="r" b="b"/>
              <a:pathLst>
                <a:path w="816" h="1788" extrusionOk="0">
                  <a:moveTo>
                    <a:pt x="0" y="0"/>
                  </a:moveTo>
                  <a:lnTo>
                    <a:pt x="0" y="1787"/>
                  </a:lnTo>
                  <a:lnTo>
                    <a:pt x="815" y="1787"/>
                  </a:lnTo>
                  <a:lnTo>
                    <a:pt x="81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6" name="Google Shape;15080;p45"/>
            <p:cNvSpPr/>
            <p:nvPr/>
          </p:nvSpPr>
          <p:spPr>
            <a:xfrm>
              <a:off x="2590725" y="1586900"/>
              <a:ext cx="20400" cy="45075"/>
            </a:xfrm>
            <a:custGeom>
              <a:avLst/>
              <a:gdLst/>
              <a:ahLst/>
              <a:cxnLst/>
              <a:rect l="l" t="t" r="r" b="b"/>
              <a:pathLst>
                <a:path w="816" h="1803" extrusionOk="0">
                  <a:moveTo>
                    <a:pt x="0" y="0"/>
                  </a:moveTo>
                  <a:lnTo>
                    <a:pt x="0" y="1803"/>
                  </a:lnTo>
                  <a:lnTo>
                    <a:pt x="815" y="1803"/>
                  </a:lnTo>
                  <a:lnTo>
                    <a:pt x="81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7" name="Google Shape;15081;p45"/>
            <p:cNvSpPr/>
            <p:nvPr/>
          </p:nvSpPr>
          <p:spPr>
            <a:xfrm>
              <a:off x="2894025" y="1542225"/>
              <a:ext cx="20400" cy="44700"/>
            </a:xfrm>
            <a:custGeom>
              <a:avLst/>
              <a:gdLst/>
              <a:ahLst/>
              <a:cxnLst/>
              <a:rect l="l" t="t" r="r" b="b"/>
              <a:pathLst>
                <a:path w="816" h="1788" extrusionOk="0">
                  <a:moveTo>
                    <a:pt x="0" y="0"/>
                  </a:moveTo>
                  <a:lnTo>
                    <a:pt x="0" y="1787"/>
                  </a:lnTo>
                  <a:lnTo>
                    <a:pt x="815" y="1787"/>
                  </a:lnTo>
                  <a:lnTo>
                    <a:pt x="81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8" name="Google Shape;15082;p45"/>
            <p:cNvSpPr/>
            <p:nvPr/>
          </p:nvSpPr>
          <p:spPr>
            <a:xfrm>
              <a:off x="2722000" y="1609625"/>
              <a:ext cx="60750" cy="22350"/>
            </a:xfrm>
            <a:custGeom>
              <a:avLst/>
              <a:gdLst/>
              <a:ahLst/>
              <a:cxnLst/>
              <a:rect l="l" t="t" r="r" b="b"/>
              <a:pathLst>
                <a:path w="2430" h="894" extrusionOk="0">
                  <a:moveTo>
                    <a:pt x="0" y="0"/>
                  </a:moveTo>
                  <a:lnTo>
                    <a:pt x="0" y="894"/>
                  </a:lnTo>
                  <a:lnTo>
                    <a:pt x="2430" y="894"/>
                  </a:lnTo>
                  <a:lnTo>
                    <a:pt x="24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9" name="Google Shape;15083;p45"/>
            <p:cNvSpPr/>
            <p:nvPr/>
          </p:nvSpPr>
          <p:spPr>
            <a:xfrm>
              <a:off x="2894025" y="1631950"/>
              <a:ext cx="20400" cy="45100"/>
            </a:xfrm>
            <a:custGeom>
              <a:avLst/>
              <a:gdLst/>
              <a:ahLst/>
              <a:cxnLst/>
              <a:rect l="l" t="t" r="r" b="b"/>
              <a:pathLst>
                <a:path w="816" h="1804" extrusionOk="0">
                  <a:moveTo>
                    <a:pt x="0" y="1"/>
                  </a:moveTo>
                  <a:lnTo>
                    <a:pt x="0" y="1803"/>
                  </a:lnTo>
                  <a:lnTo>
                    <a:pt x="815" y="1803"/>
                  </a:lnTo>
                  <a:lnTo>
                    <a:pt x="81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0" name="Google Shape;15084;p45"/>
            <p:cNvSpPr/>
            <p:nvPr/>
          </p:nvSpPr>
          <p:spPr>
            <a:xfrm>
              <a:off x="2611100" y="1407025"/>
              <a:ext cx="282950" cy="224950"/>
            </a:xfrm>
            <a:custGeom>
              <a:avLst/>
              <a:gdLst/>
              <a:ahLst/>
              <a:cxnLst/>
              <a:rect l="l" t="t" r="r" b="b"/>
              <a:pathLst>
                <a:path w="11318" h="8998" extrusionOk="0">
                  <a:moveTo>
                    <a:pt x="800" y="1"/>
                  </a:moveTo>
                  <a:lnTo>
                    <a:pt x="800" y="894"/>
                  </a:lnTo>
                  <a:lnTo>
                    <a:pt x="0" y="894"/>
                  </a:lnTo>
                  <a:lnTo>
                    <a:pt x="0" y="6302"/>
                  </a:lnTo>
                  <a:lnTo>
                    <a:pt x="800" y="6302"/>
                  </a:lnTo>
                  <a:lnTo>
                    <a:pt x="800" y="3606"/>
                  </a:lnTo>
                  <a:lnTo>
                    <a:pt x="5659" y="3606"/>
                  </a:lnTo>
                  <a:lnTo>
                    <a:pt x="5659" y="4499"/>
                  </a:lnTo>
                  <a:lnTo>
                    <a:pt x="8088" y="4499"/>
                  </a:lnTo>
                  <a:lnTo>
                    <a:pt x="8088" y="5408"/>
                  </a:lnTo>
                  <a:lnTo>
                    <a:pt x="9703" y="5408"/>
                  </a:lnTo>
                  <a:lnTo>
                    <a:pt x="9703" y="6302"/>
                  </a:lnTo>
                  <a:lnTo>
                    <a:pt x="10518" y="6302"/>
                  </a:lnTo>
                  <a:lnTo>
                    <a:pt x="10518" y="8998"/>
                  </a:lnTo>
                  <a:lnTo>
                    <a:pt x="11317" y="8998"/>
                  </a:lnTo>
                  <a:lnTo>
                    <a:pt x="11317" y="894"/>
                  </a:lnTo>
                  <a:lnTo>
                    <a:pt x="10518" y="894"/>
                  </a:lnTo>
                  <a:lnTo>
                    <a:pt x="105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1" name="Google Shape;15085;p45"/>
            <p:cNvSpPr/>
            <p:nvPr/>
          </p:nvSpPr>
          <p:spPr>
            <a:xfrm>
              <a:off x="2651450" y="1542225"/>
              <a:ext cx="20025" cy="44700"/>
            </a:xfrm>
            <a:custGeom>
              <a:avLst/>
              <a:gdLst/>
              <a:ahLst/>
              <a:cxnLst/>
              <a:rect l="l" t="t" r="r" b="b"/>
              <a:pathLst>
                <a:path w="801" h="1788" extrusionOk="0">
                  <a:moveTo>
                    <a:pt x="1" y="0"/>
                  </a:moveTo>
                  <a:lnTo>
                    <a:pt x="1" y="1787"/>
                  </a:lnTo>
                  <a:lnTo>
                    <a:pt x="800" y="1787"/>
                  </a:lnTo>
                  <a:lnTo>
                    <a:pt x="80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2" name="Google Shape;15086;p45"/>
            <p:cNvSpPr/>
            <p:nvPr/>
          </p:nvSpPr>
          <p:spPr>
            <a:xfrm>
              <a:off x="2833275" y="1542225"/>
              <a:ext cx="20400" cy="44700"/>
            </a:xfrm>
            <a:custGeom>
              <a:avLst/>
              <a:gdLst/>
              <a:ahLst/>
              <a:cxnLst/>
              <a:rect l="l" t="t" r="r" b="b"/>
              <a:pathLst>
                <a:path w="816" h="1788" extrusionOk="0">
                  <a:moveTo>
                    <a:pt x="1" y="0"/>
                  </a:moveTo>
                  <a:lnTo>
                    <a:pt x="1" y="1787"/>
                  </a:lnTo>
                  <a:lnTo>
                    <a:pt x="816" y="1787"/>
                  </a:lnTo>
                  <a:lnTo>
                    <a:pt x="81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3" name="Google Shape;15087;p45"/>
            <p:cNvSpPr/>
            <p:nvPr/>
          </p:nvSpPr>
          <p:spPr>
            <a:xfrm>
              <a:off x="2611100" y="1744425"/>
              <a:ext cx="40375" cy="67800"/>
            </a:xfrm>
            <a:custGeom>
              <a:avLst/>
              <a:gdLst/>
              <a:ahLst/>
              <a:cxnLst/>
              <a:rect l="l" t="t" r="r" b="b"/>
              <a:pathLst>
                <a:path w="1615" h="2712" extrusionOk="0">
                  <a:moveTo>
                    <a:pt x="0" y="0"/>
                  </a:moveTo>
                  <a:lnTo>
                    <a:pt x="0" y="2712"/>
                  </a:lnTo>
                  <a:lnTo>
                    <a:pt x="800" y="2712"/>
                  </a:lnTo>
                  <a:lnTo>
                    <a:pt x="800" y="1803"/>
                  </a:lnTo>
                  <a:lnTo>
                    <a:pt x="1615" y="1803"/>
                  </a:lnTo>
                  <a:lnTo>
                    <a:pt x="1615" y="909"/>
                  </a:lnTo>
                  <a:lnTo>
                    <a:pt x="800" y="909"/>
                  </a:lnTo>
                  <a:lnTo>
                    <a:pt x="80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4" name="Google Shape;15088;p45"/>
            <p:cNvSpPr/>
            <p:nvPr/>
          </p:nvSpPr>
          <p:spPr>
            <a:xfrm>
              <a:off x="2671450" y="1744425"/>
              <a:ext cx="161850" cy="22750"/>
            </a:xfrm>
            <a:custGeom>
              <a:avLst/>
              <a:gdLst/>
              <a:ahLst/>
              <a:cxnLst/>
              <a:rect l="l" t="t" r="r" b="b"/>
              <a:pathLst>
                <a:path w="6474" h="910" extrusionOk="0">
                  <a:moveTo>
                    <a:pt x="0" y="0"/>
                  </a:moveTo>
                  <a:lnTo>
                    <a:pt x="0" y="909"/>
                  </a:lnTo>
                  <a:lnTo>
                    <a:pt x="6474" y="909"/>
                  </a:lnTo>
                  <a:lnTo>
                    <a:pt x="647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5" name="Google Shape;15089;p45"/>
            <p:cNvSpPr/>
            <p:nvPr/>
          </p:nvSpPr>
          <p:spPr>
            <a:xfrm>
              <a:off x="2671450" y="1631950"/>
              <a:ext cx="161850" cy="112500"/>
            </a:xfrm>
            <a:custGeom>
              <a:avLst/>
              <a:gdLst/>
              <a:ahLst/>
              <a:cxnLst/>
              <a:rect l="l" t="t" r="r" b="b"/>
              <a:pathLst>
                <a:path w="6474" h="4500" extrusionOk="0">
                  <a:moveTo>
                    <a:pt x="0" y="1"/>
                  </a:moveTo>
                  <a:lnTo>
                    <a:pt x="0" y="4499"/>
                  </a:lnTo>
                  <a:lnTo>
                    <a:pt x="6474" y="4499"/>
                  </a:lnTo>
                  <a:lnTo>
                    <a:pt x="647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6" name="Google Shape;15090;p45"/>
            <p:cNvSpPr/>
            <p:nvPr/>
          </p:nvSpPr>
          <p:spPr>
            <a:xfrm>
              <a:off x="2651450" y="1654675"/>
              <a:ext cx="202225" cy="22375"/>
            </a:xfrm>
            <a:custGeom>
              <a:avLst/>
              <a:gdLst/>
              <a:ahLst/>
              <a:cxnLst/>
              <a:rect l="l" t="t" r="r" b="b"/>
              <a:pathLst>
                <a:path w="8089" h="895" extrusionOk="0">
                  <a:moveTo>
                    <a:pt x="1" y="1"/>
                  </a:moveTo>
                  <a:lnTo>
                    <a:pt x="1" y="894"/>
                  </a:lnTo>
                  <a:lnTo>
                    <a:pt x="8089" y="894"/>
                  </a:lnTo>
                  <a:lnTo>
                    <a:pt x="808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7" name="Google Shape;15091;p45"/>
            <p:cNvSpPr/>
            <p:nvPr/>
          </p:nvSpPr>
          <p:spPr>
            <a:xfrm rot="16200000">
              <a:off x="2882044" y="1625341"/>
              <a:ext cx="20400" cy="90151"/>
            </a:xfrm>
            <a:custGeom>
              <a:avLst/>
              <a:gdLst/>
              <a:ahLst/>
              <a:cxnLst/>
              <a:rect l="l" t="t" r="r" b="b"/>
              <a:pathLst>
                <a:path w="816" h="3606" extrusionOk="0">
                  <a:moveTo>
                    <a:pt x="1" y="0"/>
                  </a:moveTo>
                  <a:lnTo>
                    <a:pt x="1" y="3605"/>
                  </a:lnTo>
                  <a:lnTo>
                    <a:pt x="816" y="3605"/>
                  </a:lnTo>
                  <a:lnTo>
                    <a:pt x="81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8" name="Google Shape;15092;p45"/>
            <p:cNvSpPr/>
            <p:nvPr/>
          </p:nvSpPr>
          <p:spPr>
            <a:xfrm>
              <a:off x="2631075" y="1677025"/>
              <a:ext cx="20400" cy="75213"/>
            </a:xfrm>
            <a:custGeom>
              <a:avLst/>
              <a:gdLst/>
              <a:ahLst/>
              <a:cxnLst/>
              <a:rect l="l" t="t" r="r" b="b"/>
              <a:pathLst>
                <a:path w="816" h="3606" extrusionOk="0">
                  <a:moveTo>
                    <a:pt x="1" y="0"/>
                  </a:moveTo>
                  <a:lnTo>
                    <a:pt x="1" y="3605"/>
                  </a:lnTo>
                  <a:lnTo>
                    <a:pt x="816" y="3605"/>
                  </a:lnTo>
                  <a:lnTo>
                    <a:pt x="81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9" name="Google Shape;15093;p45"/>
            <p:cNvSpPr/>
            <p:nvPr/>
          </p:nvSpPr>
          <p:spPr>
            <a:xfrm>
              <a:off x="2671450" y="1767150"/>
              <a:ext cx="161850" cy="67425"/>
            </a:xfrm>
            <a:custGeom>
              <a:avLst/>
              <a:gdLst/>
              <a:ahLst/>
              <a:cxnLst/>
              <a:rect l="l" t="t" r="r" b="b"/>
              <a:pathLst>
                <a:path w="6474" h="2697" extrusionOk="0">
                  <a:moveTo>
                    <a:pt x="0" y="0"/>
                  </a:moveTo>
                  <a:lnTo>
                    <a:pt x="0" y="2696"/>
                  </a:lnTo>
                  <a:lnTo>
                    <a:pt x="815" y="2696"/>
                  </a:lnTo>
                  <a:lnTo>
                    <a:pt x="815" y="894"/>
                  </a:lnTo>
                  <a:lnTo>
                    <a:pt x="5674" y="894"/>
                  </a:lnTo>
                  <a:lnTo>
                    <a:pt x="5674" y="2696"/>
                  </a:lnTo>
                  <a:lnTo>
                    <a:pt x="6474" y="2696"/>
                  </a:lnTo>
                  <a:lnTo>
                    <a:pt x="64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60" name="Google Shape;15094;p45"/>
            <p:cNvSpPr/>
            <p:nvPr/>
          </p:nvSpPr>
          <p:spPr>
            <a:xfrm>
              <a:off x="2671450" y="1834550"/>
              <a:ext cx="20400" cy="22350"/>
            </a:xfrm>
            <a:custGeom>
              <a:avLst/>
              <a:gdLst/>
              <a:ahLst/>
              <a:cxnLst/>
              <a:rect l="l" t="t" r="r" b="b"/>
              <a:pathLst>
                <a:path w="816" h="894" extrusionOk="0">
                  <a:moveTo>
                    <a:pt x="0" y="0"/>
                  </a:moveTo>
                  <a:lnTo>
                    <a:pt x="0" y="894"/>
                  </a:lnTo>
                  <a:lnTo>
                    <a:pt x="815" y="894"/>
                  </a:lnTo>
                  <a:lnTo>
                    <a:pt x="81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61" name="Google Shape;15095;p45"/>
            <p:cNvSpPr/>
            <p:nvPr/>
          </p:nvSpPr>
          <p:spPr>
            <a:xfrm>
              <a:off x="2813300" y="1834550"/>
              <a:ext cx="20000" cy="22350"/>
            </a:xfrm>
            <a:custGeom>
              <a:avLst/>
              <a:gdLst/>
              <a:ahLst/>
              <a:cxnLst/>
              <a:rect l="l" t="t" r="r" b="b"/>
              <a:pathLst>
                <a:path w="800" h="894" extrusionOk="0">
                  <a:moveTo>
                    <a:pt x="0" y="0"/>
                  </a:moveTo>
                  <a:lnTo>
                    <a:pt x="0" y="894"/>
                  </a:lnTo>
                  <a:lnTo>
                    <a:pt x="800" y="894"/>
                  </a:lnTo>
                  <a:lnTo>
                    <a:pt x="8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pic>
        <p:nvPicPr>
          <p:cNvPr id="262" name="Picture 261">
            <a:hlinkClick r:id="" action="ppaction://noaction"/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5404" y="3274725"/>
            <a:ext cx="1446909" cy="1959017"/>
          </a:xfrm>
          <a:prstGeom prst="rect">
            <a:avLst/>
          </a:prstGeom>
        </p:spPr>
      </p:pic>
      <p:pic>
        <p:nvPicPr>
          <p:cNvPr id="263" name="Picture 262">
            <a:hlinkClick r:id="" action="ppaction://noaction"/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35338" y="1769732"/>
            <a:ext cx="1446909" cy="1959017"/>
          </a:xfrm>
          <a:prstGeom prst="rect">
            <a:avLst/>
          </a:prstGeom>
        </p:spPr>
      </p:pic>
      <p:pic>
        <p:nvPicPr>
          <p:cNvPr id="264" name="Picture 263">
            <a:hlinkClick r:id="" action="ppaction://noaction"/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25000" y="165521"/>
            <a:ext cx="1446909" cy="1959017"/>
          </a:xfrm>
          <a:prstGeom prst="rect">
            <a:avLst/>
          </a:prstGeom>
        </p:spPr>
      </p:pic>
      <p:pic>
        <p:nvPicPr>
          <p:cNvPr id="265" name="Picture 264">
            <a:hlinkClick r:id="" action="ppaction://noaction"/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00875" y="3530920"/>
            <a:ext cx="1446909" cy="1959017"/>
          </a:xfrm>
          <a:prstGeom prst="rect">
            <a:avLst/>
          </a:prstGeom>
        </p:spPr>
      </p:pic>
      <p:sp>
        <p:nvSpPr>
          <p:cNvPr id="266" name="Speech Bubble: Rectangle with Corners Rounded 265"/>
          <p:cNvSpPr/>
          <p:nvPr/>
        </p:nvSpPr>
        <p:spPr>
          <a:xfrm>
            <a:off x="3129561" y="2124537"/>
            <a:ext cx="783952" cy="912944"/>
          </a:xfrm>
          <a:prstGeom prst="wedgeRoundRectCallout">
            <a:avLst>
              <a:gd name="adj1" fmla="val 74408"/>
              <a:gd name="adj2" fmla="val 6560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>
              <a:buClr>
                <a:srgbClr val="000000"/>
              </a:buClr>
            </a:pPr>
            <a:r>
              <a:rPr lang="en-US" sz="5335" kern="0" dirty="0">
                <a:solidFill>
                  <a:srgbClr val="352381">
                    <a:lumMod val="10000"/>
                  </a:srgbClr>
                </a:solidFill>
                <a:latin typeface="SVN-Blade Runner" panose="02040603050506020204" pitchFamily="18" charset="0"/>
                <a:sym typeface="Arial" panose="020B0604020202020204"/>
              </a:rPr>
              <a:t>1</a:t>
            </a:r>
            <a:endParaRPr lang="en-US" sz="5335" kern="0" dirty="0">
              <a:solidFill>
                <a:srgbClr val="352381">
                  <a:lumMod val="10000"/>
                </a:srgbClr>
              </a:solidFill>
              <a:latin typeface="SVN-Blade Runner" panose="02040603050506020204" pitchFamily="18" charset="0"/>
              <a:sym typeface="Arial" panose="020B0604020202020204"/>
            </a:endParaRPr>
          </a:p>
        </p:txBody>
      </p:sp>
      <p:sp>
        <p:nvSpPr>
          <p:cNvPr id="267" name="Speech Bubble: Rectangle with Corners Rounded 266"/>
          <p:cNvSpPr/>
          <p:nvPr/>
        </p:nvSpPr>
        <p:spPr>
          <a:xfrm>
            <a:off x="5451385" y="839491"/>
            <a:ext cx="783952" cy="912944"/>
          </a:xfrm>
          <a:prstGeom prst="wedgeRoundRectCallout">
            <a:avLst>
              <a:gd name="adj1" fmla="val 112986"/>
              <a:gd name="adj2" fmla="val 4386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>
              <a:buClr>
                <a:srgbClr val="000000"/>
              </a:buClr>
            </a:pPr>
            <a:r>
              <a:rPr lang="en-US" sz="5335" kern="0" dirty="0">
                <a:solidFill>
                  <a:srgbClr val="352381">
                    <a:lumMod val="10000"/>
                  </a:srgbClr>
                </a:solidFill>
                <a:latin typeface="SVN-Blade Runner" panose="02040603050506020204" pitchFamily="18" charset="0"/>
                <a:sym typeface="Arial" panose="020B0604020202020204"/>
              </a:rPr>
              <a:t>2</a:t>
            </a:r>
            <a:endParaRPr lang="en-US" sz="5335" kern="0" dirty="0">
              <a:solidFill>
                <a:srgbClr val="352381">
                  <a:lumMod val="10000"/>
                </a:srgbClr>
              </a:solidFill>
              <a:latin typeface="SVN-Blade Runner" panose="02040603050506020204" pitchFamily="18" charset="0"/>
              <a:sym typeface="Arial" panose="020B0604020202020204"/>
            </a:endParaRPr>
          </a:p>
        </p:txBody>
      </p:sp>
      <p:sp>
        <p:nvSpPr>
          <p:cNvPr id="268" name="Speech Bubble: Rectangle with Corners Rounded 267"/>
          <p:cNvSpPr/>
          <p:nvPr/>
        </p:nvSpPr>
        <p:spPr>
          <a:xfrm>
            <a:off x="8084679" y="2516056"/>
            <a:ext cx="783952" cy="912944"/>
          </a:xfrm>
          <a:prstGeom prst="wedgeRoundRectCallout">
            <a:avLst>
              <a:gd name="adj1" fmla="val 43063"/>
              <a:gd name="adj2" fmla="val 7285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>
              <a:buClr>
                <a:srgbClr val="000000"/>
              </a:buClr>
            </a:pPr>
            <a:r>
              <a:rPr lang="en-US" sz="5335" kern="0" dirty="0">
                <a:solidFill>
                  <a:srgbClr val="352381">
                    <a:lumMod val="10000"/>
                  </a:srgbClr>
                </a:solidFill>
                <a:latin typeface="SVN-Blade Runner" panose="02040603050506020204" pitchFamily="18" charset="0"/>
                <a:sym typeface="Arial" panose="020B0604020202020204"/>
              </a:rPr>
              <a:t>3</a:t>
            </a:r>
            <a:endParaRPr lang="en-US" sz="5335" kern="0" dirty="0">
              <a:solidFill>
                <a:srgbClr val="352381">
                  <a:lumMod val="10000"/>
                </a:srgbClr>
              </a:solidFill>
              <a:latin typeface="SVN-Blade Runner" panose="02040603050506020204" pitchFamily="18" charset="0"/>
              <a:sym typeface="Arial" panose="020B0604020202020204"/>
            </a:endParaRPr>
          </a:p>
        </p:txBody>
      </p:sp>
      <p:sp>
        <p:nvSpPr>
          <p:cNvPr id="269" name="Speech Bubble: Rectangle with Corners Rounded 268"/>
          <p:cNvSpPr/>
          <p:nvPr/>
        </p:nvSpPr>
        <p:spPr>
          <a:xfrm>
            <a:off x="8554747" y="94057"/>
            <a:ext cx="783952" cy="912944"/>
          </a:xfrm>
          <a:prstGeom prst="wedgeRoundRectCallout">
            <a:avLst>
              <a:gd name="adj1" fmla="val 81641"/>
              <a:gd name="adj2" fmla="val 7285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>
              <a:buClr>
                <a:srgbClr val="000000"/>
              </a:buClr>
            </a:pPr>
            <a:r>
              <a:rPr lang="en-US" sz="5335" kern="0" dirty="0">
                <a:solidFill>
                  <a:srgbClr val="352381">
                    <a:lumMod val="10000"/>
                  </a:srgbClr>
                </a:solidFill>
                <a:latin typeface="SVN-Blade Runner" panose="02040603050506020204" pitchFamily="18" charset="0"/>
                <a:sym typeface="Arial" panose="020B0604020202020204"/>
              </a:rPr>
              <a:t>4</a:t>
            </a:r>
            <a:endParaRPr lang="en-US" sz="5335" kern="0" dirty="0">
              <a:solidFill>
                <a:srgbClr val="352381">
                  <a:lumMod val="10000"/>
                </a:srgbClr>
              </a:solidFill>
              <a:latin typeface="SVN-Blade Runner" panose="02040603050506020204" pitchFamily="18" charset="0"/>
              <a:sym typeface="Arial" panose="020B0604020202020204"/>
            </a:endParaRPr>
          </a:p>
        </p:txBody>
      </p:sp>
      <p:pic>
        <p:nvPicPr>
          <p:cNvPr id="270" name="Picture 269">
            <a:hlinkClick r:id="" action="ppaction://noaction"/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131855">
            <a:off x="4040466" y="3759009"/>
            <a:ext cx="1446909" cy="1959017"/>
          </a:xfrm>
          <a:prstGeom prst="rect">
            <a:avLst/>
          </a:prstGeom>
        </p:spPr>
      </p:pic>
      <p:grpSp>
        <p:nvGrpSpPr>
          <p:cNvPr id="271" name="Google Shape;16125;p61"/>
          <p:cNvGrpSpPr/>
          <p:nvPr/>
        </p:nvGrpSpPr>
        <p:grpSpPr>
          <a:xfrm>
            <a:off x="4481026" y="3398996"/>
            <a:ext cx="640015" cy="568923"/>
            <a:chOff x="3097058" y="1823311"/>
            <a:chExt cx="480011" cy="426692"/>
          </a:xfrm>
        </p:grpSpPr>
        <p:sp>
          <p:nvSpPr>
            <p:cNvPr id="272" name="Google Shape;16126;p61"/>
            <p:cNvSpPr/>
            <p:nvPr/>
          </p:nvSpPr>
          <p:spPr>
            <a:xfrm>
              <a:off x="3150377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3" name="Google Shape;16127;p61"/>
            <p:cNvSpPr/>
            <p:nvPr/>
          </p:nvSpPr>
          <p:spPr>
            <a:xfrm>
              <a:off x="3257015" y="1823311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4" name="Google Shape;16128;p61"/>
            <p:cNvSpPr/>
            <p:nvPr/>
          </p:nvSpPr>
          <p:spPr>
            <a:xfrm>
              <a:off x="3310381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5" name="Google Shape;16129;p61"/>
            <p:cNvSpPr/>
            <p:nvPr/>
          </p:nvSpPr>
          <p:spPr>
            <a:xfrm>
              <a:off x="3363700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6" name="Google Shape;16130;p61"/>
            <p:cNvSpPr/>
            <p:nvPr/>
          </p:nvSpPr>
          <p:spPr>
            <a:xfrm>
              <a:off x="3203696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7" name="Google Shape;16131;p61"/>
            <p:cNvSpPr/>
            <p:nvPr/>
          </p:nvSpPr>
          <p:spPr>
            <a:xfrm>
              <a:off x="3363700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8" name="Google Shape;16132;p61"/>
            <p:cNvSpPr/>
            <p:nvPr/>
          </p:nvSpPr>
          <p:spPr>
            <a:xfrm>
              <a:off x="3417019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9" name="Google Shape;16133;p61"/>
            <p:cNvSpPr/>
            <p:nvPr/>
          </p:nvSpPr>
          <p:spPr>
            <a:xfrm>
              <a:off x="3470338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0" name="Google Shape;16134;p61"/>
            <p:cNvSpPr/>
            <p:nvPr/>
          </p:nvSpPr>
          <p:spPr>
            <a:xfrm>
              <a:off x="3097058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1" name="Google Shape;16135;p61"/>
            <p:cNvSpPr/>
            <p:nvPr/>
          </p:nvSpPr>
          <p:spPr>
            <a:xfrm>
              <a:off x="3363700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2" name="Google Shape;16136;p61"/>
            <p:cNvSpPr/>
            <p:nvPr/>
          </p:nvSpPr>
          <p:spPr>
            <a:xfrm>
              <a:off x="3417019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3" name="Google Shape;16137;p61"/>
            <p:cNvSpPr/>
            <p:nvPr/>
          </p:nvSpPr>
          <p:spPr>
            <a:xfrm>
              <a:off x="3470338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4" name="Google Shape;16138;p61"/>
            <p:cNvSpPr/>
            <p:nvPr/>
          </p:nvSpPr>
          <p:spPr>
            <a:xfrm>
              <a:off x="3257015" y="1983314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5" name="Google Shape;16139;p61"/>
            <p:cNvSpPr/>
            <p:nvPr/>
          </p:nvSpPr>
          <p:spPr>
            <a:xfrm>
              <a:off x="3310381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6" name="Google Shape;16140;p61"/>
            <p:cNvSpPr/>
            <p:nvPr/>
          </p:nvSpPr>
          <p:spPr>
            <a:xfrm>
              <a:off x="3363700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7" name="Google Shape;16141;p61"/>
            <p:cNvSpPr/>
            <p:nvPr/>
          </p:nvSpPr>
          <p:spPr>
            <a:xfrm>
              <a:off x="3417019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8" name="Google Shape;16142;p61"/>
            <p:cNvSpPr/>
            <p:nvPr/>
          </p:nvSpPr>
          <p:spPr>
            <a:xfrm>
              <a:off x="3470338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9" name="Google Shape;16143;p61"/>
            <p:cNvSpPr/>
            <p:nvPr/>
          </p:nvSpPr>
          <p:spPr>
            <a:xfrm>
              <a:off x="3203696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0" name="Google Shape;16144;p61"/>
            <p:cNvSpPr/>
            <p:nvPr/>
          </p:nvSpPr>
          <p:spPr>
            <a:xfrm>
              <a:off x="3257015" y="2036633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1" name="Google Shape;16145;p61"/>
            <p:cNvSpPr/>
            <p:nvPr/>
          </p:nvSpPr>
          <p:spPr>
            <a:xfrm>
              <a:off x="3310381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2" name="Google Shape;16146;p61"/>
            <p:cNvSpPr/>
            <p:nvPr/>
          </p:nvSpPr>
          <p:spPr>
            <a:xfrm>
              <a:off x="3363700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3" name="Google Shape;16147;p61"/>
            <p:cNvSpPr/>
            <p:nvPr/>
          </p:nvSpPr>
          <p:spPr>
            <a:xfrm>
              <a:off x="3417019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4" name="Google Shape;16148;p61"/>
            <p:cNvSpPr/>
            <p:nvPr/>
          </p:nvSpPr>
          <p:spPr>
            <a:xfrm>
              <a:off x="3470338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5" name="Google Shape;16149;p61"/>
            <p:cNvSpPr/>
            <p:nvPr/>
          </p:nvSpPr>
          <p:spPr>
            <a:xfrm>
              <a:off x="3203696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6" name="Google Shape;16150;p61"/>
            <p:cNvSpPr/>
            <p:nvPr/>
          </p:nvSpPr>
          <p:spPr>
            <a:xfrm>
              <a:off x="3257015" y="2089952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7" name="Google Shape;16151;p61"/>
            <p:cNvSpPr/>
            <p:nvPr/>
          </p:nvSpPr>
          <p:spPr>
            <a:xfrm>
              <a:off x="3310381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8" name="Google Shape;16152;p61"/>
            <p:cNvSpPr/>
            <p:nvPr/>
          </p:nvSpPr>
          <p:spPr>
            <a:xfrm>
              <a:off x="3363700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9" name="Google Shape;16153;p61"/>
            <p:cNvSpPr/>
            <p:nvPr/>
          </p:nvSpPr>
          <p:spPr>
            <a:xfrm>
              <a:off x="3417019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0" name="Google Shape;16154;p61"/>
            <p:cNvSpPr/>
            <p:nvPr/>
          </p:nvSpPr>
          <p:spPr>
            <a:xfrm>
              <a:off x="3470338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1" name="Google Shape;16155;p61"/>
            <p:cNvSpPr/>
            <p:nvPr/>
          </p:nvSpPr>
          <p:spPr>
            <a:xfrm>
              <a:off x="3203696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2" name="Google Shape;16156;p61"/>
            <p:cNvSpPr/>
            <p:nvPr/>
          </p:nvSpPr>
          <p:spPr>
            <a:xfrm>
              <a:off x="3257015" y="2143271"/>
              <a:ext cx="53412" cy="53412"/>
            </a:xfrm>
            <a:custGeom>
              <a:avLst/>
              <a:gdLst/>
              <a:ahLst/>
              <a:cxnLst/>
              <a:rect l="l" t="t" r="r" b="b"/>
              <a:pathLst>
                <a:path w="1146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3" name="Google Shape;16157;p61"/>
            <p:cNvSpPr/>
            <p:nvPr/>
          </p:nvSpPr>
          <p:spPr>
            <a:xfrm>
              <a:off x="3310381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4" name="Google Shape;16158;p61"/>
            <p:cNvSpPr/>
            <p:nvPr/>
          </p:nvSpPr>
          <p:spPr>
            <a:xfrm>
              <a:off x="3363700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5" name="Google Shape;16159;p61"/>
            <p:cNvSpPr/>
            <p:nvPr/>
          </p:nvSpPr>
          <p:spPr>
            <a:xfrm>
              <a:off x="3417019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6" name="Google Shape;16160;p61"/>
            <p:cNvSpPr/>
            <p:nvPr/>
          </p:nvSpPr>
          <p:spPr>
            <a:xfrm>
              <a:off x="3470338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7" name="Google Shape;16161;p61"/>
            <p:cNvSpPr/>
            <p:nvPr/>
          </p:nvSpPr>
          <p:spPr>
            <a:xfrm>
              <a:off x="3257015" y="2196637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8" name="Google Shape;16162;p61"/>
            <p:cNvSpPr/>
            <p:nvPr/>
          </p:nvSpPr>
          <p:spPr>
            <a:xfrm>
              <a:off x="3310381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9" name="Google Shape;16163;p61"/>
            <p:cNvSpPr/>
            <p:nvPr/>
          </p:nvSpPr>
          <p:spPr>
            <a:xfrm>
              <a:off x="3363700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10" name="Google Shape;16164;p61"/>
            <p:cNvSpPr/>
            <p:nvPr/>
          </p:nvSpPr>
          <p:spPr>
            <a:xfrm>
              <a:off x="3417019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11" name="Google Shape;16165;p61"/>
            <p:cNvSpPr/>
            <p:nvPr/>
          </p:nvSpPr>
          <p:spPr>
            <a:xfrm>
              <a:off x="3523657" y="1929948"/>
              <a:ext cx="53412" cy="53412"/>
            </a:xfrm>
            <a:custGeom>
              <a:avLst/>
              <a:gdLst/>
              <a:ahLst/>
              <a:cxnLst/>
              <a:rect l="l" t="t" r="r" b="b"/>
              <a:pathLst>
                <a:path w="1146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12" name="Google Shape;16166;p61"/>
            <p:cNvSpPr/>
            <p:nvPr/>
          </p:nvSpPr>
          <p:spPr>
            <a:xfrm>
              <a:off x="3523657" y="1983314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13" name="Google Shape;16167;p61"/>
            <p:cNvSpPr/>
            <p:nvPr/>
          </p:nvSpPr>
          <p:spPr>
            <a:xfrm>
              <a:off x="3523657" y="2036633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14" name="Google Shape;16168;p61"/>
            <p:cNvSpPr/>
            <p:nvPr/>
          </p:nvSpPr>
          <p:spPr>
            <a:xfrm>
              <a:off x="3523657" y="2089952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01" name="Google Shape;16786;p61"/>
          <p:cNvGrpSpPr/>
          <p:nvPr/>
        </p:nvGrpSpPr>
        <p:grpSpPr>
          <a:xfrm flipH="1">
            <a:off x="3084915" y="4591763"/>
            <a:ext cx="416093" cy="205835"/>
            <a:chOff x="5978084" y="1951462"/>
            <a:chExt cx="308355" cy="154178"/>
          </a:xfrm>
        </p:grpSpPr>
        <p:sp>
          <p:nvSpPr>
            <p:cNvPr id="102" name="Google Shape;16787;p61"/>
            <p:cNvSpPr/>
            <p:nvPr/>
          </p:nvSpPr>
          <p:spPr>
            <a:xfrm>
              <a:off x="5978084" y="2002590"/>
              <a:ext cx="25634" cy="25634"/>
            </a:xfrm>
            <a:custGeom>
              <a:avLst/>
              <a:gdLst/>
              <a:ahLst/>
              <a:cxnLst/>
              <a:rect l="l" t="t" r="r" b="b"/>
              <a:pathLst>
                <a:path w="550" h="550" extrusionOk="0">
                  <a:moveTo>
                    <a:pt x="1" y="1"/>
                  </a:moveTo>
                  <a:lnTo>
                    <a:pt x="1" y="549"/>
                  </a:lnTo>
                  <a:lnTo>
                    <a:pt x="549" y="549"/>
                  </a:lnTo>
                  <a:lnTo>
                    <a:pt x="549" y="1"/>
                  </a:lnTo>
                  <a:close/>
                </a:path>
              </a:pathLst>
            </a:custGeom>
            <a:solidFill>
              <a:srgbClr val="FFC8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3" name="Google Shape;16788;p61"/>
            <p:cNvSpPr/>
            <p:nvPr/>
          </p:nvSpPr>
          <p:spPr>
            <a:xfrm>
              <a:off x="5978084" y="2028178"/>
              <a:ext cx="25634" cy="25634"/>
            </a:xfrm>
            <a:custGeom>
              <a:avLst/>
              <a:gdLst/>
              <a:ahLst/>
              <a:cxnLst/>
              <a:rect l="l" t="t" r="r" b="b"/>
              <a:pathLst>
                <a:path w="550" h="550" extrusionOk="0">
                  <a:moveTo>
                    <a:pt x="1" y="0"/>
                  </a:moveTo>
                  <a:lnTo>
                    <a:pt x="1" y="549"/>
                  </a:lnTo>
                  <a:lnTo>
                    <a:pt x="549" y="549"/>
                  </a:lnTo>
                  <a:lnTo>
                    <a:pt x="549" y="0"/>
                  </a:lnTo>
                  <a:close/>
                </a:path>
              </a:pathLst>
            </a:custGeom>
            <a:solidFill>
              <a:srgbClr val="FFC8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grpSp>
          <p:nvGrpSpPr>
            <p:cNvPr id="104" name="Google Shape;16789;p61"/>
            <p:cNvGrpSpPr/>
            <p:nvPr/>
          </p:nvGrpSpPr>
          <p:grpSpPr>
            <a:xfrm>
              <a:off x="6003671" y="1951462"/>
              <a:ext cx="282768" cy="154178"/>
              <a:chOff x="6003671" y="1951462"/>
              <a:chExt cx="282768" cy="154178"/>
            </a:xfrm>
          </p:grpSpPr>
          <p:sp>
            <p:nvSpPr>
              <p:cNvPr id="105" name="Google Shape;16790;p61"/>
              <p:cNvSpPr/>
              <p:nvPr/>
            </p:nvSpPr>
            <p:spPr>
              <a:xfrm>
                <a:off x="6029212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6" name="Google Shape;16791;p61"/>
              <p:cNvSpPr/>
              <p:nvPr/>
            </p:nvSpPr>
            <p:spPr>
              <a:xfrm>
                <a:off x="6054799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7" name="Google Shape;16792;p61"/>
              <p:cNvSpPr/>
              <p:nvPr/>
            </p:nvSpPr>
            <p:spPr>
              <a:xfrm>
                <a:off x="6080387" y="1951462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8" name="Google Shape;16793;p61"/>
              <p:cNvSpPr/>
              <p:nvPr/>
            </p:nvSpPr>
            <p:spPr>
              <a:xfrm>
                <a:off x="6106674" y="1951462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9" name="Google Shape;16794;p61"/>
              <p:cNvSpPr/>
              <p:nvPr/>
            </p:nvSpPr>
            <p:spPr>
              <a:xfrm>
                <a:off x="6132215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0" name="Google Shape;16795;p61"/>
              <p:cNvSpPr/>
              <p:nvPr/>
            </p:nvSpPr>
            <p:spPr>
              <a:xfrm>
                <a:off x="6157802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1" name="Google Shape;16796;p61"/>
              <p:cNvSpPr/>
              <p:nvPr/>
            </p:nvSpPr>
            <p:spPr>
              <a:xfrm>
                <a:off x="6183390" y="1951462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2" name="Google Shape;16797;p61"/>
              <p:cNvSpPr/>
              <p:nvPr/>
            </p:nvSpPr>
            <p:spPr>
              <a:xfrm>
                <a:off x="6208930" y="1951462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3" name="Google Shape;16798;p61"/>
              <p:cNvSpPr/>
              <p:nvPr/>
            </p:nvSpPr>
            <p:spPr>
              <a:xfrm>
                <a:off x="6003671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4" name="Google Shape;16799;p61"/>
              <p:cNvSpPr/>
              <p:nvPr/>
            </p:nvSpPr>
            <p:spPr>
              <a:xfrm>
                <a:off x="6029212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5" name="Google Shape;16800;p61"/>
              <p:cNvSpPr/>
              <p:nvPr/>
            </p:nvSpPr>
            <p:spPr>
              <a:xfrm>
                <a:off x="6054799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6" name="Google Shape;16801;p61"/>
              <p:cNvSpPr/>
              <p:nvPr/>
            </p:nvSpPr>
            <p:spPr>
              <a:xfrm>
                <a:off x="6080387" y="1977049"/>
                <a:ext cx="26333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7" name="Google Shape;16802;p61"/>
              <p:cNvSpPr/>
              <p:nvPr/>
            </p:nvSpPr>
            <p:spPr>
              <a:xfrm>
                <a:off x="6106674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8" name="Google Shape;16803;p61"/>
              <p:cNvSpPr/>
              <p:nvPr/>
            </p:nvSpPr>
            <p:spPr>
              <a:xfrm>
                <a:off x="6132215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9" name="Google Shape;16804;p61"/>
              <p:cNvSpPr/>
              <p:nvPr/>
            </p:nvSpPr>
            <p:spPr>
              <a:xfrm>
                <a:off x="6157802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0" name="Google Shape;16805;p61"/>
              <p:cNvSpPr/>
              <p:nvPr/>
            </p:nvSpPr>
            <p:spPr>
              <a:xfrm>
                <a:off x="6183390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1" name="Google Shape;16806;p61"/>
              <p:cNvSpPr/>
              <p:nvPr/>
            </p:nvSpPr>
            <p:spPr>
              <a:xfrm>
                <a:off x="6208930" y="1977049"/>
                <a:ext cx="26380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2" name="Google Shape;16807;p61"/>
              <p:cNvSpPr/>
              <p:nvPr/>
            </p:nvSpPr>
            <p:spPr>
              <a:xfrm>
                <a:off x="6003671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3" name="Google Shape;16808;p61"/>
              <p:cNvSpPr/>
              <p:nvPr/>
            </p:nvSpPr>
            <p:spPr>
              <a:xfrm>
                <a:off x="6029212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4" name="Google Shape;16809;p61"/>
              <p:cNvSpPr/>
              <p:nvPr/>
            </p:nvSpPr>
            <p:spPr>
              <a:xfrm>
                <a:off x="6054799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5" name="Google Shape;16810;p61"/>
              <p:cNvSpPr/>
              <p:nvPr/>
            </p:nvSpPr>
            <p:spPr>
              <a:xfrm>
                <a:off x="6080387" y="2002590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6" name="Google Shape;16811;p61"/>
              <p:cNvSpPr/>
              <p:nvPr/>
            </p:nvSpPr>
            <p:spPr>
              <a:xfrm>
                <a:off x="6106674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7" name="Google Shape;16812;p61"/>
              <p:cNvSpPr/>
              <p:nvPr/>
            </p:nvSpPr>
            <p:spPr>
              <a:xfrm>
                <a:off x="6132215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8" name="Google Shape;16813;p61"/>
              <p:cNvSpPr/>
              <p:nvPr/>
            </p:nvSpPr>
            <p:spPr>
              <a:xfrm>
                <a:off x="6157802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9" name="Google Shape;16814;p61"/>
              <p:cNvSpPr/>
              <p:nvPr/>
            </p:nvSpPr>
            <p:spPr>
              <a:xfrm>
                <a:off x="6208930" y="2002590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0" name="Google Shape;16815;p61"/>
              <p:cNvSpPr/>
              <p:nvPr/>
            </p:nvSpPr>
            <p:spPr>
              <a:xfrm>
                <a:off x="6029212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1" name="Google Shape;16816;p61"/>
              <p:cNvSpPr/>
              <p:nvPr/>
            </p:nvSpPr>
            <p:spPr>
              <a:xfrm>
                <a:off x="6080387" y="2028178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2" name="Google Shape;16817;p61"/>
              <p:cNvSpPr/>
              <p:nvPr/>
            </p:nvSpPr>
            <p:spPr>
              <a:xfrm>
                <a:off x="6132215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3" name="Google Shape;16818;p61"/>
              <p:cNvSpPr/>
              <p:nvPr/>
            </p:nvSpPr>
            <p:spPr>
              <a:xfrm>
                <a:off x="6183390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4" name="Google Shape;16819;p61"/>
              <p:cNvSpPr/>
              <p:nvPr/>
            </p:nvSpPr>
            <p:spPr>
              <a:xfrm>
                <a:off x="6003671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5" name="Google Shape;16820;p61"/>
              <p:cNvSpPr/>
              <p:nvPr/>
            </p:nvSpPr>
            <p:spPr>
              <a:xfrm>
                <a:off x="6054799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6" name="Google Shape;16821;p61"/>
              <p:cNvSpPr/>
              <p:nvPr/>
            </p:nvSpPr>
            <p:spPr>
              <a:xfrm>
                <a:off x="6106674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7" name="Google Shape;16822;p61"/>
              <p:cNvSpPr/>
              <p:nvPr/>
            </p:nvSpPr>
            <p:spPr>
              <a:xfrm>
                <a:off x="6157802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8" name="Google Shape;16823;p61"/>
              <p:cNvSpPr/>
              <p:nvPr/>
            </p:nvSpPr>
            <p:spPr>
              <a:xfrm>
                <a:off x="6208930" y="2053765"/>
                <a:ext cx="26380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65" y="564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9" name="Google Shape;16824;p61"/>
              <p:cNvSpPr/>
              <p:nvPr/>
            </p:nvSpPr>
            <p:spPr>
              <a:xfrm>
                <a:off x="6029212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0" name="Google Shape;16825;p61"/>
              <p:cNvSpPr/>
              <p:nvPr/>
            </p:nvSpPr>
            <p:spPr>
              <a:xfrm>
                <a:off x="6080387" y="2080052"/>
                <a:ext cx="26333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1" name="Google Shape;16826;p61"/>
              <p:cNvSpPr/>
              <p:nvPr/>
            </p:nvSpPr>
            <p:spPr>
              <a:xfrm>
                <a:off x="6183390" y="2080052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2" name="Google Shape;16827;p61"/>
              <p:cNvSpPr/>
              <p:nvPr/>
            </p:nvSpPr>
            <p:spPr>
              <a:xfrm>
                <a:off x="6235264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3" name="Google Shape;16828;p61"/>
              <p:cNvSpPr/>
              <p:nvPr/>
            </p:nvSpPr>
            <p:spPr>
              <a:xfrm>
                <a:off x="6235264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4" name="Google Shape;16829;p61"/>
              <p:cNvSpPr/>
              <p:nvPr/>
            </p:nvSpPr>
            <p:spPr>
              <a:xfrm>
                <a:off x="6260805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5" name="Google Shape;16830;p61"/>
              <p:cNvSpPr/>
              <p:nvPr/>
            </p:nvSpPr>
            <p:spPr>
              <a:xfrm>
                <a:off x="6260805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6" name="Google Shape;16831;p61"/>
              <p:cNvSpPr/>
              <p:nvPr/>
            </p:nvSpPr>
            <p:spPr>
              <a:xfrm>
                <a:off x="6260805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7" name="Google Shape;16832;p61"/>
              <p:cNvSpPr/>
              <p:nvPr/>
            </p:nvSpPr>
            <p:spPr>
              <a:xfrm>
                <a:off x="6183390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8" name="Google Shape;16833;p61"/>
              <p:cNvSpPr/>
              <p:nvPr/>
            </p:nvSpPr>
            <p:spPr>
              <a:xfrm>
                <a:off x="6106674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9" name="Google Shape;16834;p61"/>
              <p:cNvSpPr/>
              <p:nvPr/>
            </p:nvSpPr>
            <p:spPr>
              <a:xfrm>
                <a:off x="6157802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0" name="Google Shape;16835;p61"/>
              <p:cNvSpPr/>
              <p:nvPr/>
            </p:nvSpPr>
            <p:spPr>
              <a:xfrm>
                <a:off x="6208930" y="2028178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1" name="Google Shape;16836;p61"/>
              <p:cNvSpPr/>
              <p:nvPr/>
            </p:nvSpPr>
            <p:spPr>
              <a:xfrm>
                <a:off x="6080387" y="2053765"/>
                <a:ext cx="26333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64" y="564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2" name="Google Shape;16837;p61"/>
              <p:cNvSpPr/>
              <p:nvPr/>
            </p:nvSpPr>
            <p:spPr>
              <a:xfrm>
                <a:off x="6132215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50" y="564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3" name="Google Shape;16838;p61"/>
              <p:cNvSpPr/>
              <p:nvPr/>
            </p:nvSpPr>
            <p:spPr>
              <a:xfrm>
                <a:off x="6183390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4" name="Google Shape;16839;p61"/>
              <p:cNvSpPr/>
              <p:nvPr/>
            </p:nvSpPr>
            <p:spPr>
              <a:xfrm>
                <a:off x="6106674" y="2080052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5" name="Google Shape;16840;p61"/>
              <p:cNvSpPr/>
              <p:nvPr/>
            </p:nvSpPr>
            <p:spPr>
              <a:xfrm>
                <a:off x="6132215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6" name="Google Shape;16841;p61"/>
              <p:cNvSpPr/>
              <p:nvPr/>
            </p:nvSpPr>
            <p:spPr>
              <a:xfrm>
                <a:off x="6157802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7" name="Google Shape;16842;p61"/>
              <p:cNvSpPr/>
              <p:nvPr/>
            </p:nvSpPr>
            <p:spPr>
              <a:xfrm>
                <a:off x="6208930" y="2080052"/>
                <a:ext cx="26380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8" name="Google Shape;16843;p61"/>
              <p:cNvSpPr/>
              <p:nvPr/>
            </p:nvSpPr>
            <p:spPr>
              <a:xfrm>
                <a:off x="6260805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9" name="Google Shape;16844;p61"/>
              <p:cNvSpPr/>
              <p:nvPr/>
            </p:nvSpPr>
            <p:spPr>
              <a:xfrm>
                <a:off x="6260805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60" name="Google Shape;16845;p61"/>
              <p:cNvSpPr/>
              <p:nvPr/>
            </p:nvSpPr>
            <p:spPr>
              <a:xfrm>
                <a:off x="6260805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61" name="Google Shape;16846;p61"/>
              <p:cNvSpPr/>
              <p:nvPr/>
            </p:nvSpPr>
            <p:spPr>
              <a:xfrm>
                <a:off x="6003671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62" name="Google Shape;16847;p61"/>
              <p:cNvSpPr/>
              <p:nvPr/>
            </p:nvSpPr>
            <p:spPr>
              <a:xfrm>
                <a:off x="6054799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63" name="Google Shape;16848;p61"/>
              <p:cNvSpPr/>
              <p:nvPr/>
            </p:nvSpPr>
            <p:spPr>
              <a:xfrm>
                <a:off x="6029212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64" name="Google Shape;16849;p61"/>
              <p:cNvSpPr/>
              <p:nvPr/>
            </p:nvSpPr>
            <p:spPr>
              <a:xfrm>
                <a:off x="6054799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65" name="Google Shape;16850;p61"/>
              <p:cNvSpPr/>
              <p:nvPr/>
            </p:nvSpPr>
            <p:spPr>
              <a:xfrm>
                <a:off x="6235264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66" name="Google Shape;16851;p61"/>
              <p:cNvSpPr/>
              <p:nvPr/>
            </p:nvSpPr>
            <p:spPr>
              <a:xfrm>
                <a:off x="6235264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</p:grpSp>
      <p:grpSp>
        <p:nvGrpSpPr>
          <p:cNvPr id="580" name="Google Shape;16125;p61"/>
          <p:cNvGrpSpPr/>
          <p:nvPr/>
        </p:nvGrpSpPr>
        <p:grpSpPr>
          <a:xfrm>
            <a:off x="6938795" y="1947133"/>
            <a:ext cx="640015" cy="568923"/>
            <a:chOff x="3097058" y="1823311"/>
            <a:chExt cx="480011" cy="426692"/>
          </a:xfrm>
        </p:grpSpPr>
        <p:sp>
          <p:nvSpPr>
            <p:cNvPr id="581" name="Google Shape;16126;p61"/>
            <p:cNvSpPr/>
            <p:nvPr/>
          </p:nvSpPr>
          <p:spPr>
            <a:xfrm>
              <a:off x="3150377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2" name="Google Shape;16127;p61"/>
            <p:cNvSpPr/>
            <p:nvPr/>
          </p:nvSpPr>
          <p:spPr>
            <a:xfrm>
              <a:off x="3257015" y="1823311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3" name="Google Shape;16128;p61"/>
            <p:cNvSpPr/>
            <p:nvPr/>
          </p:nvSpPr>
          <p:spPr>
            <a:xfrm>
              <a:off x="3310381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4" name="Google Shape;16129;p61"/>
            <p:cNvSpPr/>
            <p:nvPr/>
          </p:nvSpPr>
          <p:spPr>
            <a:xfrm>
              <a:off x="3363700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5" name="Google Shape;16130;p61"/>
            <p:cNvSpPr/>
            <p:nvPr/>
          </p:nvSpPr>
          <p:spPr>
            <a:xfrm>
              <a:off x="3203696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6" name="Google Shape;16131;p61"/>
            <p:cNvSpPr/>
            <p:nvPr/>
          </p:nvSpPr>
          <p:spPr>
            <a:xfrm>
              <a:off x="3363700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7" name="Google Shape;16132;p61"/>
            <p:cNvSpPr/>
            <p:nvPr/>
          </p:nvSpPr>
          <p:spPr>
            <a:xfrm>
              <a:off x="3417019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8" name="Google Shape;16133;p61"/>
            <p:cNvSpPr/>
            <p:nvPr/>
          </p:nvSpPr>
          <p:spPr>
            <a:xfrm>
              <a:off x="3470338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9" name="Google Shape;16134;p61"/>
            <p:cNvSpPr/>
            <p:nvPr/>
          </p:nvSpPr>
          <p:spPr>
            <a:xfrm>
              <a:off x="3097058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0" name="Google Shape;16135;p61"/>
            <p:cNvSpPr/>
            <p:nvPr/>
          </p:nvSpPr>
          <p:spPr>
            <a:xfrm>
              <a:off x="3363700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1" name="Google Shape;16136;p61"/>
            <p:cNvSpPr/>
            <p:nvPr/>
          </p:nvSpPr>
          <p:spPr>
            <a:xfrm>
              <a:off x="3417019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2" name="Google Shape;16137;p61"/>
            <p:cNvSpPr/>
            <p:nvPr/>
          </p:nvSpPr>
          <p:spPr>
            <a:xfrm>
              <a:off x="3470338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3" name="Google Shape;16138;p61"/>
            <p:cNvSpPr/>
            <p:nvPr/>
          </p:nvSpPr>
          <p:spPr>
            <a:xfrm>
              <a:off x="3257015" y="1983314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4" name="Google Shape;16139;p61"/>
            <p:cNvSpPr/>
            <p:nvPr/>
          </p:nvSpPr>
          <p:spPr>
            <a:xfrm>
              <a:off x="3310381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5" name="Google Shape;16140;p61"/>
            <p:cNvSpPr/>
            <p:nvPr/>
          </p:nvSpPr>
          <p:spPr>
            <a:xfrm>
              <a:off x="3363700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6" name="Google Shape;16141;p61"/>
            <p:cNvSpPr/>
            <p:nvPr/>
          </p:nvSpPr>
          <p:spPr>
            <a:xfrm>
              <a:off x="3417019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7" name="Google Shape;16142;p61"/>
            <p:cNvSpPr/>
            <p:nvPr/>
          </p:nvSpPr>
          <p:spPr>
            <a:xfrm>
              <a:off x="3470338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8" name="Google Shape;16143;p61"/>
            <p:cNvSpPr/>
            <p:nvPr/>
          </p:nvSpPr>
          <p:spPr>
            <a:xfrm>
              <a:off x="3203696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9" name="Google Shape;16144;p61"/>
            <p:cNvSpPr/>
            <p:nvPr/>
          </p:nvSpPr>
          <p:spPr>
            <a:xfrm>
              <a:off x="3257015" y="2036633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0" name="Google Shape;16145;p61"/>
            <p:cNvSpPr/>
            <p:nvPr/>
          </p:nvSpPr>
          <p:spPr>
            <a:xfrm>
              <a:off x="3310381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1" name="Google Shape;16146;p61"/>
            <p:cNvSpPr/>
            <p:nvPr/>
          </p:nvSpPr>
          <p:spPr>
            <a:xfrm>
              <a:off x="3363700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2" name="Google Shape;16147;p61"/>
            <p:cNvSpPr/>
            <p:nvPr/>
          </p:nvSpPr>
          <p:spPr>
            <a:xfrm>
              <a:off x="3417019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3" name="Google Shape;16148;p61"/>
            <p:cNvSpPr/>
            <p:nvPr/>
          </p:nvSpPr>
          <p:spPr>
            <a:xfrm>
              <a:off x="3470338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4" name="Google Shape;16149;p61"/>
            <p:cNvSpPr/>
            <p:nvPr/>
          </p:nvSpPr>
          <p:spPr>
            <a:xfrm>
              <a:off x="3203696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5" name="Google Shape;16150;p61"/>
            <p:cNvSpPr/>
            <p:nvPr/>
          </p:nvSpPr>
          <p:spPr>
            <a:xfrm>
              <a:off x="3257015" y="2089952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6" name="Google Shape;16151;p61"/>
            <p:cNvSpPr/>
            <p:nvPr/>
          </p:nvSpPr>
          <p:spPr>
            <a:xfrm>
              <a:off x="3310381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7" name="Google Shape;16152;p61"/>
            <p:cNvSpPr/>
            <p:nvPr/>
          </p:nvSpPr>
          <p:spPr>
            <a:xfrm>
              <a:off x="3363700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8" name="Google Shape;16153;p61"/>
            <p:cNvSpPr/>
            <p:nvPr/>
          </p:nvSpPr>
          <p:spPr>
            <a:xfrm>
              <a:off x="3417019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9" name="Google Shape;16154;p61"/>
            <p:cNvSpPr/>
            <p:nvPr/>
          </p:nvSpPr>
          <p:spPr>
            <a:xfrm>
              <a:off x="3470338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0" name="Google Shape;16155;p61"/>
            <p:cNvSpPr/>
            <p:nvPr/>
          </p:nvSpPr>
          <p:spPr>
            <a:xfrm>
              <a:off x="3203696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1" name="Google Shape;16156;p61"/>
            <p:cNvSpPr/>
            <p:nvPr/>
          </p:nvSpPr>
          <p:spPr>
            <a:xfrm>
              <a:off x="3257015" y="2143271"/>
              <a:ext cx="53412" cy="53412"/>
            </a:xfrm>
            <a:custGeom>
              <a:avLst/>
              <a:gdLst/>
              <a:ahLst/>
              <a:cxnLst/>
              <a:rect l="l" t="t" r="r" b="b"/>
              <a:pathLst>
                <a:path w="1146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2" name="Google Shape;16157;p61"/>
            <p:cNvSpPr/>
            <p:nvPr/>
          </p:nvSpPr>
          <p:spPr>
            <a:xfrm>
              <a:off x="3310381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3" name="Google Shape;16158;p61"/>
            <p:cNvSpPr/>
            <p:nvPr/>
          </p:nvSpPr>
          <p:spPr>
            <a:xfrm>
              <a:off x="3363700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4" name="Google Shape;16159;p61"/>
            <p:cNvSpPr/>
            <p:nvPr/>
          </p:nvSpPr>
          <p:spPr>
            <a:xfrm>
              <a:off x="3417019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5" name="Google Shape;16160;p61"/>
            <p:cNvSpPr/>
            <p:nvPr/>
          </p:nvSpPr>
          <p:spPr>
            <a:xfrm>
              <a:off x="3470338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6" name="Google Shape;16161;p61"/>
            <p:cNvSpPr/>
            <p:nvPr/>
          </p:nvSpPr>
          <p:spPr>
            <a:xfrm>
              <a:off x="3257015" y="2196637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7" name="Google Shape;16162;p61"/>
            <p:cNvSpPr/>
            <p:nvPr/>
          </p:nvSpPr>
          <p:spPr>
            <a:xfrm>
              <a:off x="3310381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8" name="Google Shape;16163;p61"/>
            <p:cNvSpPr/>
            <p:nvPr/>
          </p:nvSpPr>
          <p:spPr>
            <a:xfrm>
              <a:off x="3363700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9" name="Google Shape;16164;p61"/>
            <p:cNvSpPr/>
            <p:nvPr/>
          </p:nvSpPr>
          <p:spPr>
            <a:xfrm>
              <a:off x="3417019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20" name="Google Shape;16165;p61"/>
            <p:cNvSpPr/>
            <p:nvPr/>
          </p:nvSpPr>
          <p:spPr>
            <a:xfrm>
              <a:off x="3523657" y="1929948"/>
              <a:ext cx="53412" cy="53412"/>
            </a:xfrm>
            <a:custGeom>
              <a:avLst/>
              <a:gdLst/>
              <a:ahLst/>
              <a:cxnLst/>
              <a:rect l="l" t="t" r="r" b="b"/>
              <a:pathLst>
                <a:path w="1146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21" name="Google Shape;16166;p61"/>
            <p:cNvSpPr/>
            <p:nvPr/>
          </p:nvSpPr>
          <p:spPr>
            <a:xfrm>
              <a:off x="3523657" y="1983314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22" name="Google Shape;16167;p61"/>
            <p:cNvSpPr/>
            <p:nvPr/>
          </p:nvSpPr>
          <p:spPr>
            <a:xfrm>
              <a:off x="3523657" y="2036633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23" name="Google Shape;16168;p61"/>
            <p:cNvSpPr/>
            <p:nvPr/>
          </p:nvSpPr>
          <p:spPr>
            <a:xfrm>
              <a:off x="3523657" y="2089952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624" name="Google Shape;16786;p61"/>
          <p:cNvGrpSpPr/>
          <p:nvPr/>
        </p:nvGrpSpPr>
        <p:grpSpPr>
          <a:xfrm flipH="1">
            <a:off x="3105247" y="4387583"/>
            <a:ext cx="416093" cy="205835"/>
            <a:chOff x="5978084" y="1951462"/>
            <a:chExt cx="308355" cy="154178"/>
          </a:xfrm>
        </p:grpSpPr>
        <p:sp>
          <p:nvSpPr>
            <p:cNvPr id="625" name="Google Shape;16787;p61"/>
            <p:cNvSpPr/>
            <p:nvPr/>
          </p:nvSpPr>
          <p:spPr>
            <a:xfrm>
              <a:off x="5978084" y="2002590"/>
              <a:ext cx="25634" cy="25634"/>
            </a:xfrm>
            <a:custGeom>
              <a:avLst/>
              <a:gdLst/>
              <a:ahLst/>
              <a:cxnLst/>
              <a:rect l="l" t="t" r="r" b="b"/>
              <a:pathLst>
                <a:path w="550" h="550" extrusionOk="0">
                  <a:moveTo>
                    <a:pt x="1" y="1"/>
                  </a:moveTo>
                  <a:lnTo>
                    <a:pt x="1" y="549"/>
                  </a:lnTo>
                  <a:lnTo>
                    <a:pt x="549" y="549"/>
                  </a:lnTo>
                  <a:lnTo>
                    <a:pt x="549" y="1"/>
                  </a:lnTo>
                  <a:close/>
                </a:path>
              </a:pathLst>
            </a:custGeom>
            <a:solidFill>
              <a:srgbClr val="FFC8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26" name="Google Shape;16788;p61"/>
            <p:cNvSpPr/>
            <p:nvPr/>
          </p:nvSpPr>
          <p:spPr>
            <a:xfrm>
              <a:off x="5978084" y="2028178"/>
              <a:ext cx="25634" cy="25634"/>
            </a:xfrm>
            <a:custGeom>
              <a:avLst/>
              <a:gdLst/>
              <a:ahLst/>
              <a:cxnLst/>
              <a:rect l="l" t="t" r="r" b="b"/>
              <a:pathLst>
                <a:path w="550" h="550" extrusionOk="0">
                  <a:moveTo>
                    <a:pt x="1" y="0"/>
                  </a:moveTo>
                  <a:lnTo>
                    <a:pt x="1" y="549"/>
                  </a:lnTo>
                  <a:lnTo>
                    <a:pt x="549" y="549"/>
                  </a:lnTo>
                  <a:lnTo>
                    <a:pt x="549" y="0"/>
                  </a:lnTo>
                  <a:close/>
                </a:path>
              </a:pathLst>
            </a:custGeom>
            <a:solidFill>
              <a:srgbClr val="FFC8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grpSp>
          <p:nvGrpSpPr>
            <p:cNvPr id="627" name="Google Shape;16789;p61"/>
            <p:cNvGrpSpPr/>
            <p:nvPr/>
          </p:nvGrpSpPr>
          <p:grpSpPr>
            <a:xfrm>
              <a:off x="6003671" y="1951462"/>
              <a:ext cx="282768" cy="154178"/>
              <a:chOff x="6003671" y="1951462"/>
              <a:chExt cx="282768" cy="154178"/>
            </a:xfrm>
          </p:grpSpPr>
          <p:sp>
            <p:nvSpPr>
              <p:cNvPr id="628" name="Google Shape;16790;p61"/>
              <p:cNvSpPr/>
              <p:nvPr/>
            </p:nvSpPr>
            <p:spPr>
              <a:xfrm>
                <a:off x="6029212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29" name="Google Shape;16791;p61"/>
              <p:cNvSpPr/>
              <p:nvPr/>
            </p:nvSpPr>
            <p:spPr>
              <a:xfrm>
                <a:off x="6054799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0" name="Google Shape;16792;p61"/>
              <p:cNvSpPr/>
              <p:nvPr/>
            </p:nvSpPr>
            <p:spPr>
              <a:xfrm>
                <a:off x="6080387" y="1951462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1" name="Google Shape;16793;p61"/>
              <p:cNvSpPr/>
              <p:nvPr/>
            </p:nvSpPr>
            <p:spPr>
              <a:xfrm>
                <a:off x="6106674" y="1951462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2" name="Google Shape;16794;p61"/>
              <p:cNvSpPr/>
              <p:nvPr/>
            </p:nvSpPr>
            <p:spPr>
              <a:xfrm>
                <a:off x="6132215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3" name="Google Shape;16795;p61"/>
              <p:cNvSpPr/>
              <p:nvPr/>
            </p:nvSpPr>
            <p:spPr>
              <a:xfrm>
                <a:off x="6157802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4" name="Google Shape;16796;p61"/>
              <p:cNvSpPr/>
              <p:nvPr/>
            </p:nvSpPr>
            <p:spPr>
              <a:xfrm>
                <a:off x="6183390" y="1951462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5" name="Google Shape;16797;p61"/>
              <p:cNvSpPr/>
              <p:nvPr/>
            </p:nvSpPr>
            <p:spPr>
              <a:xfrm>
                <a:off x="6208930" y="1951462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6" name="Google Shape;16798;p61"/>
              <p:cNvSpPr/>
              <p:nvPr/>
            </p:nvSpPr>
            <p:spPr>
              <a:xfrm>
                <a:off x="6003671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7" name="Google Shape;16799;p61"/>
              <p:cNvSpPr/>
              <p:nvPr/>
            </p:nvSpPr>
            <p:spPr>
              <a:xfrm>
                <a:off x="6029212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8" name="Google Shape;16800;p61"/>
              <p:cNvSpPr/>
              <p:nvPr/>
            </p:nvSpPr>
            <p:spPr>
              <a:xfrm>
                <a:off x="6054799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9" name="Google Shape;16801;p61"/>
              <p:cNvSpPr/>
              <p:nvPr/>
            </p:nvSpPr>
            <p:spPr>
              <a:xfrm>
                <a:off x="6080387" y="1977049"/>
                <a:ext cx="26333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0" name="Google Shape;16802;p61"/>
              <p:cNvSpPr/>
              <p:nvPr/>
            </p:nvSpPr>
            <p:spPr>
              <a:xfrm>
                <a:off x="6106674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1" name="Google Shape;16803;p61"/>
              <p:cNvSpPr/>
              <p:nvPr/>
            </p:nvSpPr>
            <p:spPr>
              <a:xfrm>
                <a:off x="6132215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2" name="Google Shape;16804;p61"/>
              <p:cNvSpPr/>
              <p:nvPr/>
            </p:nvSpPr>
            <p:spPr>
              <a:xfrm>
                <a:off x="6157802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3" name="Google Shape;16805;p61"/>
              <p:cNvSpPr/>
              <p:nvPr/>
            </p:nvSpPr>
            <p:spPr>
              <a:xfrm>
                <a:off x="6183390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4" name="Google Shape;16806;p61"/>
              <p:cNvSpPr/>
              <p:nvPr/>
            </p:nvSpPr>
            <p:spPr>
              <a:xfrm>
                <a:off x="6208930" y="1977049"/>
                <a:ext cx="26380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5" name="Google Shape;16807;p61"/>
              <p:cNvSpPr/>
              <p:nvPr/>
            </p:nvSpPr>
            <p:spPr>
              <a:xfrm>
                <a:off x="6003671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6" name="Google Shape;16808;p61"/>
              <p:cNvSpPr/>
              <p:nvPr/>
            </p:nvSpPr>
            <p:spPr>
              <a:xfrm>
                <a:off x="6029212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7" name="Google Shape;16809;p61"/>
              <p:cNvSpPr/>
              <p:nvPr/>
            </p:nvSpPr>
            <p:spPr>
              <a:xfrm>
                <a:off x="6054799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8" name="Google Shape;16810;p61"/>
              <p:cNvSpPr/>
              <p:nvPr/>
            </p:nvSpPr>
            <p:spPr>
              <a:xfrm>
                <a:off x="6080387" y="2002590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9" name="Google Shape;16811;p61"/>
              <p:cNvSpPr/>
              <p:nvPr/>
            </p:nvSpPr>
            <p:spPr>
              <a:xfrm>
                <a:off x="6106674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0" name="Google Shape;16812;p61"/>
              <p:cNvSpPr/>
              <p:nvPr/>
            </p:nvSpPr>
            <p:spPr>
              <a:xfrm>
                <a:off x="6132215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1" name="Google Shape;16813;p61"/>
              <p:cNvSpPr/>
              <p:nvPr/>
            </p:nvSpPr>
            <p:spPr>
              <a:xfrm>
                <a:off x="6157802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2" name="Google Shape;16814;p61"/>
              <p:cNvSpPr/>
              <p:nvPr/>
            </p:nvSpPr>
            <p:spPr>
              <a:xfrm>
                <a:off x="6208930" y="2002590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3" name="Google Shape;16815;p61"/>
              <p:cNvSpPr/>
              <p:nvPr/>
            </p:nvSpPr>
            <p:spPr>
              <a:xfrm>
                <a:off x="6029212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4" name="Google Shape;16816;p61"/>
              <p:cNvSpPr/>
              <p:nvPr/>
            </p:nvSpPr>
            <p:spPr>
              <a:xfrm>
                <a:off x="6080387" y="2028178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5" name="Google Shape;16817;p61"/>
              <p:cNvSpPr/>
              <p:nvPr/>
            </p:nvSpPr>
            <p:spPr>
              <a:xfrm>
                <a:off x="6132215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6" name="Google Shape;16818;p61"/>
              <p:cNvSpPr/>
              <p:nvPr/>
            </p:nvSpPr>
            <p:spPr>
              <a:xfrm>
                <a:off x="6183390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7" name="Google Shape;16819;p61"/>
              <p:cNvSpPr/>
              <p:nvPr/>
            </p:nvSpPr>
            <p:spPr>
              <a:xfrm>
                <a:off x="6003671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8" name="Google Shape;16820;p61"/>
              <p:cNvSpPr/>
              <p:nvPr/>
            </p:nvSpPr>
            <p:spPr>
              <a:xfrm>
                <a:off x="6054799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9" name="Google Shape;16821;p61"/>
              <p:cNvSpPr/>
              <p:nvPr/>
            </p:nvSpPr>
            <p:spPr>
              <a:xfrm>
                <a:off x="6106674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0" name="Google Shape;16822;p61"/>
              <p:cNvSpPr/>
              <p:nvPr/>
            </p:nvSpPr>
            <p:spPr>
              <a:xfrm>
                <a:off x="6157802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1" name="Google Shape;16823;p61"/>
              <p:cNvSpPr/>
              <p:nvPr/>
            </p:nvSpPr>
            <p:spPr>
              <a:xfrm>
                <a:off x="6208930" y="2053765"/>
                <a:ext cx="26380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65" y="564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2" name="Google Shape;16824;p61"/>
              <p:cNvSpPr/>
              <p:nvPr/>
            </p:nvSpPr>
            <p:spPr>
              <a:xfrm>
                <a:off x="6029212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3" name="Google Shape;16825;p61"/>
              <p:cNvSpPr/>
              <p:nvPr/>
            </p:nvSpPr>
            <p:spPr>
              <a:xfrm>
                <a:off x="6080387" y="2080052"/>
                <a:ext cx="26333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4" name="Google Shape;16826;p61"/>
              <p:cNvSpPr/>
              <p:nvPr/>
            </p:nvSpPr>
            <p:spPr>
              <a:xfrm>
                <a:off x="6183390" y="2080052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5" name="Google Shape;16827;p61"/>
              <p:cNvSpPr/>
              <p:nvPr/>
            </p:nvSpPr>
            <p:spPr>
              <a:xfrm>
                <a:off x="6235264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6" name="Google Shape;16828;p61"/>
              <p:cNvSpPr/>
              <p:nvPr/>
            </p:nvSpPr>
            <p:spPr>
              <a:xfrm>
                <a:off x="6235264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7" name="Google Shape;16829;p61"/>
              <p:cNvSpPr/>
              <p:nvPr/>
            </p:nvSpPr>
            <p:spPr>
              <a:xfrm>
                <a:off x="6260805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8" name="Google Shape;16830;p61"/>
              <p:cNvSpPr/>
              <p:nvPr/>
            </p:nvSpPr>
            <p:spPr>
              <a:xfrm>
                <a:off x="6260805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9" name="Google Shape;16831;p61"/>
              <p:cNvSpPr/>
              <p:nvPr/>
            </p:nvSpPr>
            <p:spPr>
              <a:xfrm>
                <a:off x="6260805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0" name="Google Shape;16832;p61"/>
              <p:cNvSpPr/>
              <p:nvPr/>
            </p:nvSpPr>
            <p:spPr>
              <a:xfrm>
                <a:off x="6183390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1" name="Google Shape;16833;p61"/>
              <p:cNvSpPr/>
              <p:nvPr/>
            </p:nvSpPr>
            <p:spPr>
              <a:xfrm>
                <a:off x="6106674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2" name="Google Shape;16834;p61"/>
              <p:cNvSpPr/>
              <p:nvPr/>
            </p:nvSpPr>
            <p:spPr>
              <a:xfrm>
                <a:off x="6157802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3" name="Google Shape;16835;p61"/>
              <p:cNvSpPr/>
              <p:nvPr/>
            </p:nvSpPr>
            <p:spPr>
              <a:xfrm>
                <a:off x="6208930" y="2028178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4" name="Google Shape;16836;p61"/>
              <p:cNvSpPr/>
              <p:nvPr/>
            </p:nvSpPr>
            <p:spPr>
              <a:xfrm>
                <a:off x="6080387" y="2053765"/>
                <a:ext cx="26333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64" y="564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5" name="Google Shape;16837;p61"/>
              <p:cNvSpPr/>
              <p:nvPr/>
            </p:nvSpPr>
            <p:spPr>
              <a:xfrm>
                <a:off x="6132215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50" y="564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6" name="Google Shape;16838;p61"/>
              <p:cNvSpPr/>
              <p:nvPr/>
            </p:nvSpPr>
            <p:spPr>
              <a:xfrm>
                <a:off x="6183390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7" name="Google Shape;16839;p61"/>
              <p:cNvSpPr/>
              <p:nvPr/>
            </p:nvSpPr>
            <p:spPr>
              <a:xfrm>
                <a:off x="6106674" y="2080052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8" name="Google Shape;16840;p61"/>
              <p:cNvSpPr/>
              <p:nvPr/>
            </p:nvSpPr>
            <p:spPr>
              <a:xfrm>
                <a:off x="6132215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9" name="Google Shape;16841;p61"/>
              <p:cNvSpPr/>
              <p:nvPr/>
            </p:nvSpPr>
            <p:spPr>
              <a:xfrm>
                <a:off x="6157802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0" name="Google Shape;16842;p61"/>
              <p:cNvSpPr/>
              <p:nvPr/>
            </p:nvSpPr>
            <p:spPr>
              <a:xfrm>
                <a:off x="6208930" y="2080052"/>
                <a:ext cx="26380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1" name="Google Shape;16843;p61"/>
              <p:cNvSpPr/>
              <p:nvPr/>
            </p:nvSpPr>
            <p:spPr>
              <a:xfrm>
                <a:off x="6260805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2" name="Google Shape;16844;p61"/>
              <p:cNvSpPr/>
              <p:nvPr/>
            </p:nvSpPr>
            <p:spPr>
              <a:xfrm>
                <a:off x="6260805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3" name="Google Shape;16845;p61"/>
              <p:cNvSpPr/>
              <p:nvPr/>
            </p:nvSpPr>
            <p:spPr>
              <a:xfrm>
                <a:off x="6260805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4" name="Google Shape;16846;p61"/>
              <p:cNvSpPr/>
              <p:nvPr/>
            </p:nvSpPr>
            <p:spPr>
              <a:xfrm>
                <a:off x="6003671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5" name="Google Shape;16847;p61"/>
              <p:cNvSpPr/>
              <p:nvPr/>
            </p:nvSpPr>
            <p:spPr>
              <a:xfrm>
                <a:off x="6054799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6" name="Google Shape;16848;p61"/>
              <p:cNvSpPr/>
              <p:nvPr/>
            </p:nvSpPr>
            <p:spPr>
              <a:xfrm>
                <a:off x="6029212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7" name="Google Shape;16849;p61"/>
              <p:cNvSpPr/>
              <p:nvPr/>
            </p:nvSpPr>
            <p:spPr>
              <a:xfrm>
                <a:off x="6054799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8" name="Google Shape;16850;p61"/>
              <p:cNvSpPr/>
              <p:nvPr/>
            </p:nvSpPr>
            <p:spPr>
              <a:xfrm>
                <a:off x="6235264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9" name="Google Shape;16851;p61"/>
              <p:cNvSpPr/>
              <p:nvPr/>
            </p:nvSpPr>
            <p:spPr>
              <a:xfrm>
                <a:off x="6235264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</p:grpSp>
      <p:pic>
        <p:nvPicPr>
          <p:cNvPr id="690" name="Picture 689">
            <a:hlinkClick r:id="" action="ppaction://noaction"/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4248159">
            <a:off x="6175451" y="2177929"/>
            <a:ext cx="1446909" cy="1959017"/>
          </a:xfrm>
          <a:prstGeom prst="rect">
            <a:avLst/>
          </a:prstGeom>
        </p:spPr>
      </p:pic>
      <p:grpSp>
        <p:nvGrpSpPr>
          <p:cNvPr id="691" name="Google Shape;16125;p61"/>
          <p:cNvGrpSpPr/>
          <p:nvPr/>
        </p:nvGrpSpPr>
        <p:grpSpPr>
          <a:xfrm>
            <a:off x="10248455" y="438079"/>
            <a:ext cx="692072" cy="568923"/>
            <a:chOff x="3097058" y="1823311"/>
            <a:chExt cx="480011" cy="426692"/>
          </a:xfrm>
        </p:grpSpPr>
        <p:sp>
          <p:nvSpPr>
            <p:cNvPr id="692" name="Google Shape;16126;p61"/>
            <p:cNvSpPr/>
            <p:nvPr/>
          </p:nvSpPr>
          <p:spPr>
            <a:xfrm>
              <a:off x="3150377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3" name="Google Shape;16127;p61"/>
            <p:cNvSpPr/>
            <p:nvPr/>
          </p:nvSpPr>
          <p:spPr>
            <a:xfrm>
              <a:off x="3257015" y="1823311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4" name="Google Shape;16128;p61"/>
            <p:cNvSpPr/>
            <p:nvPr/>
          </p:nvSpPr>
          <p:spPr>
            <a:xfrm>
              <a:off x="3310381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5" name="Google Shape;16129;p61"/>
            <p:cNvSpPr/>
            <p:nvPr/>
          </p:nvSpPr>
          <p:spPr>
            <a:xfrm>
              <a:off x="3363700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6" name="Google Shape;16130;p61"/>
            <p:cNvSpPr/>
            <p:nvPr/>
          </p:nvSpPr>
          <p:spPr>
            <a:xfrm>
              <a:off x="3203696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7" name="Google Shape;16131;p61"/>
            <p:cNvSpPr/>
            <p:nvPr/>
          </p:nvSpPr>
          <p:spPr>
            <a:xfrm>
              <a:off x="3363700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8" name="Google Shape;16132;p61"/>
            <p:cNvSpPr/>
            <p:nvPr/>
          </p:nvSpPr>
          <p:spPr>
            <a:xfrm>
              <a:off x="3417019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9" name="Google Shape;16133;p61"/>
            <p:cNvSpPr/>
            <p:nvPr/>
          </p:nvSpPr>
          <p:spPr>
            <a:xfrm>
              <a:off x="3470338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0" name="Google Shape;16134;p61"/>
            <p:cNvSpPr/>
            <p:nvPr/>
          </p:nvSpPr>
          <p:spPr>
            <a:xfrm>
              <a:off x="3097058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1" name="Google Shape;16135;p61"/>
            <p:cNvSpPr/>
            <p:nvPr/>
          </p:nvSpPr>
          <p:spPr>
            <a:xfrm>
              <a:off x="3363700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2" name="Google Shape;16136;p61"/>
            <p:cNvSpPr/>
            <p:nvPr/>
          </p:nvSpPr>
          <p:spPr>
            <a:xfrm>
              <a:off x="3417019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3" name="Google Shape;16137;p61"/>
            <p:cNvSpPr/>
            <p:nvPr/>
          </p:nvSpPr>
          <p:spPr>
            <a:xfrm>
              <a:off x="3470338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4" name="Google Shape;16138;p61"/>
            <p:cNvSpPr/>
            <p:nvPr/>
          </p:nvSpPr>
          <p:spPr>
            <a:xfrm>
              <a:off x="3257015" y="1983314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5" name="Google Shape;16139;p61"/>
            <p:cNvSpPr/>
            <p:nvPr/>
          </p:nvSpPr>
          <p:spPr>
            <a:xfrm>
              <a:off x="3310381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6" name="Google Shape;16140;p61"/>
            <p:cNvSpPr/>
            <p:nvPr/>
          </p:nvSpPr>
          <p:spPr>
            <a:xfrm>
              <a:off x="3363700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7" name="Google Shape;16141;p61"/>
            <p:cNvSpPr/>
            <p:nvPr/>
          </p:nvSpPr>
          <p:spPr>
            <a:xfrm>
              <a:off x="3417019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8" name="Google Shape;16142;p61"/>
            <p:cNvSpPr/>
            <p:nvPr/>
          </p:nvSpPr>
          <p:spPr>
            <a:xfrm>
              <a:off x="3470338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9" name="Google Shape;16143;p61"/>
            <p:cNvSpPr/>
            <p:nvPr/>
          </p:nvSpPr>
          <p:spPr>
            <a:xfrm>
              <a:off x="3203696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0" name="Google Shape;16144;p61"/>
            <p:cNvSpPr/>
            <p:nvPr/>
          </p:nvSpPr>
          <p:spPr>
            <a:xfrm>
              <a:off x="3257015" y="2036633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1" name="Google Shape;16145;p61"/>
            <p:cNvSpPr/>
            <p:nvPr/>
          </p:nvSpPr>
          <p:spPr>
            <a:xfrm>
              <a:off x="3310381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2" name="Google Shape;16146;p61"/>
            <p:cNvSpPr/>
            <p:nvPr/>
          </p:nvSpPr>
          <p:spPr>
            <a:xfrm>
              <a:off x="3363700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3" name="Google Shape;16147;p61"/>
            <p:cNvSpPr/>
            <p:nvPr/>
          </p:nvSpPr>
          <p:spPr>
            <a:xfrm>
              <a:off x="3417019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4" name="Google Shape;16148;p61"/>
            <p:cNvSpPr/>
            <p:nvPr/>
          </p:nvSpPr>
          <p:spPr>
            <a:xfrm>
              <a:off x="3470338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5" name="Google Shape;16149;p61"/>
            <p:cNvSpPr/>
            <p:nvPr/>
          </p:nvSpPr>
          <p:spPr>
            <a:xfrm>
              <a:off x="3203696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6" name="Google Shape;16150;p61"/>
            <p:cNvSpPr/>
            <p:nvPr/>
          </p:nvSpPr>
          <p:spPr>
            <a:xfrm>
              <a:off x="3257015" y="2089952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7" name="Google Shape;16151;p61"/>
            <p:cNvSpPr/>
            <p:nvPr/>
          </p:nvSpPr>
          <p:spPr>
            <a:xfrm>
              <a:off x="3310381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8" name="Google Shape;16152;p61"/>
            <p:cNvSpPr/>
            <p:nvPr/>
          </p:nvSpPr>
          <p:spPr>
            <a:xfrm>
              <a:off x="3363700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9" name="Google Shape;16153;p61"/>
            <p:cNvSpPr/>
            <p:nvPr/>
          </p:nvSpPr>
          <p:spPr>
            <a:xfrm>
              <a:off x="3417019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0" name="Google Shape;16154;p61"/>
            <p:cNvSpPr/>
            <p:nvPr/>
          </p:nvSpPr>
          <p:spPr>
            <a:xfrm>
              <a:off x="3470338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1" name="Google Shape;16155;p61"/>
            <p:cNvSpPr/>
            <p:nvPr/>
          </p:nvSpPr>
          <p:spPr>
            <a:xfrm>
              <a:off x="3203696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2" name="Google Shape;16156;p61"/>
            <p:cNvSpPr/>
            <p:nvPr/>
          </p:nvSpPr>
          <p:spPr>
            <a:xfrm>
              <a:off x="3257015" y="2143271"/>
              <a:ext cx="53412" cy="53412"/>
            </a:xfrm>
            <a:custGeom>
              <a:avLst/>
              <a:gdLst/>
              <a:ahLst/>
              <a:cxnLst/>
              <a:rect l="l" t="t" r="r" b="b"/>
              <a:pathLst>
                <a:path w="1146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3" name="Google Shape;16157;p61"/>
            <p:cNvSpPr/>
            <p:nvPr/>
          </p:nvSpPr>
          <p:spPr>
            <a:xfrm>
              <a:off x="3310381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4" name="Google Shape;16158;p61"/>
            <p:cNvSpPr/>
            <p:nvPr/>
          </p:nvSpPr>
          <p:spPr>
            <a:xfrm>
              <a:off x="3363700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5" name="Google Shape;16159;p61"/>
            <p:cNvSpPr/>
            <p:nvPr/>
          </p:nvSpPr>
          <p:spPr>
            <a:xfrm>
              <a:off x="3417019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6" name="Google Shape;16160;p61"/>
            <p:cNvSpPr/>
            <p:nvPr/>
          </p:nvSpPr>
          <p:spPr>
            <a:xfrm>
              <a:off x="3470338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7" name="Google Shape;16161;p61"/>
            <p:cNvSpPr/>
            <p:nvPr/>
          </p:nvSpPr>
          <p:spPr>
            <a:xfrm>
              <a:off x="3257015" y="2196637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8" name="Google Shape;16162;p61"/>
            <p:cNvSpPr/>
            <p:nvPr/>
          </p:nvSpPr>
          <p:spPr>
            <a:xfrm>
              <a:off x="3310381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9" name="Google Shape;16163;p61"/>
            <p:cNvSpPr/>
            <p:nvPr/>
          </p:nvSpPr>
          <p:spPr>
            <a:xfrm>
              <a:off x="3363700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0" name="Google Shape;16164;p61"/>
            <p:cNvSpPr/>
            <p:nvPr/>
          </p:nvSpPr>
          <p:spPr>
            <a:xfrm>
              <a:off x="3417019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1" name="Google Shape;16165;p61"/>
            <p:cNvSpPr/>
            <p:nvPr/>
          </p:nvSpPr>
          <p:spPr>
            <a:xfrm>
              <a:off x="3523657" y="1929948"/>
              <a:ext cx="53412" cy="53412"/>
            </a:xfrm>
            <a:custGeom>
              <a:avLst/>
              <a:gdLst/>
              <a:ahLst/>
              <a:cxnLst/>
              <a:rect l="l" t="t" r="r" b="b"/>
              <a:pathLst>
                <a:path w="1146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2" name="Google Shape;16166;p61"/>
            <p:cNvSpPr/>
            <p:nvPr/>
          </p:nvSpPr>
          <p:spPr>
            <a:xfrm>
              <a:off x="3523657" y="1983314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3" name="Google Shape;16167;p61"/>
            <p:cNvSpPr/>
            <p:nvPr/>
          </p:nvSpPr>
          <p:spPr>
            <a:xfrm>
              <a:off x="3523657" y="2036633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4" name="Google Shape;16168;p61"/>
            <p:cNvSpPr/>
            <p:nvPr/>
          </p:nvSpPr>
          <p:spPr>
            <a:xfrm>
              <a:off x="3523657" y="2089952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735" name="Google Shape;16786;p61"/>
          <p:cNvGrpSpPr/>
          <p:nvPr/>
        </p:nvGrpSpPr>
        <p:grpSpPr>
          <a:xfrm flipH="1">
            <a:off x="3123461" y="4058925"/>
            <a:ext cx="449937" cy="205835"/>
            <a:chOff x="5978084" y="1951462"/>
            <a:chExt cx="308355" cy="154178"/>
          </a:xfrm>
        </p:grpSpPr>
        <p:sp>
          <p:nvSpPr>
            <p:cNvPr id="736" name="Google Shape;16787;p61"/>
            <p:cNvSpPr/>
            <p:nvPr/>
          </p:nvSpPr>
          <p:spPr>
            <a:xfrm>
              <a:off x="5978084" y="2002590"/>
              <a:ext cx="25634" cy="25634"/>
            </a:xfrm>
            <a:custGeom>
              <a:avLst/>
              <a:gdLst/>
              <a:ahLst/>
              <a:cxnLst/>
              <a:rect l="l" t="t" r="r" b="b"/>
              <a:pathLst>
                <a:path w="550" h="550" extrusionOk="0">
                  <a:moveTo>
                    <a:pt x="1" y="1"/>
                  </a:moveTo>
                  <a:lnTo>
                    <a:pt x="1" y="549"/>
                  </a:lnTo>
                  <a:lnTo>
                    <a:pt x="549" y="549"/>
                  </a:lnTo>
                  <a:lnTo>
                    <a:pt x="549" y="1"/>
                  </a:lnTo>
                  <a:close/>
                </a:path>
              </a:pathLst>
            </a:custGeom>
            <a:solidFill>
              <a:srgbClr val="FFC8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7" name="Google Shape;16788;p61"/>
            <p:cNvSpPr/>
            <p:nvPr/>
          </p:nvSpPr>
          <p:spPr>
            <a:xfrm>
              <a:off x="5978084" y="2028178"/>
              <a:ext cx="25634" cy="25634"/>
            </a:xfrm>
            <a:custGeom>
              <a:avLst/>
              <a:gdLst/>
              <a:ahLst/>
              <a:cxnLst/>
              <a:rect l="l" t="t" r="r" b="b"/>
              <a:pathLst>
                <a:path w="550" h="550" extrusionOk="0">
                  <a:moveTo>
                    <a:pt x="1" y="0"/>
                  </a:moveTo>
                  <a:lnTo>
                    <a:pt x="1" y="549"/>
                  </a:lnTo>
                  <a:lnTo>
                    <a:pt x="549" y="549"/>
                  </a:lnTo>
                  <a:lnTo>
                    <a:pt x="549" y="0"/>
                  </a:lnTo>
                  <a:close/>
                </a:path>
              </a:pathLst>
            </a:custGeom>
            <a:solidFill>
              <a:srgbClr val="FFC8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grpSp>
          <p:nvGrpSpPr>
            <p:cNvPr id="738" name="Google Shape;16789;p61"/>
            <p:cNvGrpSpPr/>
            <p:nvPr/>
          </p:nvGrpSpPr>
          <p:grpSpPr>
            <a:xfrm>
              <a:off x="6003671" y="1951462"/>
              <a:ext cx="282768" cy="154178"/>
              <a:chOff x="6003671" y="1951462"/>
              <a:chExt cx="282768" cy="154178"/>
            </a:xfrm>
          </p:grpSpPr>
          <p:sp>
            <p:nvSpPr>
              <p:cNvPr id="739" name="Google Shape;16790;p61"/>
              <p:cNvSpPr/>
              <p:nvPr/>
            </p:nvSpPr>
            <p:spPr>
              <a:xfrm>
                <a:off x="6029212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0" name="Google Shape;16791;p61"/>
              <p:cNvSpPr/>
              <p:nvPr/>
            </p:nvSpPr>
            <p:spPr>
              <a:xfrm>
                <a:off x="6054799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1" name="Google Shape;16792;p61"/>
              <p:cNvSpPr/>
              <p:nvPr/>
            </p:nvSpPr>
            <p:spPr>
              <a:xfrm>
                <a:off x="6080387" y="1951462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2" name="Google Shape;16793;p61"/>
              <p:cNvSpPr/>
              <p:nvPr/>
            </p:nvSpPr>
            <p:spPr>
              <a:xfrm>
                <a:off x="6106674" y="1951462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3" name="Google Shape;16794;p61"/>
              <p:cNvSpPr/>
              <p:nvPr/>
            </p:nvSpPr>
            <p:spPr>
              <a:xfrm>
                <a:off x="6132215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4" name="Google Shape;16795;p61"/>
              <p:cNvSpPr/>
              <p:nvPr/>
            </p:nvSpPr>
            <p:spPr>
              <a:xfrm>
                <a:off x="6157802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5" name="Google Shape;16796;p61"/>
              <p:cNvSpPr/>
              <p:nvPr/>
            </p:nvSpPr>
            <p:spPr>
              <a:xfrm>
                <a:off x="6183390" y="1951462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6" name="Google Shape;16797;p61"/>
              <p:cNvSpPr/>
              <p:nvPr/>
            </p:nvSpPr>
            <p:spPr>
              <a:xfrm>
                <a:off x="6208930" y="1951462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7" name="Google Shape;16798;p61"/>
              <p:cNvSpPr/>
              <p:nvPr/>
            </p:nvSpPr>
            <p:spPr>
              <a:xfrm>
                <a:off x="6003671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8" name="Google Shape;16799;p61"/>
              <p:cNvSpPr/>
              <p:nvPr/>
            </p:nvSpPr>
            <p:spPr>
              <a:xfrm>
                <a:off x="6029212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9" name="Google Shape;16800;p61"/>
              <p:cNvSpPr/>
              <p:nvPr/>
            </p:nvSpPr>
            <p:spPr>
              <a:xfrm>
                <a:off x="6054799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0" name="Google Shape;16801;p61"/>
              <p:cNvSpPr/>
              <p:nvPr/>
            </p:nvSpPr>
            <p:spPr>
              <a:xfrm>
                <a:off x="6080387" y="1977049"/>
                <a:ext cx="26333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1" name="Google Shape;16802;p61"/>
              <p:cNvSpPr/>
              <p:nvPr/>
            </p:nvSpPr>
            <p:spPr>
              <a:xfrm>
                <a:off x="6106674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2" name="Google Shape;16803;p61"/>
              <p:cNvSpPr/>
              <p:nvPr/>
            </p:nvSpPr>
            <p:spPr>
              <a:xfrm>
                <a:off x="6132215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3" name="Google Shape;16804;p61"/>
              <p:cNvSpPr/>
              <p:nvPr/>
            </p:nvSpPr>
            <p:spPr>
              <a:xfrm>
                <a:off x="6157802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4" name="Google Shape;16805;p61"/>
              <p:cNvSpPr/>
              <p:nvPr/>
            </p:nvSpPr>
            <p:spPr>
              <a:xfrm>
                <a:off x="6183390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5" name="Google Shape;16806;p61"/>
              <p:cNvSpPr/>
              <p:nvPr/>
            </p:nvSpPr>
            <p:spPr>
              <a:xfrm>
                <a:off x="6208930" y="1977049"/>
                <a:ext cx="26380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6" name="Google Shape;16807;p61"/>
              <p:cNvSpPr/>
              <p:nvPr/>
            </p:nvSpPr>
            <p:spPr>
              <a:xfrm>
                <a:off x="6003671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7" name="Google Shape;16808;p61"/>
              <p:cNvSpPr/>
              <p:nvPr/>
            </p:nvSpPr>
            <p:spPr>
              <a:xfrm>
                <a:off x="6029212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8" name="Google Shape;16809;p61"/>
              <p:cNvSpPr/>
              <p:nvPr/>
            </p:nvSpPr>
            <p:spPr>
              <a:xfrm>
                <a:off x="6054799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9" name="Google Shape;16810;p61"/>
              <p:cNvSpPr/>
              <p:nvPr/>
            </p:nvSpPr>
            <p:spPr>
              <a:xfrm>
                <a:off x="6080387" y="2002590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0" name="Google Shape;16811;p61"/>
              <p:cNvSpPr/>
              <p:nvPr/>
            </p:nvSpPr>
            <p:spPr>
              <a:xfrm>
                <a:off x="6106674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1" name="Google Shape;16812;p61"/>
              <p:cNvSpPr/>
              <p:nvPr/>
            </p:nvSpPr>
            <p:spPr>
              <a:xfrm>
                <a:off x="6132215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2" name="Google Shape;16813;p61"/>
              <p:cNvSpPr/>
              <p:nvPr/>
            </p:nvSpPr>
            <p:spPr>
              <a:xfrm>
                <a:off x="6157802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3" name="Google Shape;16814;p61"/>
              <p:cNvSpPr/>
              <p:nvPr/>
            </p:nvSpPr>
            <p:spPr>
              <a:xfrm>
                <a:off x="6208930" y="2002590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4" name="Google Shape;16815;p61"/>
              <p:cNvSpPr/>
              <p:nvPr/>
            </p:nvSpPr>
            <p:spPr>
              <a:xfrm>
                <a:off x="6029212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5" name="Google Shape;16816;p61"/>
              <p:cNvSpPr/>
              <p:nvPr/>
            </p:nvSpPr>
            <p:spPr>
              <a:xfrm>
                <a:off x="6080387" y="2028178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6" name="Google Shape;16817;p61"/>
              <p:cNvSpPr/>
              <p:nvPr/>
            </p:nvSpPr>
            <p:spPr>
              <a:xfrm>
                <a:off x="6132215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7" name="Google Shape;16818;p61"/>
              <p:cNvSpPr/>
              <p:nvPr/>
            </p:nvSpPr>
            <p:spPr>
              <a:xfrm>
                <a:off x="6183390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8" name="Google Shape;16819;p61"/>
              <p:cNvSpPr/>
              <p:nvPr/>
            </p:nvSpPr>
            <p:spPr>
              <a:xfrm>
                <a:off x="6003671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9" name="Google Shape;16820;p61"/>
              <p:cNvSpPr/>
              <p:nvPr/>
            </p:nvSpPr>
            <p:spPr>
              <a:xfrm>
                <a:off x="6054799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0" name="Google Shape;16821;p61"/>
              <p:cNvSpPr/>
              <p:nvPr/>
            </p:nvSpPr>
            <p:spPr>
              <a:xfrm>
                <a:off x="6106674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1" name="Google Shape;16822;p61"/>
              <p:cNvSpPr/>
              <p:nvPr/>
            </p:nvSpPr>
            <p:spPr>
              <a:xfrm>
                <a:off x="6157802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2" name="Google Shape;16823;p61"/>
              <p:cNvSpPr/>
              <p:nvPr/>
            </p:nvSpPr>
            <p:spPr>
              <a:xfrm>
                <a:off x="6208930" y="2053765"/>
                <a:ext cx="26380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65" y="564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3" name="Google Shape;16824;p61"/>
              <p:cNvSpPr/>
              <p:nvPr/>
            </p:nvSpPr>
            <p:spPr>
              <a:xfrm>
                <a:off x="6029212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4" name="Google Shape;16825;p61"/>
              <p:cNvSpPr/>
              <p:nvPr/>
            </p:nvSpPr>
            <p:spPr>
              <a:xfrm>
                <a:off x="6080387" y="2080052"/>
                <a:ext cx="26333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5" name="Google Shape;16826;p61"/>
              <p:cNvSpPr/>
              <p:nvPr/>
            </p:nvSpPr>
            <p:spPr>
              <a:xfrm>
                <a:off x="6183390" y="2080052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6" name="Google Shape;16827;p61"/>
              <p:cNvSpPr/>
              <p:nvPr/>
            </p:nvSpPr>
            <p:spPr>
              <a:xfrm>
                <a:off x="6235264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7" name="Google Shape;16828;p61"/>
              <p:cNvSpPr/>
              <p:nvPr/>
            </p:nvSpPr>
            <p:spPr>
              <a:xfrm>
                <a:off x="6235264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8" name="Google Shape;16829;p61"/>
              <p:cNvSpPr/>
              <p:nvPr/>
            </p:nvSpPr>
            <p:spPr>
              <a:xfrm>
                <a:off x="6260805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9" name="Google Shape;16830;p61"/>
              <p:cNvSpPr/>
              <p:nvPr/>
            </p:nvSpPr>
            <p:spPr>
              <a:xfrm>
                <a:off x="6260805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0" name="Google Shape;16831;p61"/>
              <p:cNvSpPr/>
              <p:nvPr/>
            </p:nvSpPr>
            <p:spPr>
              <a:xfrm>
                <a:off x="6260805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1" name="Google Shape;16832;p61"/>
              <p:cNvSpPr/>
              <p:nvPr/>
            </p:nvSpPr>
            <p:spPr>
              <a:xfrm>
                <a:off x="6183390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2" name="Google Shape;16833;p61"/>
              <p:cNvSpPr/>
              <p:nvPr/>
            </p:nvSpPr>
            <p:spPr>
              <a:xfrm>
                <a:off x="6106674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3" name="Google Shape;16834;p61"/>
              <p:cNvSpPr/>
              <p:nvPr/>
            </p:nvSpPr>
            <p:spPr>
              <a:xfrm>
                <a:off x="6157802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4" name="Google Shape;16835;p61"/>
              <p:cNvSpPr/>
              <p:nvPr/>
            </p:nvSpPr>
            <p:spPr>
              <a:xfrm>
                <a:off x="6208930" y="2028178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5" name="Google Shape;16836;p61"/>
              <p:cNvSpPr/>
              <p:nvPr/>
            </p:nvSpPr>
            <p:spPr>
              <a:xfrm>
                <a:off x="6080387" y="2053765"/>
                <a:ext cx="26333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64" y="564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6" name="Google Shape;16837;p61"/>
              <p:cNvSpPr/>
              <p:nvPr/>
            </p:nvSpPr>
            <p:spPr>
              <a:xfrm>
                <a:off x="6132215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50" y="564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7" name="Google Shape;16838;p61"/>
              <p:cNvSpPr/>
              <p:nvPr/>
            </p:nvSpPr>
            <p:spPr>
              <a:xfrm>
                <a:off x="6183390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8" name="Google Shape;16839;p61"/>
              <p:cNvSpPr/>
              <p:nvPr/>
            </p:nvSpPr>
            <p:spPr>
              <a:xfrm>
                <a:off x="6106674" y="2080052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9" name="Google Shape;16840;p61"/>
              <p:cNvSpPr/>
              <p:nvPr/>
            </p:nvSpPr>
            <p:spPr>
              <a:xfrm>
                <a:off x="6132215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0" name="Google Shape;16841;p61"/>
              <p:cNvSpPr/>
              <p:nvPr/>
            </p:nvSpPr>
            <p:spPr>
              <a:xfrm>
                <a:off x="6157802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1" name="Google Shape;16842;p61"/>
              <p:cNvSpPr/>
              <p:nvPr/>
            </p:nvSpPr>
            <p:spPr>
              <a:xfrm>
                <a:off x="6208930" y="2080052"/>
                <a:ext cx="26380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2" name="Google Shape;16843;p61"/>
              <p:cNvSpPr/>
              <p:nvPr/>
            </p:nvSpPr>
            <p:spPr>
              <a:xfrm>
                <a:off x="6260805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3" name="Google Shape;16844;p61"/>
              <p:cNvSpPr/>
              <p:nvPr/>
            </p:nvSpPr>
            <p:spPr>
              <a:xfrm>
                <a:off x="6260805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4" name="Google Shape;16845;p61"/>
              <p:cNvSpPr/>
              <p:nvPr/>
            </p:nvSpPr>
            <p:spPr>
              <a:xfrm>
                <a:off x="6260805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5" name="Google Shape;16846;p61"/>
              <p:cNvSpPr/>
              <p:nvPr/>
            </p:nvSpPr>
            <p:spPr>
              <a:xfrm>
                <a:off x="6003671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6" name="Google Shape;16847;p61"/>
              <p:cNvSpPr/>
              <p:nvPr/>
            </p:nvSpPr>
            <p:spPr>
              <a:xfrm>
                <a:off x="6054799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7" name="Google Shape;16848;p61"/>
              <p:cNvSpPr/>
              <p:nvPr/>
            </p:nvSpPr>
            <p:spPr>
              <a:xfrm>
                <a:off x="6029212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8" name="Google Shape;16849;p61"/>
              <p:cNvSpPr/>
              <p:nvPr/>
            </p:nvSpPr>
            <p:spPr>
              <a:xfrm>
                <a:off x="6054799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9" name="Google Shape;16850;p61"/>
              <p:cNvSpPr/>
              <p:nvPr/>
            </p:nvSpPr>
            <p:spPr>
              <a:xfrm>
                <a:off x="6235264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00" name="Google Shape;16851;p61"/>
              <p:cNvSpPr/>
              <p:nvPr/>
            </p:nvSpPr>
            <p:spPr>
              <a:xfrm>
                <a:off x="6235264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</p:grpSp>
      <p:pic>
        <p:nvPicPr>
          <p:cNvPr id="801" name="Picture 800">
            <a:hlinkClick r:id="" action="ppaction://noaction"/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4248159">
            <a:off x="9525002" y="596193"/>
            <a:ext cx="1446909" cy="1959017"/>
          </a:xfrm>
          <a:prstGeom prst="rect">
            <a:avLst/>
          </a:prstGeom>
        </p:spPr>
      </p:pic>
      <p:grpSp>
        <p:nvGrpSpPr>
          <p:cNvPr id="802" name="Google Shape;16125;p61"/>
          <p:cNvGrpSpPr/>
          <p:nvPr/>
        </p:nvGrpSpPr>
        <p:grpSpPr>
          <a:xfrm>
            <a:off x="9507510" y="3602745"/>
            <a:ext cx="640015" cy="568923"/>
            <a:chOff x="3097058" y="1823311"/>
            <a:chExt cx="480011" cy="426692"/>
          </a:xfrm>
        </p:grpSpPr>
        <p:sp>
          <p:nvSpPr>
            <p:cNvPr id="803" name="Google Shape;16126;p61"/>
            <p:cNvSpPr/>
            <p:nvPr/>
          </p:nvSpPr>
          <p:spPr>
            <a:xfrm>
              <a:off x="3150377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4" name="Google Shape;16127;p61"/>
            <p:cNvSpPr/>
            <p:nvPr/>
          </p:nvSpPr>
          <p:spPr>
            <a:xfrm>
              <a:off x="3257015" y="1823311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5" name="Google Shape;16128;p61"/>
            <p:cNvSpPr/>
            <p:nvPr/>
          </p:nvSpPr>
          <p:spPr>
            <a:xfrm>
              <a:off x="3310381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6" name="Google Shape;16129;p61"/>
            <p:cNvSpPr/>
            <p:nvPr/>
          </p:nvSpPr>
          <p:spPr>
            <a:xfrm>
              <a:off x="3363700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7" name="Google Shape;16130;p61"/>
            <p:cNvSpPr/>
            <p:nvPr/>
          </p:nvSpPr>
          <p:spPr>
            <a:xfrm>
              <a:off x="3203696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8" name="Google Shape;16131;p61"/>
            <p:cNvSpPr/>
            <p:nvPr/>
          </p:nvSpPr>
          <p:spPr>
            <a:xfrm>
              <a:off x="3363700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9" name="Google Shape;16132;p61"/>
            <p:cNvSpPr/>
            <p:nvPr/>
          </p:nvSpPr>
          <p:spPr>
            <a:xfrm>
              <a:off x="3417019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0" name="Google Shape;16133;p61"/>
            <p:cNvSpPr/>
            <p:nvPr/>
          </p:nvSpPr>
          <p:spPr>
            <a:xfrm>
              <a:off x="3470338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1" name="Google Shape;16134;p61"/>
            <p:cNvSpPr/>
            <p:nvPr/>
          </p:nvSpPr>
          <p:spPr>
            <a:xfrm>
              <a:off x="3097058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2" name="Google Shape;16135;p61"/>
            <p:cNvSpPr/>
            <p:nvPr/>
          </p:nvSpPr>
          <p:spPr>
            <a:xfrm>
              <a:off x="3363700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3" name="Google Shape;16136;p61"/>
            <p:cNvSpPr/>
            <p:nvPr/>
          </p:nvSpPr>
          <p:spPr>
            <a:xfrm>
              <a:off x="3417019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4" name="Google Shape;16137;p61"/>
            <p:cNvSpPr/>
            <p:nvPr/>
          </p:nvSpPr>
          <p:spPr>
            <a:xfrm>
              <a:off x="3470338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5" name="Google Shape;16138;p61"/>
            <p:cNvSpPr/>
            <p:nvPr/>
          </p:nvSpPr>
          <p:spPr>
            <a:xfrm>
              <a:off x="3257015" y="1983314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6" name="Google Shape;16139;p61"/>
            <p:cNvSpPr/>
            <p:nvPr/>
          </p:nvSpPr>
          <p:spPr>
            <a:xfrm>
              <a:off x="3310381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7" name="Google Shape;16140;p61"/>
            <p:cNvSpPr/>
            <p:nvPr/>
          </p:nvSpPr>
          <p:spPr>
            <a:xfrm>
              <a:off x="3363700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8" name="Google Shape;16141;p61"/>
            <p:cNvSpPr/>
            <p:nvPr/>
          </p:nvSpPr>
          <p:spPr>
            <a:xfrm>
              <a:off x="3417019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9" name="Google Shape;16142;p61"/>
            <p:cNvSpPr/>
            <p:nvPr/>
          </p:nvSpPr>
          <p:spPr>
            <a:xfrm>
              <a:off x="3470338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0" name="Google Shape;16143;p61"/>
            <p:cNvSpPr/>
            <p:nvPr/>
          </p:nvSpPr>
          <p:spPr>
            <a:xfrm>
              <a:off x="3203696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1" name="Google Shape;16144;p61"/>
            <p:cNvSpPr/>
            <p:nvPr/>
          </p:nvSpPr>
          <p:spPr>
            <a:xfrm>
              <a:off x="3257015" y="2036633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2" name="Google Shape;16145;p61"/>
            <p:cNvSpPr/>
            <p:nvPr/>
          </p:nvSpPr>
          <p:spPr>
            <a:xfrm>
              <a:off x="3310381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3" name="Google Shape;16146;p61"/>
            <p:cNvSpPr/>
            <p:nvPr/>
          </p:nvSpPr>
          <p:spPr>
            <a:xfrm>
              <a:off x="3363700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4" name="Google Shape;16147;p61"/>
            <p:cNvSpPr/>
            <p:nvPr/>
          </p:nvSpPr>
          <p:spPr>
            <a:xfrm>
              <a:off x="3417019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5" name="Google Shape;16148;p61"/>
            <p:cNvSpPr/>
            <p:nvPr/>
          </p:nvSpPr>
          <p:spPr>
            <a:xfrm>
              <a:off x="3470338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6" name="Google Shape;16149;p61"/>
            <p:cNvSpPr/>
            <p:nvPr/>
          </p:nvSpPr>
          <p:spPr>
            <a:xfrm>
              <a:off x="3203696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7" name="Google Shape;16150;p61"/>
            <p:cNvSpPr/>
            <p:nvPr/>
          </p:nvSpPr>
          <p:spPr>
            <a:xfrm>
              <a:off x="3257015" y="2089952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8" name="Google Shape;16151;p61"/>
            <p:cNvSpPr/>
            <p:nvPr/>
          </p:nvSpPr>
          <p:spPr>
            <a:xfrm>
              <a:off x="3310381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9" name="Google Shape;16152;p61"/>
            <p:cNvSpPr/>
            <p:nvPr/>
          </p:nvSpPr>
          <p:spPr>
            <a:xfrm>
              <a:off x="3363700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0" name="Google Shape;16153;p61"/>
            <p:cNvSpPr/>
            <p:nvPr/>
          </p:nvSpPr>
          <p:spPr>
            <a:xfrm>
              <a:off x="3417019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1" name="Google Shape;16154;p61"/>
            <p:cNvSpPr/>
            <p:nvPr/>
          </p:nvSpPr>
          <p:spPr>
            <a:xfrm>
              <a:off x="3470338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2" name="Google Shape;16155;p61"/>
            <p:cNvSpPr/>
            <p:nvPr/>
          </p:nvSpPr>
          <p:spPr>
            <a:xfrm>
              <a:off x="3203696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3" name="Google Shape;16156;p61"/>
            <p:cNvSpPr/>
            <p:nvPr/>
          </p:nvSpPr>
          <p:spPr>
            <a:xfrm>
              <a:off x="3257015" y="2143271"/>
              <a:ext cx="53412" cy="53412"/>
            </a:xfrm>
            <a:custGeom>
              <a:avLst/>
              <a:gdLst/>
              <a:ahLst/>
              <a:cxnLst/>
              <a:rect l="l" t="t" r="r" b="b"/>
              <a:pathLst>
                <a:path w="1146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4" name="Google Shape;16157;p61"/>
            <p:cNvSpPr/>
            <p:nvPr/>
          </p:nvSpPr>
          <p:spPr>
            <a:xfrm>
              <a:off x="3310381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5" name="Google Shape;16158;p61"/>
            <p:cNvSpPr/>
            <p:nvPr/>
          </p:nvSpPr>
          <p:spPr>
            <a:xfrm>
              <a:off x="3363700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6" name="Google Shape;16159;p61"/>
            <p:cNvSpPr/>
            <p:nvPr/>
          </p:nvSpPr>
          <p:spPr>
            <a:xfrm>
              <a:off x="3417019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7" name="Google Shape;16160;p61"/>
            <p:cNvSpPr/>
            <p:nvPr/>
          </p:nvSpPr>
          <p:spPr>
            <a:xfrm>
              <a:off x="3470338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8" name="Google Shape;16161;p61"/>
            <p:cNvSpPr/>
            <p:nvPr/>
          </p:nvSpPr>
          <p:spPr>
            <a:xfrm>
              <a:off x="3257015" y="2196637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9" name="Google Shape;16162;p61"/>
            <p:cNvSpPr/>
            <p:nvPr/>
          </p:nvSpPr>
          <p:spPr>
            <a:xfrm>
              <a:off x="3310381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0" name="Google Shape;16163;p61"/>
            <p:cNvSpPr/>
            <p:nvPr/>
          </p:nvSpPr>
          <p:spPr>
            <a:xfrm>
              <a:off x="3363700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1" name="Google Shape;16164;p61"/>
            <p:cNvSpPr/>
            <p:nvPr/>
          </p:nvSpPr>
          <p:spPr>
            <a:xfrm>
              <a:off x="3417019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2" name="Google Shape;16165;p61"/>
            <p:cNvSpPr/>
            <p:nvPr/>
          </p:nvSpPr>
          <p:spPr>
            <a:xfrm>
              <a:off x="3523657" y="1929948"/>
              <a:ext cx="53412" cy="53412"/>
            </a:xfrm>
            <a:custGeom>
              <a:avLst/>
              <a:gdLst/>
              <a:ahLst/>
              <a:cxnLst/>
              <a:rect l="l" t="t" r="r" b="b"/>
              <a:pathLst>
                <a:path w="1146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3" name="Google Shape;16166;p61"/>
            <p:cNvSpPr/>
            <p:nvPr/>
          </p:nvSpPr>
          <p:spPr>
            <a:xfrm>
              <a:off x="3523657" y="1983314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4" name="Google Shape;16167;p61"/>
            <p:cNvSpPr/>
            <p:nvPr/>
          </p:nvSpPr>
          <p:spPr>
            <a:xfrm>
              <a:off x="3523657" y="2036633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5" name="Google Shape;16168;p61"/>
            <p:cNvSpPr/>
            <p:nvPr/>
          </p:nvSpPr>
          <p:spPr>
            <a:xfrm>
              <a:off x="3523657" y="2089952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846" name="Google Shape;16786;p61"/>
          <p:cNvGrpSpPr/>
          <p:nvPr/>
        </p:nvGrpSpPr>
        <p:grpSpPr>
          <a:xfrm flipH="1">
            <a:off x="3288115" y="4794963"/>
            <a:ext cx="416093" cy="205835"/>
            <a:chOff x="5978084" y="1951462"/>
            <a:chExt cx="308355" cy="154178"/>
          </a:xfrm>
        </p:grpSpPr>
        <p:sp>
          <p:nvSpPr>
            <p:cNvPr id="847" name="Google Shape;16787;p61"/>
            <p:cNvSpPr/>
            <p:nvPr/>
          </p:nvSpPr>
          <p:spPr>
            <a:xfrm>
              <a:off x="5978084" y="2002590"/>
              <a:ext cx="25634" cy="25634"/>
            </a:xfrm>
            <a:custGeom>
              <a:avLst/>
              <a:gdLst/>
              <a:ahLst/>
              <a:cxnLst/>
              <a:rect l="l" t="t" r="r" b="b"/>
              <a:pathLst>
                <a:path w="550" h="550" extrusionOk="0">
                  <a:moveTo>
                    <a:pt x="1" y="1"/>
                  </a:moveTo>
                  <a:lnTo>
                    <a:pt x="1" y="549"/>
                  </a:lnTo>
                  <a:lnTo>
                    <a:pt x="549" y="549"/>
                  </a:lnTo>
                  <a:lnTo>
                    <a:pt x="549" y="1"/>
                  </a:lnTo>
                  <a:close/>
                </a:path>
              </a:pathLst>
            </a:custGeom>
            <a:solidFill>
              <a:srgbClr val="FFC8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8" name="Google Shape;16788;p61"/>
            <p:cNvSpPr/>
            <p:nvPr/>
          </p:nvSpPr>
          <p:spPr>
            <a:xfrm>
              <a:off x="5978084" y="2028178"/>
              <a:ext cx="25634" cy="25634"/>
            </a:xfrm>
            <a:custGeom>
              <a:avLst/>
              <a:gdLst/>
              <a:ahLst/>
              <a:cxnLst/>
              <a:rect l="l" t="t" r="r" b="b"/>
              <a:pathLst>
                <a:path w="550" h="550" extrusionOk="0">
                  <a:moveTo>
                    <a:pt x="1" y="0"/>
                  </a:moveTo>
                  <a:lnTo>
                    <a:pt x="1" y="549"/>
                  </a:lnTo>
                  <a:lnTo>
                    <a:pt x="549" y="549"/>
                  </a:lnTo>
                  <a:lnTo>
                    <a:pt x="549" y="0"/>
                  </a:lnTo>
                  <a:close/>
                </a:path>
              </a:pathLst>
            </a:custGeom>
            <a:solidFill>
              <a:srgbClr val="FFC8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grpSp>
          <p:nvGrpSpPr>
            <p:cNvPr id="849" name="Google Shape;16789;p61"/>
            <p:cNvGrpSpPr/>
            <p:nvPr/>
          </p:nvGrpSpPr>
          <p:grpSpPr>
            <a:xfrm>
              <a:off x="6003671" y="1951462"/>
              <a:ext cx="282768" cy="154178"/>
              <a:chOff x="6003671" y="1951462"/>
              <a:chExt cx="282768" cy="154178"/>
            </a:xfrm>
          </p:grpSpPr>
          <p:sp>
            <p:nvSpPr>
              <p:cNvPr id="850" name="Google Shape;16790;p61"/>
              <p:cNvSpPr/>
              <p:nvPr/>
            </p:nvSpPr>
            <p:spPr>
              <a:xfrm>
                <a:off x="6029212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1" name="Google Shape;16791;p61"/>
              <p:cNvSpPr/>
              <p:nvPr/>
            </p:nvSpPr>
            <p:spPr>
              <a:xfrm>
                <a:off x="6054799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2" name="Google Shape;16792;p61"/>
              <p:cNvSpPr/>
              <p:nvPr/>
            </p:nvSpPr>
            <p:spPr>
              <a:xfrm>
                <a:off x="6080387" y="1951462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3" name="Google Shape;16793;p61"/>
              <p:cNvSpPr/>
              <p:nvPr/>
            </p:nvSpPr>
            <p:spPr>
              <a:xfrm>
                <a:off x="6106674" y="1951462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4" name="Google Shape;16794;p61"/>
              <p:cNvSpPr/>
              <p:nvPr/>
            </p:nvSpPr>
            <p:spPr>
              <a:xfrm>
                <a:off x="6132215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5" name="Google Shape;16795;p61"/>
              <p:cNvSpPr/>
              <p:nvPr/>
            </p:nvSpPr>
            <p:spPr>
              <a:xfrm>
                <a:off x="6157802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6" name="Google Shape;16796;p61"/>
              <p:cNvSpPr/>
              <p:nvPr/>
            </p:nvSpPr>
            <p:spPr>
              <a:xfrm>
                <a:off x="6183390" y="1951462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7" name="Google Shape;16797;p61"/>
              <p:cNvSpPr/>
              <p:nvPr/>
            </p:nvSpPr>
            <p:spPr>
              <a:xfrm>
                <a:off x="6208930" y="1951462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8" name="Google Shape;16798;p61"/>
              <p:cNvSpPr/>
              <p:nvPr/>
            </p:nvSpPr>
            <p:spPr>
              <a:xfrm>
                <a:off x="6003671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9" name="Google Shape;16799;p61"/>
              <p:cNvSpPr/>
              <p:nvPr/>
            </p:nvSpPr>
            <p:spPr>
              <a:xfrm>
                <a:off x="6029212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0" name="Google Shape;16800;p61"/>
              <p:cNvSpPr/>
              <p:nvPr/>
            </p:nvSpPr>
            <p:spPr>
              <a:xfrm>
                <a:off x="6054799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1" name="Google Shape;16801;p61"/>
              <p:cNvSpPr/>
              <p:nvPr/>
            </p:nvSpPr>
            <p:spPr>
              <a:xfrm>
                <a:off x="6080387" y="1977049"/>
                <a:ext cx="26333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2" name="Google Shape;16802;p61"/>
              <p:cNvSpPr/>
              <p:nvPr/>
            </p:nvSpPr>
            <p:spPr>
              <a:xfrm>
                <a:off x="6106674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3" name="Google Shape;16803;p61"/>
              <p:cNvSpPr/>
              <p:nvPr/>
            </p:nvSpPr>
            <p:spPr>
              <a:xfrm>
                <a:off x="6132215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4" name="Google Shape;16804;p61"/>
              <p:cNvSpPr/>
              <p:nvPr/>
            </p:nvSpPr>
            <p:spPr>
              <a:xfrm>
                <a:off x="6157802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5" name="Google Shape;16805;p61"/>
              <p:cNvSpPr/>
              <p:nvPr/>
            </p:nvSpPr>
            <p:spPr>
              <a:xfrm>
                <a:off x="6183390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6" name="Google Shape;16806;p61"/>
              <p:cNvSpPr/>
              <p:nvPr/>
            </p:nvSpPr>
            <p:spPr>
              <a:xfrm>
                <a:off x="6208930" y="1977049"/>
                <a:ext cx="26380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7" name="Google Shape;16807;p61"/>
              <p:cNvSpPr/>
              <p:nvPr/>
            </p:nvSpPr>
            <p:spPr>
              <a:xfrm>
                <a:off x="6003671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8" name="Google Shape;16808;p61"/>
              <p:cNvSpPr/>
              <p:nvPr/>
            </p:nvSpPr>
            <p:spPr>
              <a:xfrm>
                <a:off x="6029212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9" name="Google Shape;16809;p61"/>
              <p:cNvSpPr/>
              <p:nvPr/>
            </p:nvSpPr>
            <p:spPr>
              <a:xfrm>
                <a:off x="6054799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0" name="Google Shape;16810;p61"/>
              <p:cNvSpPr/>
              <p:nvPr/>
            </p:nvSpPr>
            <p:spPr>
              <a:xfrm>
                <a:off x="6080387" y="2002590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1" name="Google Shape;16811;p61"/>
              <p:cNvSpPr/>
              <p:nvPr/>
            </p:nvSpPr>
            <p:spPr>
              <a:xfrm>
                <a:off x="6106674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2" name="Google Shape;16812;p61"/>
              <p:cNvSpPr/>
              <p:nvPr/>
            </p:nvSpPr>
            <p:spPr>
              <a:xfrm>
                <a:off x="6132215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3" name="Google Shape;16813;p61"/>
              <p:cNvSpPr/>
              <p:nvPr/>
            </p:nvSpPr>
            <p:spPr>
              <a:xfrm>
                <a:off x="6157802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4" name="Google Shape;16814;p61"/>
              <p:cNvSpPr/>
              <p:nvPr/>
            </p:nvSpPr>
            <p:spPr>
              <a:xfrm>
                <a:off x="6208930" y="2002590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5" name="Google Shape;16815;p61"/>
              <p:cNvSpPr/>
              <p:nvPr/>
            </p:nvSpPr>
            <p:spPr>
              <a:xfrm>
                <a:off x="6029212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6" name="Google Shape;16816;p61"/>
              <p:cNvSpPr/>
              <p:nvPr/>
            </p:nvSpPr>
            <p:spPr>
              <a:xfrm>
                <a:off x="6080387" y="2028178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7" name="Google Shape;16817;p61"/>
              <p:cNvSpPr/>
              <p:nvPr/>
            </p:nvSpPr>
            <p:spPr>
              <a:xfrm>
                <a:off x="6132215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8" name="Google Shape;16818;p61"/>
              <p:cNvSpPr/>
              <p:nvPr/>
            </p:nvSpPr>
            <p:spPr>
              <a:xfrm>
                <a:off x="6183390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9" name="Google Shape;16819;p61"/>
              <p:cNvSpPr/>
              <p:nvPr/>
            </p:nvSpPr>
            <p:spPr>
              <a:xfrm>
                <a:off x="6003671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0" name="Google Shape;16820;p61"/>
              <p:cNvSpPr/>
              <p:nvPr/>
            </p:nvSpPr>
            <p:spPr>
              <a:xfrm>
                <a:off x="6054799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1" name="Google Shape;16821;p61"/>
              <p:cNvSpPr/>
              <p:nvPr/>
            </p:nvSpPr>
            <p:spPr>
              <a:xfrm>
                <a:off x="6106674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2" name="Google Shape;16822;p61"/>
              <p:cNvSpPr/>
              <p:nvPr/>
            </p:nvSpPr>
            <p:spPr>
              <a:xfrm>
                <a:off x="6157802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3" name="Google Shape;16823;p61"/>
              <p:cNvSpPr/>
              <p:nvPr/>
            </p:nvSpPr>
            <p:spPr>
              <a:xfrm>
                <a:off x="6208930" y="2053765"/>
                <a:ext cx="26380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65" y="564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4" name="Google Shape;16824;p61"/>
              <p:cNvSpPr/>
              <p:nvPr/>
            </p:nvSpPr>
            <p:spPr>
              <a:xfrm>
                <a:off x="6029212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5" name="Google Shape;16825;p61"/>
              <p:cNvSpPr/>
              <p:nvPr/>
            </p:nvSpPr>
            <p:spPr>
              <a:xfrm>
                <a:off x="6080387" y="2080052"/>
                <a:ext cx="26333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6" name="Google Shape;16826;p61"/>
              <p:cNvSpPr/>
              <p:nvPr/>
            </p:nvSpPr>
            <p:spPr>
              <a:xfrm>
                <a:off x="6183390" y="2080052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7" name="Google Shape;16827;p61"/>
              <p:cNvSpPr/>
              <p:nvPr/>
            </p:nvSpPr>
            <p:spPr>
              <a:xfrm>
                <a:off x="6235264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8" name="Google Shape;16828;p61"/>
              <p:cNvSpPr/>
              <p:nvPr/>
            </p:nvSpPr>
            <p:spPr>
              <a:xfrm>
                <a:off x="6235264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9" name="Google Shape;16829;p61"/>
              <p:cNvSpPr/>
              <p:nvPr/>
            </p:nvSpPr>
            <p:spPr>
              <a:xfrm>
                <a:off x="6260805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0" name="Google Shape;16830;p61"/>
              <p:cNvSpPr/>
              <p:nvPr/>
            </p:nvSpPr>
            <p:spPr>
              <a:xfrm>
                <a:off x="6260805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1" name="Google Shape;16831;p61"/>
              <p:cNvSpPr/>
              <p:nvPr/>
            </p:nvSpPr>
            <p:spPr>
              <a:xfrm>
                <a:off x="6260805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2" name="Google Shape;16832;p61"/>
              <p:cNvSpPr/>
              <p:nvPr/>
            </p:nvSpPr>
            <p:spPr>
              <a:xfrm>
                <a:off x="6183390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3" name="Google Shape;16833;p61"/>
              <p:cNvSpPr/>
              <p:nvPr/>
            </p:nvSpPr>
            <p:spPr>
              <a:xfrm>
                <a:off x="6106674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4" name="Google Shape;16834;p61"/>
              <p:cNvSpPr/>
              <p:nvPr/>
            </p:nvSpPr>
            <p:spPr>
              <a:xfrm>
                <a:off x="6157802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5" name="Google Shape;16835;p61"/>
              <p:cNvSpPr/>
              <p:nvPr/>
            </p:nvSpPr>
            <p:spPr>
              <a:xfrm>
                <a:off x="6208930" y="2028178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6" name="Google Shape;16836;p61"/>
              <p:cNvSpPr/>
              <p:nvPr/>
            </p:nvSpPr>
            <p:spPr>
              <a:xfrm>
                <a:off x="6080387" y="2053765"/>
                <a:ext cx="26333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64" y="564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7" name="Google Shape;16837;p61"/>
              <p:cNvSpPr/>
              <p:nvPr/>
            </p:nvSpPr>
            <p:spPr>
              <a:xfrm>
                <a:off x="6132215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50" y="564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8" name="Google Shape;16838;p61"/>
              <p:cNvSpPr/>
              <p:nvPr/>
            </p:nvSpPr>
            <p:spPr>
              <a:xfrm>
                <a:off x="6183390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9" name="Google Shape;16839;p61"/>
              <p:cNvSpPr/>
              <p:nvPr/>
            </p:nvSpPr>
            <p:spPr>
              <a:xfrm>
                <a:off x="6106674" y="2080052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0" name="Google Shape;16840;p61"/>
              <p:cNvSpPr/>
              <p:nvPr/>
            </p:nvSpPr>
            <p:spPr>
              <a:xfrm>
                <a:off x="6132215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1" name="Google Shape;16841;p61"/>
              <p:cNvSpPr/>
              <p:nvPr/>
            </p:nvSpPr>
            <p:spPr>
              <a:xfrm>
                <a:off x="6157802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2" name="Google Shape;16842;p61"/>
              <p:cNvSpPr/>
              <p:nvPr/>
            </p:nvSpPr>
            <p:spPr>
              <a:xfrm>
                <a:off x="6208930" y="2080052"/>
                <a:ext cx="26380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3" name="Google Shape;16843;p61"/>
              <p:cNvSpPr/>
              <p:nvPr/>
            </p:nvSpPr>
            <p:spPr>
              <a:xfrm>
                <a:off x="6260805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4" name="Google Shape;16844;p61"/>
              <p:cNvSpPr/>
              <p:nvPr/>
            </p:nvSpPr>
            <p:spPr>
              <a:xfrm>
                <a:off x="6260805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5" name="Google Shape;16845;p61"/>
              <p:cNvSpPr/>
              <p:nvPr/>
            </p:nvSpPr>
            <p:spPr>
              <a:xfrm>
                <a:off x="6260805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6" name="Google Shape;16846;p61"/>
              <p:cNvSpPr/>
              <p:nvPr/>
            </p:nvSpPr>
            <p:spPr>
              <a:xfrm>
                <a:off x="6003671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7" name="Google Shape;16847;p61"/>
              <p:cNvSpPr/>
              <p:nvPr/>
            </p:nvSpPr>
            <p:spPr>
              <a:xfrm>
                <a:off x="6054799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8" name="Google Shape;16848;p61"/>
              <p:cNvSpPr/>
              <p:nvPr/>
            </p:nvSpPr>
            <p:spPr>
              <a:xfrm>
                <a:off x="6029212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9" name="Google Shape;16849;p61"/>
              <p:cNvSpPr/>
              <p:nvPr/>
            </p:nvSpPr>
            <p:spPr>
              <a:xfrm>
                <a:off x="6054799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10" name="Google Shape;16850;p61"/>
              <p:cNvSpPr/>
              <p:nvPr/>
            </p:nvSpPr>
            <p:spPr>
              <a:xfrm>
                <a:off x="6235264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11" name="Google Shape;16851;p61"/>
              <p:cNvSpPr/>
              <p:nvPr/>
            </p:nvSpPr>
            <p:spPr>
              <a:xfrm>
                <a:off x="6235264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</p:grpSp>
      <p:pic>
        <p:nvPicPr>
          <p:cNvPr id="912" name="Picture 911">
            <a:hlinkClick r:id="" action="ppaction://noaction"/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4248159">
            <a:off x="9091380" y="3619088"/>
            <a:ext cx="1446909" cy="1959017"/>
          </a:xfrm>
          <a:prstGeom prst="rect">
            <a:avLst/>
          </a:prstGeom>
        </p:spPr>
      </p:pic>
      <p:pic>
        <p:nvPicPr>
          <p:cNvPr id="999" name="Picture 998"/>
          <p:cNvPicPr>
            <a:picLocks noChangeAspect="1"/>
          </p:cNvPicPr>
          <p:nvPr/>
        </p:nvPicPr>
        <p:blipFill rotWithShape="1">
          <a:blip r:embed="rId4"/>
          <a:srcRect t="-1" r="68982" b="-36056"/>
          <a:stretch>
            <a:fillRect/>
          </a:stretch>
        </p:blipFill>
        <p:spPr>
          <a:xfrm>
            <a:off x="644687" y="213037"/>
            <a:ext cx="385772" cy="420265"/>
          </a:xfrm>
          <a:prstGeom prst="rect">
            <a:avLst/>
          </a:prstGeom>
        </p:spPr>
      </p:pic>
      <p:pic>
        <p:nvPicPr>
          <p:cNvPr id="1000" name="Picture 999"/>
          <p:cNvPicPr>
            <a:picLocks noChangeAspect="1"/>
          </p:cNvPicPr>
          <p:nvPr/>
        </p:nvPicPr>
        <p:blipFill rotWithShape="1">
          <a:blip r:embed="rId4"/>
          <a:srcRect t="-1" r="68982" b="-36056"/>
          <a:stretch>
            <a:fillRect/>
          </a:stretch>
        </p:blipFill>
        <p:spPr>
          <a:xfrm>
            <a:off x="1082882" y="189072"/>
            <a:ext cx="385772" cy="420265"/>
          </a:xfrm>
          <a:prstGeom prst="rect">
            <a:avLst/>
          </a:prstGeom>
        </p:spPr>
      </p:pic>
      <p:pic>
        <p:nvPicPr>
          <p:cNvPr id="1001" name="Picture 1000"/>
          <p:cNvPicPr>
            <a:picLocks noChangeAspect="1"/>
          </p:cNvPicPr>
          <p:nvPr/>
        </p:nvPicPr>
        <p:blipFill rotWithShape="1">
          <a:blip r:embed="rId4"/>
          <a:srcRect t="-1" r="68982" b="-36056"/>
          <a:stretch>
            <a:fillRect/>
          </a:stretch>
        </p:blipFill>
        <p:spPr>
          <a:xfrm>
            <a:off x="1483054" y="189072"/>
            <a:ext cx="385772" cy="420265"/>
          </a:xfrm>
          <a:prstGeom prst="rect">
            <a:avLst/>
          </a:prstGeom>
        </p:spPr>
      </p:pic>
      <p:pic>
        <p:nvPicPr>
          <p:cNvPr id="1002" name="Picture 1001"/>
          <p:cNvPicPr>
            <a:picLocks noChangeAspect="1"/>
          </p:cNvPicPr>
          <p:nvPr/>
        </p:nvPicPr>
        <p:blipFill rotWithShape="1">
          <a:blip r:embed="rId4"/>
          <a:srcRect t="-1" r="68982" b="-36056"/>
          <a:stretch>
            <a:fillRect/>
          </a:stretch>
        </p:blipFill>
        <p:spPr>
          <a:xfrm>
            <a:off x="1893489" y="189905"/>
            <a:ext cx="385772" cy="420265"/>
          </a:xfrm>
          <a:prstGeom prst="rect">
            <a:avLst/>
          </a:prstGeom>
        </p:spPr>
      </p:pic>
      <p:grpSp>
        <p:nvGrpSpPr>
          <p:cNvPr id="1010" name="Group 1009"/>
          <p:cNvGrpSpPr/>
          <p:nvPr/>
        </p:nvGrpSpPr>
        <p:grpSpPr>
          <a:xfrm>
            <a:off x="2453172" y="618935"/>
            <a:ext cx="7427603" cy="2797621"/>
            <a:chOff x="1868250" y="878189"/>
            <a:chExt cx="5570702" cy="2098216"/>
          </a:xfrm>
        </p:grpSpPr>
        <p:sp>
          <p:nvSpPr>
            <p:cNvPr id="1004" name="Google Shape;13821;p30">
              <a:hlinkClick r:id="" action="ppaction://noaction"/>
            </p:cNvPr>
            <p:cNvSpPr/>
            <p:nvPr/>
          </p:nvSpPr>
          <p:spPr>
            <a:xfrm>
              <a:off x="1954052" y="878189"/>
              <a:ext cx="5484900" cy="2098216"/>
            </a:xfrm>
            <a:prstGeom prst="roundRect">
              <a:avLst/>
            </a:prstGeom>
            <a:solidFill>
              <a:srgbClr val="FFFFFF"/>
            </a:solidFill>
            <a:ln w="57150">
              <a:solidFill>
                <a:schemeClr val="tx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09" name="Google Shape;13826;p30"/>
            <p:cNvSpPr txBox="1"/>
            <p:nvPr/>
          </p:nvSpPr>
          <p:spPr>
            <a:xfrm>
              <a:off x="1868250" y="1099850"/>
              <a:ext cx="5407500" cy="1756200"/>
            </a:xfrm>
            <a:prstGeom prst="rect">
              <a:avLst/>
            </a:prstGeom>
          </p:spPr>
          <p:txBody>
            <a:bodyPr spcFirstLastPara="1" wrap="square" lIns="0" tIns="0" rIns="0" bIns="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9pPr>
            </a:lstStyle>
            <a:p>
              <a:pPr algn="ctr" defTabSz="1218565"/>
              <a:r>
                <a:rPr lang="en-US" sz="8800" kern="0" dirty="0">
                  <a:solidFill>
                    <a:srgbClr val="FFB229"/>
                  </a:solidFill>
                  <a:latin typeface="SVN-Blade Runner" panose="02040603050506020204" pitchFamily="18" charset="0"/>
                </a:rPr>
                <a:t>CHIẾN THẮNG</a:t>
              </a:r>
              <a:endParaRPr lang="en-US" sz="4265" kern="0" dirty="0">
                <a:solidFill>
                  <a:srgbClr val="1D1D1B"/>
                </a:solidFill>
              </a:endParaRPr>
            </a:p>
          </p:txBody>
        </p:sp>
      </p:grpSp>
      <p:sp>
        <p:nvSpPr>
          <p:cNvPr id="2" name="Rectangle: Rounded Corners 1">
            <a:hlinkClick r:id="" action="ppaction://noaction"/>
          </p:cNvPr>
          <p:cNvSpPr/>
          <p:nvPr/>
        </p:nvSpPr>
        <p:spPr>
          <a:xfrm>
            <a:off x="10119360" y="6217920"/>
            <a:ext cx="1656080" cy="46736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Học</a:t>
            </a:r>
            <a:r>
              <a:rPr lang="en-US" dirty="0"/>
              <a:t> </a:t>
            </a:r>
            <a:r>
              <a:rPr lang="en-US" dirty="0" err="1"/>
              <a:t>tiếp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95062E-6 L 0.04236 -0.05371 L 0.07604 -0.10494 L 0.11319 -0.13303 " pathEditMode="relative" rAng="0" ptsTypes="AAAA">
                                      <p:cBhvr>
                                        <p:cTn id="36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0" y="-6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6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9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0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2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7037E-7 L 0.10556 -0.13364 L 0.18941 -0.2608 L 0.28212 -0.33056 " pathEditMode="relative" rAng="0" ptsTypes="AAAA">
                                      <p:cBhvr>
                                        <p:cTn id="64" dur="2000" fill="hold"/>
                                        <p:tgtEl>
                                          <p:spTgt spid="6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97" y="-165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7" dur="500"/>
                                        <p:tgtEl>
                                          <p:spTgt spid="6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3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6" dur="5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0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3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2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1.23457E-7 L 0.20504 -0.20586 L 0.36806 -0.40185 L 0.54827 -0.50895 " pathEditMode="relative" rAng="0" ptsTypes="AAAA">
                                      <p:cBhvr>
                                        <p:cTn id="92" dur="2000" fill="hold"/>
                                        <p:tgtEl>
                                          <p:spTgt spid="7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13" y="-25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7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4" dur="500"/>
                                        <p:tgtEl>
                                          <p:spTgt spid="6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10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5" dur="500"/>
                                        <p:tgtEl>
                                          <p:spTgt spid="1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4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2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1" dur="500"/>
                                        <p:tgtEl>
                                          <p:spTgt spid="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46914E-6 L 0.17778 -0.04969 L 0.31927 -0.09692 L 0.47535 -0.12253 " pathEditMode="relative" rAng="0" ptsTypes="AAAA">
                                      <p:cBhvr>
                                        <p:cTn id="123" dur="2000" fill="hold"/>
                                        <p:tgtEl>
                                          <p:spTgt spid="8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767" y="-61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00"/>
                            </p:stCondLst>
                            <p:childTnLst>
                              <p:par>
                                <p:cTn id="125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6" dur="500"/>
                                        <p:tgtEl>
                                          <p:spTgt spid="8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32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35" dur="500"/>
                                        <p:tgtEl>
                                          <p:spTgt spid="8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000"/>
                            </p:stCondLst>
                            <p:childTnLst>
                              <p:par>
                                <p:cTn id="14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9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"/>
          <a:srcRect l="47071" t="51015" r="30826" b="39175"/>
          <a:stretch>
            <a:fillRect/>
          </a:stretch>
        </p:blipFill>
        <p:spPr>
          <a:xfrm>
            <a:off x="8425545" y="5142649"/>
            <a:ext cx="2198913" cy="768295"/>
          </a:xfrm>
          <a:prstGeom prst="rect">
            <a:avLst/>
          </a:prstGeom>
        </p:spPr>
      </p:pic>
      <p:grpSp>
        <p:nvGrpSpPr>
          <p:cNvPr id="33" name="Google Shape;16231;p61"/>
          <p:cNvGrpSpPr/>
          <p:nvPr/>
        </p:nvGrpSpPr>
        <p:grpSpPr>
          <a:xfrm flipH="1">
            <a:off x="1821361" y="4660097"/>
            <a:ext cx="1188979" cy="551336"/>
            <a:chOff x="5978084" y="1668042"/>
            <a:chExt cx="826304" cy="413502"/>
          </a:xfrm>
        </p:grpSpPr>
        <p:sp>
          <p:nvSpPr>
            <p:cNvPr id="34" name="Google Shape;16232;p61"/>
            <p:cNvSpPr/>
            <p:nvPr/>
          </p:nvSpPr>
          <p:spPr>
            <a:xfrm>
              <a:off x="6029212" y="1668042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5" name="Google Shape;16233;p61"/>
            <p:cNvSpPr/>
            <p:nvPr/>
          </p:nvSpPr>
          <p:spPr>
            <a:xfrm>
              <a:off x="6081086" y="1668042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6" name="Google Shape;16234;p61"/>
            <p:cNvSpPr/>
            <p:nvPr/>
          </p:nvSpPr>
          <p:spPr>
            <a:xfrm>
              <a:off x="6132960" y="1668042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7" name="Google Shape;16235;p61"/>
            <p:cNvSpPr/>
            <p:nvPr/>
          </p:nvSpPr>
          <p:spPr>
            <a:xfrm>
              <a:off x="6184834" y="1668042"/>
              <a:ext cx="51175" cy="51874"/>
            </a:xfrm>
            <a:custGeom>
              <a:avLst/>
              <a:gdLst/>
              <a:ahLst/>
              <a:cxnLst/>
              <a:rect l="l" t="t" r="r" b="b"/>
              <a:pathLst>
                <a:path w="1098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098" y="1113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8" name="Google Shape;16236;p61"/>
            <p:cNvSpPr/>
            <p:nvPr/>
          </p:nvSpPr>
          <p:spPr>
            <a:xfrm>
              <a:off x="6235963" y="1668042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9" name="Google Shape;16237;p61"/>
            <p:cNvSpPr/>
            <p:nvPr/>
          </p:nvSpPr>
          <p:spPr>
            <a:xfrm>
              <a:off x="6287837" y="1668042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0" name="Google Shape;16238;p61"/>
            <p:cNvSpPr/>
            <p:nvPr/>
          </p:nvSpPr>
          <p:spPr>
            <a:xfrm>
              <a:off x="6339711" y="1668042"/>
              <a:ext cx="51175" cy="51874"/>
            </a:xfrm>
            <a:custGeom>
              <a:avLst/>
              <a:gdLst/>
              <a:ahLst/>
              <a:cxnLst/>
              <a:rect l="l" t="t" r="r" b="b"/>
              <a:pathLst>
                <a:path w="1098" h="1113" extrusionOk="0">
                  <a:moveTo>
                    <a:pt x="0" y="0"/>
                  </a:moveTo>
                  <a:lnTo>
                    <a:pt x="0" y="1113"/>
                  </a:lnTo>
                  <a:lnTo>
                    <a:pt x="1098" y="1113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1" name="Google Shape;16239;p61"/>
            <p:cNvSpPr/>
            <p:nvPr/>
          </p:nvSpPr>
          <p:spPr>
            <a:xfrm>
              <a:off x="6390840" y="1668042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2" name="Google Shape;16240;p61"/>
            <p:cNvSpPr/>
            <p:nvPr/>
          </p:nvSpPr>
          <p:spPr>
            <a:xfrm>
              <a:off x="6442714" y="1668042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3" name="Google Shape;16241;p61"/>
            <p:cNvSpPr/>
            <p:nvPr/>
          </p:nvSpPr>
          <p:spPr>
            <a:xfrm>
              <a:off x="6494588" y="1668042"/>
              <a:ext cx="51175" cy="51874"/>
            </a:xfrm>
            <a:custGeom>
              <a:avLst/>
              <a:gdLst/>
              <a:ahLst/>
              <a:cxnLst/>
              <a:rect l="l" t="t" r="r" b="b"/>
              <a:pathLst>
                <a:path w="1098" h="1113" extrusionOk="0">
                  <a:moveTo>
                    <a:pt x="0" y="0"/>
                  </a:moveTo>
                  <a:lnTo>
                    <a:pt x="0" y="1113"/>
                  </a:lnTo>
                  <a:lnTo>
                    <a:pt x="1098" y="1113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4" name="Google Shape;16242;p61"/>
            <p:cNvSpPr/>
            <p:nvPr/>
          </p:nvSpPr>
          <p:spPr>
            <a:xfrm>
              <a:off x="6545716" y="1668042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5" name="Google Shape;16243;p61"/>
            <p:cNvSpPr/>
            <p:nvPr/>
          </p:nvSpPr>
          <p:spPr>
            <a:xfrm>
              <a:off x="6597590" y="1668042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rgbClr val="9FC0C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6" name="Google Shape;16244;p61"/>
            <p:cNvSpPr/>
            <p:nvPr/>
          </p:nvSpPr>
          <p:spPr>
            <a:xfrm>
              <a:off x="6649465" y="1668042"/>
              <a:ext cx="51175" cy="51874"/>
            </a:xfrm>
            <a:custGeom>
              <a:avLst/>
              <a:gdLst/>
              <a:ahLst/>
              <a:cxnLst/>
              <a:rect l="l" t="t" r="r" b="b"/>
              <a:pathLst>
                <a:path w="1098" h="1113" extrusionOk="0">
                  <a:moveTo>
                    <a:pt x="0" y="0"/>
                  </a:moveTo>
                  <a:lnTo>
                    <a:pt x="0" y="1113"/>
                  </a:lnTo>
                  <a:lnTo>
                    <a:pt x="1098" y="1113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7" name="Google Shape;16245;p61"/>
            <p:cNvSpPr/>
            <p:nvPr/>
          </p:nvSpPr>
          <p:spPr>
            <a:xfrm>
              <a:off x="6029212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4" y="1098"/>
                  </a:lnTo>
                  <a:lnTo>
                    <a:pt x="1114" y="1"/>
                  </a:lnTo>
                  <a:close/>
                </a:path>
              </a:pathLst>
            </a:custGeom>
            <a:solidFill>
              <a:srgbClr val="7C97A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8" name="Google Shape;16246;p61"/>
            <p:cNvSpPr/>
            <p:nvPr/>
          </p:nvSpPr>
          <p:spPr>
            <a:xfrm>
              <a:off x="5978084" y="1719869"/>
              <a:ext cx="51175" cy="51222"/>
            </a:xfrm>
            <a:custGeom>
              <a:avLst/>
              <a:gdLst/>
              <a:ahLst/>
              <a:cxnLst/>
              <a:rect l="l" t="t" r="r" b="b"/>
              <a:pathLst>
                <a:path w="1098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098" y="1098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9" name="Google Shape;16247;p61"/>
            <p:cNvSpPr/>
            <p:nvPr/>
          </p:nvSpPr>
          <p:spPr>
            <a:xfrm>
              <a:off x="6081086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4" y="1098"/>
                  </a:lnTo>
                  <a:lnTo>
                    <a:pt x="1114" y="1"/>
                  </a:lnTo>
                  <a:close/>
                </a:path>
              </a:pathLst>
            </a:custGeom>
            <a:solidFill>
              <a:srgbClr val="7C97A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0" name="Google Shape;16248;p61"/>
            <p:cNvSpPr/>
            <p:nvPr/>
          </p:nvSpPr>
          <p:spPr>
            <a:xfrm>
              <a:off x="6132960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4" y="1098"/>
                  </a:lnTo>
                  <a:lnTo>
                    <a:pt x="1114" y="1"/>
                  </a:lnTo>
                  <a:close/>
                </a:path>
              </a:pathLst>
            </a:custGeom>
            <a:solidFill>
              <a:srgbClr val="617D8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1" name="Google Shape;16249;p61"/>
            <p:cNvSpPr/>
            <p:nvPr/>
          </p:nvSpPr>
          <p:spPr>
            <a:xfrm>
              <a:off x="6184834" y="1719869"/>
              <a:ext cx="51175" cy="51222"/>
            </a:xfrm>
            <a:custGeom>
              <a:avLst/>
              <a:gdLst/>
              <a:ahLst/>
              <a:cxnLst/>
              <a:rect l="l" t="t" r="r" b="b"/>
              <a:pathLst>
                <a:path w="1098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098" y="1098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rgbClr val="617D8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2" name="Google Shape;16250;p61"/>
            <p:cNvSpPr/>
            <p:nvPr/>
          </p:nvSpPr>
          <p:spPr>
            <a:xfrm>
              <a:off x="6235963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4" y="1098"/>
                  </a:lnTo>
                  <a:lnTo>
                    <a:pt x="1114" y="1"/>
                  </a:lnTo>
                  <a:close/>
                </a:path>
              </a:pathLst>
            </a:custGeom>
            <a:solidFill>
              <a:srgbClr val="7C97A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3" name="Google Shape;16251;p61"/>
            <p:cNvSpPr/>
            <p:nvPr/>
          </p:nvSpPr>
          <p:spPr>
            <a:xfrm>
              <a:off x="6287837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3" y="1098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rgbClr val="617D8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4" name="Google Shape;16252;p61"/>
            <p:cNvSpPr/>
            <p:nvPr/>
          </p:nvSpPr>
          <p:spPr>
            <a:xfrm>
              <a:off x="6339711" y="1719869"/>
              <a:ext cx="51175" cy="51222"/>
            </a:xfrm>
            <a:custGeom>
              <a:avLst/>
              <a:gdLst/>
              <a:ahLst/>
              <a:cxnLst/>
              <a:rect l="l" t="t" r="r" b="b"/>
              <a:pathLst>
                <a:path w="1098" h="1099" extrusionOk="0">
                  <a:moveTo>
                    <a:pt x="0" y="1"/>
                  </a:moveTo>
                  <a:lnTo>
                    <a:pt x="0" y="1098"/>
                  </a:lnTo>
                  <a:lnTo>
                    <a:pt x="1098" y="1098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rgbClr val="7C97A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5" name="Google Shape;16253;p61"/>
            <p:cNvSpPr/>
            <p:nvPr/>
          </p:nvSpPr>
          <p:spPr>
            <a:xfrm>
              <a:off x="6390840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4" y="1098"/>
                  </a:lnTo>
                  <a:lnTo>
                    <a:pt x="1114" y="1"/>
                  </a:lnTo>
                  <a:close/>
                </a:path>
              </a:pathLst>
            </a:custGeom>
            <a:solidFill>
              <a:srgbClr val="7C97A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6" name="Google Shape;16254;p61"/>
            <p:cNvSpPr/>
            <p:nvPr/>
          </p:nvSpPr>
          <p:spPr>
            <a:xfrm>
              <a:off x="6442714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3" y="1098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rgbClr val="7C97A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7" name="Google Shape;16255;p61"/>
            <p:cNvSpPr/>
            <p:nvPr/>
          </p:nvSpPr>
          <p:spPr>
            <a:xfrm>
              <a:off x="6494588" y="1719869"/>
              <a:ext cx="51175" cy="51222"/>
            </a:xfrm>
            <a:custGeom>
              <a:avLst/>
              <a:gdLst/>
              <a:ahLst/>
              <a:cxnLst/>
              <a:rect l="l" t="t" r="r" b="b"/>
              <a:pathLst>
                <a:path w="1098" h="1099" extrusionOk="0">
                  <a:moveTo>
                    <a:pt x="0" y="1"/>
                  </a:moveTo>
                  <a:lnTo>
                    <a:pt x="0" y="1098"/>
                  </a:lnTo>
                  <a:lnTo>
                    <a:pt x="1098" y="1098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rgbClr val="617D8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" name="Google Shape;16256;p61"/>
            <p:cNvSpPr/>
            <p:nvPr/>
          </p:nvSpPr>
          <p:spPr>
            <a:xfrm>
              <a:off x="6545716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4" y="1098"/>
                  </a:lnTo>
                  <a:lnTo>
                    <a:pt x="1114" y="1"/>
                  </a:lnTo>
                  <a:close/>
                </a:path>
              </a:pathLst>
            </a:custGeom>
            <a:solidFill>
              <a:srgbClr val="7C97A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" name="Google Shape;16257;p61"/>
            <p:cNvSpPr/>
            <p:nvPr/>
          </p:nvSpPr>
          <p:spPr>
            <a:xfrm>
              <a:off x="6597590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3" y="1098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" name="Google Shape;16258;p61"/>
            <p:cNvSpPr/>
            <p:nvPr/>
          </p:nvSpPr>
          <p:spPr>
            <a:xfrm>
              <a:off x="6649465" y="1719869"/>
              <a:ext cx="51175" cy="51222"/>
            </a:xfrm>
            <a:custGeom>
              <a:avLst/>
              <a:gdLst/>
              <a:ahLst/>
              <a:cxnLst/>
              <a:rect l="l" t="t" r="r" b="b"/>
              <a:pathLst>
                <a:path w="1098" h="1099" extrusionOk="0">
                  <a:moveTo>
                    <a:pt x="0" y="1"/>
                  </a:moveTo>
                  <a:lnTo>
                    <a:pt x="0" y="1098"/>
                  </a:lnTo>
                  <a:lnTo>
                    <a:pt x="1098" y="1098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rgbClr val="9FC0C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" name="Google Shape;16259;p61"/>
            <p:cNvSpPr/>
            <p:nvPr/>
          </p:nvSpPr>
          <p:spPr>
            <a:xfrm>
              <a:off x="6700593" y="1719869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3" y="1098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2" name="Google Shape;16260;p61"/>
            <p:cNvSpPr/>
            <p:nvPr/>
          </p:nvSpPr>
          <p:spPr>
            <a:xfrm>
              <a:off x="6029212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3" name="Google Shape;16261;p61"/>
            <p:cNvSpPr/>
            <p:nvPr/>
          </p:nvSpPr>
          <p:spPr>
            <a:xfrm>
              <a:off x="6081086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4" name="Google Shape;16262;p61"/>
            <p:cNvSpPr/>
            <p:nvPr/>
          </p:nvSpPr>
          <p:spPr>
            <a:xfrm>
              <a:off x="6132960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5" name="Google Shape;16263;p61"/>
            <p:cNvSpPr/>
            <p:nvPr/>
          </p:nvSpPr>
          <p:spPr>
            <a:xfrm>
              <a:off x="6184834" y="1771044"/>
              <a:ext cx="51175" cy="51874"/>
            </a:xfrm>
            <a:custGeom>
              <a:avLst/>
              <a:gdLst/>
              <a:ahLst/>
              <a:cxnLst/>
              <a:rect l="l" t="t" r="r" b="b"/>
              <a:pathLst>
                <a:path w="1098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098" y="1113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6" name="Google Shape;16264;p61"/>
            <p:cNvSpPr/>
            <p:nvPr/>
          </p:nvSpPr>
          <p:spPr>
            <a:xfrm>
              <a:off x="6235963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7" name="Google Shape;16265;p61"/>
            <p:cNvSpPr/>
            <p:nvPr/>
          </p:nvSpPr>
          <p:spPr>
            <a:xfrm>
              <a:off x="6287837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rgbClr val="617D8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8" name="Google Shape;16266;p61"/>
            <p:cNvSpPr/>
            <p:nvPr/>
          </p:nvSpPr>
          <p:spPr>
            <a:xfrm>
              <a:off x="6339711" y="1771044"/>
              <a:ext cx="51175" cy="51874"/>
            </a:xfrm>
            <a:custGeom>
              <a:avLst/>
              <a:gdLst/>
              <a:ahLst/>
              <a:cxnLst/>
              <a:rect l="l" t="t" r="r" b="b"/>
              <a:pathLst>
                <a:path w="1098" h="1113" extrusionOk="0">
                  <a:moveTo>
                    <a:pt x="0" y="0"/>
                  </a:moveTo>
                  <a:lnTo>
                    <a:pt x="0" y="1113"/>
                  </a:lnTo>
                  <a:lnTo>
                    <a:pt x="1098" y="1113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" name="Google Shape;16267;p61"/>
            <p:cNvSpPr/>
            <p:nvPr/>
          </p:nvSpPr>
          <p:spPr>
            <a:xfrm>
              <a:off x="6390840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" name="Google Shape;16268;p61"/>
            <p:cNvSpPr/>
            <p:nvPr/>
          </p:nvSpPr>
          <p:spPr>
            <a:xfrm>
              <a:off x="6442714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" name="Google Shape;16269;p61"/>
            <p:cNvSpPr/>
            <p:nvPr/>
          </p:nvSpPr>
          <p:spPr>
            <a:xfrm>
              <a:off x="6494588" y="1771044"/>
              <a:ext cx="51175" cy="51874"/>
            </a:xfrm>
            <a:custGeom>
              <a:avLst/>
              <a:gdLst/>
              <a:ahLst/>
              <a:cxnLst/>
              <a:rect l="l" t="t" r="r" b="b"/>
              <a:pathLst>
                <a:path w="1098" h="1113" extrusionOk="0">
                  <a:moveTo>
                    <a:pt x="0" y="0"/>
                  </a:moveTo>
                  <a:lnTo>
                    <a:pt x="0" y="1113"/>
                  </a:lnTo>
                  <a:lnTo>
                    <a:pt x="1098" y="1113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" name="Google Shape;16270;p61"/>
            <p:cNvSpPr/>
            <p:nvPr/>
          </p:nvSpPr>
          <p:spPr>
            <a:xfrm>
              <a:off x="6545716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" name="Google Shape;16271;p61"/>
            <p:cNvSpPr/>
            <p:nvPr/>
          </p:nvSpPr>
          <p:spPr>
            <a:xfrm>
              <a:off x="6597590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4" name="Google Shape;16272;p61"/>
            <p:cNvSpPr/>
            <p:nvPr/>
          </p:nvSpPr>
          <p:spPr>
            <a:xfrm>
              <a:off x="6649465" y="1771044"/>
              <a:ext cx="51175" cy="51874"/>
            </a:xfrm>
            <a:custGeom>
              <a:avLst/>
              <a:gdLst/>
              <a:ahLst/>
              <a:cxnLst/>
              <a:rect l="l" t="t" r="r" b="b"/>
              <a:pathLst>
                <a:path w="1098" h="1113" extrusionOk="0">
                  <a:moveTo>
                    <a:pt x="0" y="0"/>
                  </a:moveTo>
                  <a:lnTo>
                    <a:pt x="0" y="1113"/>
                  </a:lnTo>
                  <a:lnTo>
                    <a:pt x="1098" y="1113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5" name="Google Shape;16273;p61"/>
            <p:cNvSpPr/>
            <p:nvPr/>
          </p:nvSpPr>
          <p:spPr>
            <a:xfrm>
              <a:off x="6700593" y="1771044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6" name="Google Shape;16274;p61"/>
            <p:cNvSpPr/>
            <p:nvPr/>
          </p:nvSpPr>
          <p:spPr>
            <a:xfrm>
              <a:off x="6339711" y="1822872"/>
              <a:ext cx="51175" cy="51921"/>
            </a:xfrm>
            <a:custGeom>
              <a:avLst/>
              <a:gdLst/>
              <a:ahLst/>
              <a:cxnLst/>
              <a:rect l="l" t="t" r="r" b="b"/>
              <a:pathLst>
                <a:path w="1098" h="1114" extrusionOk="0">
                  <a:moveTo>
                    <a:pt x="0" y="1"/>
                  </a:moveTo>
                  <a:lnTo>
                    <a:pt x="0" y="1114"/>
                  </a:lnTo>
                  <a:lnTo>
                    <a:pt x="1098" y="1114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7" name="Google Shape;16275;p61"/>
            <p:cNvSpPr/>
            <p:nvPr/>
          </p:nvSpPr>
          <p:spPr>
            <a:xfrm>
              <a:off x="6494588" y="1822872"/>
              <a:ext cx="51175" cy="51921"/>
            </a:xfrm>
            <a:custGeom>
              <a:avLst/>
              <a:gdLst/>
              <a:ahLst/>
              <a:cxnLst/>
              <a:rect l="l" t="t" r="r" b="b"/>
              <a:pathLst>
                <a:path w="1098" h="1114" extrusionOk="0">
                  <a:moveTo>
                    <a:pt x="0" y="1"/>
                  </a:moveTo>
                  <a:lnTo>
                    <a:pt x="0" y="1114"/>
                  </a:lnTo>
                  <a:lnTo>
                    <a:pt x="1098" y="1114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8" name="Google Shape;16276;p61"/>
            <p:cNvSpPr/>
            <p:nvPr/>
          </p:nvSpPr>
          <p:spPr>
            <a:xfrm>
              <a:off x="6545716" y="1822872"/>
              <a:ext cx="51921" cy="51921"/>
            </a:xfrm>
            <a:custGeom>
              <a:avLst/>
              <a:gdLst/>
              <a:ahLst/>
              <a:cxnLst/>
              <a:rect l="l" t="t" r="r" b="b"/>
              <a:pathLst>
                <a:path w="1114" h="1114" extrusionOk="0">
                  <a:moveTo>
                    <a:pt x="1" y="1"/>
                  </a:moveTo>
                  <a:lnTo>
                    <a:pt x="1" y="1114"/>
                  </a:lnTo>
                  <a:lnTo>
                    <a:pt x="1114" y="1114"/>
                  </a:lnTo>
                  <a:lnTo>
                    <a:pt x="11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9" name="Google Shape;16277;p61"/>
            <p:cNvSpPr/>
            <p:nvPr/>
          </p:nvSpPr>
          <p:spPr>
            <a:xfrm>
              <a:off x="6597590" y="1822872"/>
              <a:ext cx="51921" cy="51921"/>
            </a:xfrm>
            <a:custGeom>
              <a:avLst/>
              <a:gdLst/>
              <a:ahLst/>
              <a:cxnLst/>
              <a:rect l="l" t="t" r="r" b="b"/>
              <a:pathLst>
                <a:path w="1114" h="1114" extrusionOk="0">
                  <a:moveTo>
                    <a:pt x="1" y="1"/>
                  </a:moveTo>
                  <a:lnTo>
                    <a:pt x="1" y="1114"/>
                  </a:lnTo>
                  <a:lnTo>
                    <a:pt x="1113" y="1114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" name="Google Shape;16278;p61"/>
            <p:cNvSpPr/>
            <p:nvPr/>
          </p:nvSpPr>
          <p:spPr>
            <a:xfrm>
              <a:off x="6649465" y="1822872"/>
              <a:ext cx="51175" cy="51921"/>
            </a:xfrm>
            <a:custGeom>
              <a:avLst/>
              <a:gdLst/>
              <a:ahLst/>
              <a:cxnLst/>
              <a:rect l="l" t="t" r="r" b="b"/>
              <a:pathLst>
                <a:path w="1098" h="1114" extrusionOk="0">
                  <a:moveTo>
                    <a:pt x="0" y="1"/>
                  </a:moveTo>
                  <a:lnTo>
                    <a:pt x="0" y="1114"/>
                  </a:lnTo>
                  <a:lnTo>
                    <a:pt x="1098" y="1114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" name="Google Shape;16279;p61"/>
            <p:cNvSpPr/>
            <p:nvPr/>
          </p:nvSpPr>
          <p:spPr>
            <a:xfrm>
              <a:off x="6390840" y="1874746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4" y="1098"/>
                  </a:lnTo>
                  <a:lnTo>
                    <a:pt x="11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" name="Google Shape;16280;p61"/>
            <p:cNvSpPr/>
            <p:nvPr/>
          </p:nvSpPr>
          <p:spPr>
            <a:xfrm>
              <a:off x="6442714" y="1874746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3" y="1098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" name="Google Shape;16281;p61"/>
            <p:cNvSpPr/>
            <p:nvPr/>
          </p:nvSpPr>
          <p:spPr>
            <a:xfrm>
              <a:off x="6494588" y="1874746"/>
              <a:ext cx="51175" cy="51222"/>
            </a:xfrm>
            <a:custGeom>
              <a:avLst/>
              <a:gdLst/>
              <a:ahLst/>
              <a:cxnLst/>
              <a:rect l="l" t="t" r="r" b="b"/>
              <a:pathLst>
                <a:path w="1098" h="1099" extrusionOk="0">
                  <a:moveTo>
                    <a:pt x="0" y="1"/>
                  </a:moveTo>
                  <a:lnTo>
                    <a:pt x="0" y="1098"/>
                  </a:lnTo>
                  <a:lnTo>
                    <a:pt x="1098" y="1098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" name="Google Shape;16282;p61"/>
            <p:cNvSpPr/>
            <p:nvPr/>
          </p:nvSpPr>
          <p:spPr>
            <a:xfrm>
              <a:off x="6545716" y="1874746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4" y="1098"/>
                  </a:lnTo>
                  <a:lnTo>
                    <a:pt x="111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5" name="Google Shape;16283;p61"/>
            <p:cNvSpPr/>
            <p:nvPr/>
          </p:nvSpPr>
          <p:spPr>
            <a:xfrm>
              <a:off x="6597590" y="1874746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3" y="1098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6" name="Google Shape;16284;p61"/>
            <p:cNvSpPr/>
            <p:nvPr/>
          </p:nvSpPr>
          <p:spPr>
            <a:xfrm>
              <a:off x="6649465" y="1874746"/>
              <a:ext cx="51175" cy="51222"/>
            </a:xfrm>
            <a:custGeom>
              <a:avLst/>
              <a:gdLst/>
              <a:ahLst/>
              <a:cxnLst/>
              <a:rect l="l" t="t" r="r" b="b"/>
              <a:pathLst>
                <a:path w="1098" h="1099" extrusionOk="0">
                  <a:moveTo>
                    <a:pt x="0" y="1"/>
                  </a:moveTo>
                  <a:lnTo>
                    <a:pt x="0" y="1098"/>
                  </a:lnTo>
                  <a:lnTo>
                    <a:pt x="1098" y="1098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7" name="Google Shape;16285;p61"/>
            <p:cNvSpPr/>
            <p:nvPr/>
          </p:nvSpPr>
          <p:spPr>
            <a:xfrm>
              <a:off x="6700593" y="1874746"/>
              <a:ext cx="51921" cy="51222"/>
            </a:xfrm>
            <a:custGeom>
              <a:avLst/>
              <a:gdLst/>
              <a:ahLst/>
              <a:cxnLst/>
              <a:rect l="l" t="t" r="r" b="b"/>
              <a:pathLst>
                <a:path w="1114" h="1099" extrusionOk="0">
                  <a:moveTo>
                    <a:pt x="1" y="1"/>
                  </a:moveTo>
                  <a:lnTo>
                    <a:pt x="1" y="1098"/>
                  </a:lnTo>
                  <a:lnTo>
                    <a:pt x="1113" y="1098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8" name="Google Shape;16286;p61"/>
            <p:cNvSpPr/>
            <p:nvPr/>
          </p:nvSpPr>
          <p:spPr>
            <a:xfrm>
              <a:off x="6545716" y="1925921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4" y="1113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9" name="Google Shape;16287;p61"/>
            <p:cNvSpPr/>
            <p:nvPr/>
          </p:nvSpPr>
          <p:spPr>
            <a:xfrm>
              <a:off x="6597590" y="1925921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0" name="Google Shape;16288;p61"/>
            <p:cNvSpPr/>
            <p:nvPr/>
          </p:nvSpPr>
          <p:spPr>
            <a:xfrm>
              <a:off x="6649465" y="1925921"/>
              <a:ext cx="51175" cy="51874"/>
            </a:xfrm>
            <a:custGeom>
              <a:avLst/>
              <a:gdLst/>
              <a:ahLst/>
              <a:cxnLst/>
              <a:rect l="l" t="t" r="r" b="b"/>
              <a:pathLst>
                <a:path w="1098" h="1113" extrusionOk="0">
                  <a:moveTo>
                    <a:pt x="0" y="0"/>
                  </a:moveTo>
                  <a:lnTo>
                    <a:pt x="0" y="1113"/>
                  </a:lnTo>
                  <a:lnTo>
                    <a:pt x="1098" y="1113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rgbClr val="AECA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1" name="Google Shape;16289;p61"/>
            <p:cNvSpPr/>
            <p:nvPr/>
          </p:nvSpPr>
          <p:spPr>
            <a:xfrm>
              <a:off x="6700593" y="1925921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1" y="0"/>
                  </a:moveTo>
                  <a:lnTo>
                    <a:pt x="1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2" name="Google Shape;16290;p61"/>
            <p:cNvSpPr/>
            <p:nvPr/>
          </p:nvSpPr>
          <p:spPr>
            <a:xfrm>
              <a:off x="6597590" y="1977748"/>
              <a:ext cx="51921" cy="51921"/>
            </a:xfrm>
            <a:custGeom>
              <a:avLst/>
              <a:gdLst/>
              <a:ahLst/>
              <a:cxnLst/>
              <a:rect l="l" t="t" r="r" b="b"/>
              <a:pathLst>
                <a:path w="1114" h="1114" extrusionOk="0">
                  <a:moveTo>
                    <a:pt x="1" y="1"/>
                  </a:moveTo>
                  <a:lnTo>
                    <a:pt x="1" y="1114"/>
                  </a:lnTo>
                  <a:lnTo>
                    <a:pt x="1113" y="1114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3" name="Google Shape;16291;p61"/>
            <p:cNvSpPr/>
            <p:nvPr/>
          </p:nvSpPr>
          <p:spPr>
            <a:xfrm>
              <a:off x="6649465" y="1977748"/>
              <a:ext cx="51175" cy="51921"/>
            </a:xfrm>
            <a:custGeom>
              <a:avLst/>
              <a:gdLst/>
              <a:ahLst/>
              <a:cxnLst/>
              <a:rect l="l" t="t" r="r" b="b"/>
              <a:pathLst>
                <a:path w="1098" h="1114" extrusionOk="0">
                  <a:moveTo>
                    <a:pt x="0" y="1"/>
                  </a:moveTo>
                  <a:lnTo>
                    <a:pt x="0" y="1114"/>
                  </a:lnTo>
                  <a:lnTo>
                    <a:pt x="1098" y="1114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4" name="Google Shape;16292;p61"/>
            <p:cNvSpPr/>
            <p:nvPr/>
          </p:nvSpPr>
          <p:spPr>
            <a:xfrm>
              <a:off x="6700593" y="1977748"/>
              <a:ext cx="51921" cy="51921"/>
            </a:xfrm>
            <a:custGeom>
              <a:avLst/>
              <a:gdLst/>
              <a:ahLst/>
              <a:cxnLst/>
              <a:rect l="l" t="t" r="r" b="b"/>
              <a:pathLst>
                <a:path w="1114" h="1114" extrusionOk="0">
                  <a:moveTo>
                    <a:pt x="1" y="1"/>
                  </a:moveTo>
                  <a:lnTo>
                    <a:pt x="1" y="1114"/>
                  </a:lnTo>
                  <a:lnTo>
                    <a:pt x="1113" y="1114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rgbClr val="7A533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5" name="Google Shape;16293;p61"/>
            <p:cNvSpPr/>
            <p:nvPr/>
          </p:nvSpPr>
          <p:spPr>
            <a:xfrm>
              <a:off x="6649465" y="2029623"/>
              <a:ext cx="51175" cy="51921"/>
            </a:xfrm>
            <a:custGeom>
              <a:avLst/>
              <a:gdLst/>
              <a:ahLst/>
              <a:cxnLst/>
              <a:rect l="l" t="t" r="r" b="b"/>
              <a:pathLst>
                <a:path w="1098" h="1114" extrusionOk="0">
                  <a:moveTo>
                    <a:pt x="0" y="1"/>
                  </a:moveTo>
                  <a:lnTo>
                    <a:pt x="0" y="1114"/>
                  </a:lnTo>
                  <a:lnTo>
                    <a:pt x="1098" y="1114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6" name="Google Shape;16294;p61"/>
            <p:cNvSpPr/>
            <p:nvPr/>
          </p:nvSpPr>
          <p:spPr>
            <a:xfrm>
              <a:off x="6700593" y="2029623"/>
              <a:ext cx="51921" cy="51921"/>
            </a:xfrm>
            <a:custGeom>
              <a:avLst/>
              <a:gdLst/>
              <a:ahLst/>
              <a:cxnLst/>
              <a:rect l="l" t="t" r="r" b="b"/>
              <a:pathLst>
                <a:path w="1114" h="1114" extrusionOk="0">
                  <a:moveTo>
                    <a:pt x="1" y="1"/>
                  </a:moveTo>
                  <a:lnTo>
                    <a:pt x="1" y="1114"/>
                  </a:lnTo>
                  <a:lnTo>
                    <a:pt x="1113" y="1114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7" name="Google Shape;16295;p61"/>
            <p:cNvSpPr/>
            <p:nvPr/>
          </p:nvSpPr>
          <p:spPr>
            <a:xfrm>
              <a:off x="6752467" y="1925921"/>
              <a:ext cx="51921" cy="51874"/>
            </a:xfrm>
            <a:custGeom>
              <a:avLst/>
              <a:gdLst/>
              <a:ahLst/>
              <a:cxnLst/>
              <a:rect l="l" t="t" r="r" b="b"/>
              <a:pathLst>
                <a:path w="1114" h="1113" extrusionOk="0">
                  <a:moveTo>
                    <a:pt x="0" y="0"/>
                  </a:moveTo>
                  <a:lnTo>
                    <a:pt x="0" y="1113"/>
                  </a:lnTo>
                  <a:lnTo>
                    <a:pt x="1113" y="1113"/>
                  </a:lnTo>
                  <a:lnTo>
                    <a:pt x="11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8" name="Google Shape;16296;p61"/>
            <p:cNvSpPr/>
            <p:nvPr/>
          </p:nvSpPr>
          <p:spPr>
            <a:xfrm>
              <a:off x="6752467" y="1977748"/>
              <a:ext cx="51921" cy="51921"/>
            </a:xfrm>
            <a:custGeom>
              <a:avLst/>
              <a:gdLst/>
              <a:ahLst/>
              <a:cxnLst/>
              <a:rect l="l" t="t" r="r" b="b"/>
              <a:pathLst>
                <a:path w="1114" h="1114" extrusionOk="0">
                  <a:moveTo>
                    <a:pt x="0" y="1"/>
                  </a:moveTo>
                  <a:lnTo>
                    <a:pt x="0" y="1114"/>
                  </a:lnTo>
                  <a:lnTo>
                    <a:pt x="1113" y="1114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9" name="Google Shape;16297;p61"/>
            <p:cNvSpPr/>
            <p:nvPr/>
          </p:nvSpPr>
          <p:spPr>
            <a:xfrm>
              <a:off x="6752467" y="2029623"/>
              <a:ext cx="51921" cy="51921"/>
            </a:xfrm>
            <a:custGeom>
              <a:avLst/>
              <a:gdLst/>
              <a:ahLst/>
              <a:cxnLst/>
              <a:rect l="l" t="t" r="r" b="b"/>
              <a:pathLst>
                <a:path w="1114" h="1114" extrusionOk="0">
                  <a:moveTo>
                    <a:pt x="0" y="1"/>
                  </a:moveTo>
                  <a:lnTo>
                    <a:pt x="0" y="1114"/>
                  </a:lnTo>
                  <a:lnTo>
                    <a:pt x="1113" y="1114"/>
                  </a:lnTo>
                  <a:lnTo>
                    <a:pt x="11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pic>
        <p:nvPicPr>
          <p:cNvPr id="100" name="Picture 99"/>
          <p:cNvPicPr>
            <a:picLocks noChangeAspect="1"/>
          </p:cNvPicPr>
          <p:nvPr/>
        </p:nvPicPr>
        <p:blipFill rotWithShape="1">
          <a:blip r:embed="rId1"/>
          <a:srcRect l="47071" t="51015" r="30826" b="39175"/>
          <a:stretch>
            <a:fillRect/>
          </a:stretch>
        </p:blipFill>
        <p:spPr>
          <a:xfrm>
            <a:off x="3577614" y="5169287"/>
            <a:ext cx="2198913" cy="768295"/>
          </a:xfrm>
          <a:prstGeom prst="rect">
            <a:avLst/>
          </a:prstGeom>
        </p:spPr>
      </p:pic>
      <p:grpSp>
        <p:nvGrpSpPr>
          <p:cNvPr id="243" name="Google Shape;15077;p45"/>
          <p:cNvGrpSpPr/>
          <p:nvPr/>
        </p:nvGrpSpPr>
        <p:grpSpPr>
          <a:xfrm>
            <a:off x="152934" y="3610259"/>
            <a:ext cx="1829223" cy="2374348"/>
            <a:chOff x="2590725" y="1407025"/>
            <a:chExt cx="346594" cy="449875"/>
          </a:xfrm>
        </p:grpSpPr>
        <p:sp>
          <p:nvSpPr>
            <p:cNvPr id="244" name="Google Shape;15078;p45"/>
            <p:cNvSpPr/>
            <p:nvPr/>
          </p:nvSpPr>
          <p:spPr>
            <a:xfrm>
              <a:off x="2611100" y="1454450"/>
              <a:ext cx="282950" cy="177525"/>
            </a:xfrm>
            <a:custGeom>
              <a:avLst/>
              <a:gdLst/>
              <a:ahLst/>
              <a:cxnLst/>
              <a:rect l="l" t="t" r="r" b="b"/>
              <a:pathLst>
                <a:path w="11318" h="7101" extrusionOk="0">
                  <a:moveTo>
                    <a:pt x="0" y="0"/>
                  </a:moveTo>
                  <a:lnTo>
                    <a:pt x="0" y="7101"/>
                  </a:lnTo>
                  <a:lnTo>
                    <a:pt x="11317" y="7101"/>
                  </a:lnTo>
                  <a:lnTo>
                    <a:pt x="1131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5" name="Google Shape;15079;p45"/>
            <p:cNvSpPr/>
            <p:nvPr/>
          </p:nvSpPr>
          <p:spPr>
            <a:xfrm>
              <a:off x="2590725" y="1542225"/>
              <a:ext cx="20400" cy="44700"/>
            </a:xfrm>
            <a:custGeom>
              <a:avLst/>
              <a:gdLst/>
              <a:ahLst/>
              <a:cxnLst/>
              <a:rect l="l" t="t" r="r" b="b"/>
              <a:pathLst>
                <a:path w="816" h="1788" extrusionOk="0">
                  <a:moveTo>
                    <a:pt x="0" y="0"/>
                  </a:moveTo>
                  <a:lnTo>
                    <a:pt x="0" y="1787"/>
                  </a:lnTo>
                  <a:lnTo>
                    <a:pt x="815" y="1787"/>
                  </a:lnTo>
                  <a:lnTo>
                    <a:pt x="81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6" name="Google Shape;15080;p45"/>
            <p:cNvSpPr/>
            <p:nvPr/>
          </p:nvSpPr>
          <p:spPr>
            <a:xfrm>
              <a:off x="2590725" y="1586900"/>
              <a:ext cx="20400" cy="45075"/>
            </a:xfrm>
            <a:custGeom>
              <a:avLst/>
              <a:gdLst/>
              <a:ahLst/>
              <a:cxnLst/>
              <a:rect l="l" t="t" r="r" b="b"/>
              <a:pathLst>
                <a:path w="816" h="1803" extrusionOk="0">
                  <a:moveTo>
                    <a:pt x="0" y="0"/>
                  </a:moveTo>
                  <a:lnTo>
                    <a:pt x="0" y="1803"/>
                  </a:lnTo>
                  <a:lnTo>
                    <a:pt x="815" y="1803"/>
                  </a:lnTo>
                  <a:lnTo>
                    <a:pt x="81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7" name="Google Shape;15081;p45"/>
            <p:cNvSpPr/>
            <p:nvPr/>
          </p:nvSpPr>
          <p:spPr>
            <a:xfrm>
              <a:off x="2894025" y="1542225"/>
              <a:ext cx="20400" cy="44700"/>
            </a:xfrm>
            <a:custGeom>
              <a:avLst/>
              <a:gdLst/>
              <a:ahLst/>
              <a:cxnLst/>
              <a:rect l="l" t="t" r="r" b="b"/>
              <a:pathLst>
                <a:path w="816" h="1788" extrusionOk="0">
                  <a:moveTo>
                    <a:pt x="0" y="0"/>
                  </a:moveTo>
                  <a:lnTo>
                    <a:pt x="0" y="1787"/>
                  </a:lnTo>
                  <a:lnTo>
                    <a:pt x="815" y="1787"/>
                  </a:lnTo>
                  <a:lnTo>
                    <a:pt x="81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8" name="Google Shape;15082;p45"/>
            <p:cNvSpPr/>
            <p:nvPr/>
          </p:nvSpPr>
          <p:spPr>
            <a:xfrm>
              <a:off x="2722000" y="1609625"/>
              <a:ext cx="60750" cy="22350"/>
            </a:xfrm>
            <a:custGeom>
              <a:avLst/>
              <a:gdLst/>
              <a:ahLst/>
              <a:cxnLst/>
              <a:rect l="l" t="t" r="r" b="b"/>
              <a:pathLst>
                <a:path w="2430" h="894" extrusionOk="0">
                  <a:moveTo>
                    <a:pt x="0" y="0"/>
                  </a:moveTo>
                  <a:lnTo>
                    <a:pt x="0" y="894"/>
                  </a:lnTo>
                  <a:lnTo>
                    <a:pt x="2430" y="894"/>
                  </a:lnTo>
                  <a:lnTo>
                    <a:pt x="24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9" name="Google Shape;15083;p45"/>
            <p:cNvSpPr/>
            <p:nvPr/>
          </p:nvSpPr>
          <p:spPr>
            <a:xfrm>
              <a:off x="2894025" y="1631950"/>
              <a:ext cx="20400" cy="45100"/>
            </a:xfrm>
            <a:custGeom>
              <a:avLst/>
              <a:gdLst/>
              <a:ahLst/>
              <a:cxnLst/>
              <a:rect l="l" t="t" r="r" b="b"/>
              <a:pathLst>
                <a:path w="816" h="1804" extrusionOk="0">
                  <a:moveTo>
                    <a:pt x="0" y="1"/>
                  </a:moveTo>
                  <a:lnTo>
                    <a:pt x="0" y="1803"/>
                  </a:lnTo>
                  <a:lnTo>
                    <a:pt x="815" y="1803"/>
                  </a:lnTo>
                  <a:lnTo>
                    <a:pt x="81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0" name="Google Shape;15084;p45"/>
            <p:cNvSpPr/>
            <p:nvPr/>
          </p:nvSpPr>
          <p:spPr>
            <a:xfrm>
              <a:off x="2611100" y="1407025"/>
              <a:ext cx="282950" cy="224950"/>
            </a:xfrm>
            <a:custGeom>
              <a:avLst/>
              <a:gdLst/>
              <a:ahLst/>
              <a:cxnLst/>
              <a:rect l="l" t="t" r="r" b="b"/>
              <a:pathLst>
                <a:path w="11318" h="8998" extrusionOk="0">
                  <a:moveTo>
                    <a:pt x="800" y="1"/>
                  </a:moveTo>
                  <a:lnTo>
                    <a:pt x="800" y="894"/>
                  </a:lnTo>
                  <a:lnTo>
                    <a:pt x="0" y="894"/>
                  </a:lnTo>
                  <a:lnTo>
                    <a:pt x="0" y="6302"/>
                  </a:lnTo>
                  <a:lnTo>
                    <a:pt x="800" y="6302"/>
                  </a:lnTo>
                  <a:lnTo>
                    <a:pt x="800" y="3606"/>
                  </a:lnTo>
                  <a:lnTo>
                    <a:pt x="5659" y="3606"/>
                  </a:lnTo>
                  <a:lnTo>
                    <a:pt x="5659" y="4499"/>
                  </a:lnTo>
                  <a:lnTo>
                    <a:pt x="8088" y="4499"/>
                  </a:lnTo>
                  <a:lnTo>
                    <a:pt x="8088" y="5408"/>
                  </a:lnTo>
                  <a:lnTo>
                    <a:pt x="9703" y="5408"/>
                  </a:lnTo>
                  <a:lnTo>
                    <a:pt x="9703" y="6302"/>
                  </a:lnTo>
                  <a:lnTo>
                    <a:pt x="10518" y="6302"/>
                  </a:lnTo>
                  <a:lnTo>
                    <a:pt x="10518" y="8998"/>
                  </a:lnTo>
                  <a:lnTo>
                    <a:pt x="11317" y="8998"/>
                  </a:lnTo>
                  <a:lnTo>
                    <a:pt x="11317" y="894"/>
                  </a:lnTo>
                  <a:lnTo>
                    <a:pt x="10518" y="894"/>
                  </a:lnTo>
                  <a:lnTo>
                    <a:pt x="105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1" name="Google Shape;15085;p45"/>
            <p:cNvSpPr/>
            <p:nvPr/>
          </p:nvSpPr>
          <p:spPr>
            <a:xfrm>
              <a:off x="2651450" y="1542225"/>
              <a:ext cx="20025" cy="44700"/>
            </a:xfrm>
            <a:custGeom>
              <a:avLst/>
              <a:gdLst/>
              <a:ahLst/>
              <a:cxnLst/>
              <a:rect l="l" t="t" r="r" b="b"/>
              <a:pathLst>
                <a:path w="801" h="1788" extrusionOk="0">
                  <a:moveTo>
                    <a:pt x="1" y="0"/>
                  </a:moveTo>
                  <a:lnTo>
                    <a:pt x="1" y="1787"/>
                  </a:lnTo>
                  <a:lnTo>
                    <a:pt x="800" y="1787"/>
                  </a:lnTo>
                  <a:lnTo>
                    <a:pt x="80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2" name="Google Shape;15086;p45"/>
            <p:cNvSpPr/>
            <p:nvPr/>
          </p:nvSpPr>
          <p:spPr>
            <a:xfrm>
              <a:off x="2833275" y="1542225"/>
              <a:ext cx="20400" cy="44700"/>
            </a:xfrm>
            <a:custGeom>
              <a:avLst/>
              <a:gdLst/>
              <a:ahLst/>
              <a:cxnLst/>
              <a:rect l="l" t="t" r="r" b="b"/>
              <a:pathLst>
                <a:path w="816" h="1788" extrusionOk="0">
                  <a:moveTo>
                    <a:pt x="1" y="0"/>
                  </a:moveTo>
                  <a:lnTo>
                    <a:pt x="1" y="1787"/>
                  </a:lnTo>
                  <a:lnTo>
                    <a:pt x="816" y="1787"/>
                  </a:lnTo>
                  <a:lnTo>
                    <a:pt x="81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3" name="Google Shape;15087;p45"/>
            <p:cNvSpPr/>
            <p:nvPr/>
          </p:nvSpPr>
          <p:spPr>
            <a:xfrm>
              <a:off x="2611100" y="1744425"/>
              <a:ext cx="40375" cy="67800"/>
            </a:xfrm>
            <a:custGeom>
              <a:avLst/>
              <a:gdLst/>
              <a:ahLst/>
              <a:cxnLst/>
              <a:rect l="l" t="t" r="r" b="b"/>
              <a:pathLst>
                <a:path w="1615" h="2712" extrusionOk="0">
                  <a:moveTo>
                    <a:pt x="0" y="0"/>
                  </a:moveTo>
                  <a:lnTo>
                    <a:pt x="0" y="2712"/>
                  </a:lnTo>
                  <a:lnTo>
                    <a:pt x="800" y="2712"/>
                  </a:lnTo>
                  <a:lnTo>
                    <a:pt x="800" y="1803"/>
                  </a:lnTo>
                  <a:lnTo>
                    <a:pt x="1615" y="1803"/>
                  </a:lnTo>
                  <a:lnTo>
                    <a:pt x="1615" y="909"/>
                  </a:lnTo>
                  <a:lnTo>
                    <a:pt x="800" y="909"/>
                  </a:lnTo>
                  <a:lnTo>
                    <a:pt x="80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4" name="Google Shape;15088;p45"/>
            <p:cNvSpPr/>
            <p:nvPr/>
          </p:nvSpPr>
          <p:spPr>
            <a:xfrm>
              <a:off x="2671450" y="1744425"/>
              <a:ext cx="161850" cy="22750"/>
            </a:xfrm>
            <a:custGeom>
              <a:avLst/>
              <a:gdLst/>
              <a:ahLst/>
              <a:cxnLst/>
              <a:rect l="l" t="t" r="r" b="b"/>
              <a:pathLst>
                <a:path w="6474" h="910" extrusionOk="0">
                  <a:moveTo>
                    <a:pt x="0" y="0"/>
                  </a:moveTo>
                  <a:lnTo>
                    <a:pt x="0" y="909"/>
                  </a:lnTo>
                  <a:lnTo>
                    <a:pt x="6474" y="909"/>
                  </a:lnTo>
                  <a:lnTo>
                    <a:pt x="647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5" name="Google Shape;15089;p45"/>
            <p:cNvSpPr/>
            <p:nvPr/>
          </p:nvSpPr>
          <p:spPr>
            <a:xfrm>
              <a:off x="2671450" y="1631950"/>
              <a:ext cx="161850" cy="112500"/>
            </a:xfrm>
            <a:custGeom>
              <a:avLst/>
              <a:gdLst/>
              <a:ahLst/>
              <a:cxnLst/>
              <a:rect l="l" t="t" r="r" b="b"/>
              <a:pathLst>
                <a:path w="6474" h="4500" extrusionOk="0">
                  <a:moveTo>
                    <a:pt x="0" y="1"/>
                  </a:moveTo>
                  <a:lnTo>
                    <a:pt x="0" y="4499"/>
                  </a:lnTo>
                  <a:lnTo>
                    <a:pt x="6474" y="4499"/>
                  </a:lnTo>
                  <a:lnTo>
                    <a:pt x="647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6" name="Google Shape;15090;p45"/>
            <p:cNvSpPr/>
            <p:nvPr/>
          </p:nvSpPr>
          <p:spPr>
            <a:xfrm>
              <a:off x="2651450" y="1654675"/>
              <a:ext cx="202225" cy="22375"/>
            </a:xfrm>
            <a:custGeom>
              <a:avLst/>
              <a:gdLst/>
              <a:ahLst/>
              <a:cxnLst/>
              <a:rect l="l" t="t" r="r" b="b"/>
              <a:pathLst>
                <a:path w="8089" h="895" extrusionOk="0">
                  <a:moveTo>
                    <a:pt x="1" y="1"/>
                  </a:moveTo>
                  <a:lnTo>
                    <a:pt x="1" y="894"/>
                  </a:lnTo>
                  <a:lnTo>
                    <a:pt x="8089" y="894"/>
                  </a:lnTo>
                  <a:lnTo>
                    <a:pt x="808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7" name="Google Shape;15091;p45"/>
            <p:cNvSpPr/>
            <p:nvPr/>
          </p:nvSpPr>
          <p:spPr>
            <a:xfrm rot="16200000">
              <a:off x="2882044" y="1625341"/>
              <a:ext cx="20400" cy="90151"/>
            </a:xfrm>
            <a:custGeom>
              <a:avLst/>
              <a:gdLst/>
              <a:ahLst/>
              <a:cxnLst/>
              <a:rect l="l" t="t" r="r" b="b"/>
              <a:pathLst>
                <a:path w="816" h="3606" extrusionOk="0">
                  <a:moveTo>
                    <a:pt x="1" y="0"/>
                  </a:moveTo>
                  <a:lnTo>
                    <a:pt x="1" y="3605"/>
                  </a:lnTo>
                  <a:lnTo>
                    <a:pt x="816" y="3605"/>
                  </a:lnTo>
                  <a:lnTo>
                    <a:pt x="81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8" name="Google Shape;15092;p45"/>
            <p:cNvSpPr/>
            <p:nvPr/>
          </p:nvSpPr>
          <p:spPr>
            <a:xfrm>
              <a:off x="2631075" y="1677025"/>
              <a:ext cx="20400" cy="75213"/>
            </a:xfrm>
            <a:custGeom>
              <a:avLst/>
              <a:gdLst/>
              <a:ahLst/>
              <a:cxnLst/>
              <a:rect l="l" t="t" r="r" b="b"/>
              <a:pathLst>
                <a:path w="816" h="3606" extrusionOk="0">
                  <a:moveTo>
                    <a:pt x="1" y="0"/>
                  </a:moveTo>
                  <a:lnTo>
                    <a:pt x="1" y="3605"/>
                  </a:lnTo>
                  <a:lnTo>
                    <a:pt x="816" y="3605"/>
                  </a:lnTo>
                  <a:lnTo>
                    <a:pt x="81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9" name="Google Shape;15093;p45"/>
            <p:cNvSpPr/>
            <p:nvPr/>
          </p:nvSpPr>
          <p:spPr>
            <a:xfrm>
              <a:off x="2671450" y="1767150"/>
              <a:ext cx="161850" cy="67425"/>
            </a:xfrm>
            <a:custGeom>
              <a:avLst/>
              <a:gdLst/>
              <a:ahLst/>
              <a:cxnLst/>
              <a:rect l="l" t="t" r="r" b="b"/>
              <a:pathLst>
                <a:path w="6474" h="2697" extrusionOk="0">
                  <a:moveTo>
                    <a:pt x="0" y="0"/>
                  </a:moveTo>
                  <a:lnTo>
                    <a:pt x="0" y="2696"/>
                  </a:lnTo>
                  <a:lnTo>
                    <a:pt x="815" y="2696"/>
                  </a:lnTo>
                  <a:lnTo>
                    <a:pt x="815" y="894"/>
                  </a:lnTo>
                  <a:lnTo>
                    <a:pt x="5674" y="894"/>
                  </a:lnTo>
                  <a:lnTo>
                    <a:pt x="5674" y="2696"/>
                  </a:lnTo>
                  <a:lnTo>
                    <a:pt x="6474" y="2696"/>
                  </a:lnTo>
                  <a:lnTo>
                    <a:pt x="64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60" name="Google Shape;15094;p45"/>
            <p:cNvSpPr/>
            <p:nvPr/>
          </p:nvSpPr>
          <p:spPr>
            <a:xfrm>
              <a:off x="2671450" y="1834550"/>
              <a:ext cx="20400" cy="22350"/>
            </a:xfrm>
            <a:custGeom>
              <a:avLst/>
              <a:gdLst/>
              <a:ahLst/>
              <a:cxnLst/>
              <a:rect l="l" t="t" r="r" b="b"/>
              <a:pathLst>
                <a:path w="816" h="894" extrusionOk="0">
                  <a:moveTo>
                    <a:pt x="0" y="0"/>
                  </a:moveTo>
                  <a:lnTo>
                    <a:pt x="0" y="894"/>
                  </a:lnTo>
                  <a:lnTo>
                    <a:pt x="815" y="894"/>
                  </a:lnTo>
                  <a:lnTo>
                    <a:pt x="81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61" name="Google Shape;15095;p45"/>
            <p:cNvSpPr/>
            <p:nvPr/>
          </p:nvSpPr>
          <p:spPr>
            <a:xfrm>
              <a:off x="2813300" y="1834550"/>
              <a:ext cx="20000" cy="22350"/>
            </a:xfrm>
            <a:custGeom>
              <a:avLst/>
              <a:gdLst/>
              <a:ahLst/>
              <a:cxnLst/>
              <a:rect l="l" t="t" r="r" b="b"/>
              <a:pathLst>
                <a:path w="800" h="894" extrusionOk="0">
                  <a:moveTo>
                    <a:pt x="0" y="0"/>
                  </a:moveTo>
                  <a:lnTo>
                    <a:pt x="0" y="894"/>
                  </a:lnTo>
                  <a:lnTo>
                    <a:pt x="800" y="894"/>
                  </a:lnTo>
                  <a:lnTo>
                    <a:pt x="8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pic>
        <p:nvPicPr>
          <p:cNvPr id="262" name="Picture 261">
            <a:hlinkClick r:id="" action="ppaction://noaction"/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5404" y="3274725"/>
            <a:ext cx="1446909" cy="1959017"/>
          </a:xfrm>
          <a:prstGeom prst="rect">
            <a:avLst/>
          </a:prstGeom>
        </p:spPr>
      </p:pic>
      <p:pic>
        <p:nvPicPr>
          <p:cNvPr id="263" name="Picture 262">
            <a:hlinkClick r:id="" action="ppaction://noaction"/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35338" y="1769732"/>
            <a:ext cx="1446909" cy="1959017"/>
          </a:xfrm>
          <a:prstGeom prst="rect">
            <a:avLst/>
          </a:prstGeom>
        </p:spPr>
      </p:pic>
      <p:pic>
        <p:nvPicPr>
          <p:cNvPr id="264" name="Picture 263">
            <a:hlinkClick r:id="" action="ppaction://noaction"/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25000" y="165521"/>
            <a:ext cx="1446909" cy="1959017"/>
          </a:xfrm>
          <a:prstGeom prst="rect">
            <a:avLst/>
          </a:prstGeom>
        </p:spPr>
      </p:pic>
      <p:pic>
        <p:nvPicPr>
          <p:cNvPr id="265" name="Picture 264">
            <a:hlinkClick r:id="" action="ppaction://noaction"/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00875" y="3530920"/>
            <a:ext cx="1446909" cy="1959017"/>
          </a:xfrm>
          <a:prstGeom prst="rect">
            <a:avLst/>
          </a:prstGeom>
        </p:spPr>
      </p:pic>
      <p:sp>
        <p:nvSpPr>
          <p:cNvPr id="266" name="Speech Bubble: Rectangle with Corners Rounded 265"/>
          <p:cNvSpPr/>
          <p:nvPr/>
        </p:nvSpPr>
        <p:spPr>
          <a:xfrm>
            <a:off x="3129561" y="2124537"/>
            <a:ext cx="783952" cy="912944"/>
          </a:xfrm>
          <a:prstGeom prst="wedgeRoundRectCallout">
            <a:avLst>
              <a:gd name="adj1" fmla="val 74408"/>
              <a:gd name="adj2" fmla="val 6560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>
              <a:buClr>
                <a:srgbClr val="000000"/>
              </a:buClr>
            </a:pPr>
            <a:r>
              <a:rPr lang="en-US" sz="5335" kern="0" dirty="0">
                <a:solidFill>
                  <a:srgbClr val="352381">
                    <a:lumMod val="10000"/>
                  </a:srgbClr>
                </a:solidFill>
                <a:latin typeface="SVN-Blade Runner" panose="02040603050506020204" pitchFamily="18" charset="0"/>
                <a:sym typeface="Arial" panose="020B0604020202020204"/>
              </a:rPr>
              <a:t>1</a:t>
            </a:r>
            <a:endParaRPr lang="en-US" sz="5335" kern="0" dirty="0">
              <a:solidFill>
                <a:srgbClr val="352381">
                  <a:lumMod val="10000"/>
                </a:srgbClr>
              </a:solidFill>
              <a:latin typeface="SVN-Blade Runner" panose="02040603050506020204" pitchFamily="18" charset="0"/>
              <a:sym typeface="Arial" panose="020B0604020202020204"/>
            </a:endParaRPr>
          </a:p>
        </p:txBody>
      </p:sp>
      <p:sp>
        <p:nvSpPr>
          <p:cNvPr id="267" name="Speech Bubble: Rectangle with Corners Rounded 266"/>
          <p:cNvSpPr/>
          <p:nvPr/>
        </p:nvSpPr>
        <p:spPr>
          <a:xfrm>
            <a:off x="5451385" y="839491"/>
            <a:ext cx="783952" cy="912944"/>
          </a:xfrm>
          <a:prstGeom prst="wedgeRoundRectCallout">
            <a:avLst>
              <a:gd name="adj1" fmla="val 112986"/>
              <a:gd name="adj2" fmla="val 4386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>
              <a:buClr>
                <a:srgbClr val="000000"/>
              </a:buClr>
            </a:pPr>
            <a:r>
              <a:rPr lang="en-US" sz="5335" kern="0" dirty="0">
                <a:solidFill>
                  <a:srgbClr val="352381">
                    <a:lumMod val="10000"/>
                  </a:srgbClr>
                </a:solidFill>
                <a:latin typeface="SVN-Blade Runner" panose="02040603050506020204" pitchFamily="18" charset="0"/>
                <a:sym typeface="Arial" panose="020B0604020202020204"/>
              </a:rPr>
              <a:t>2</a:t>
            </a:r>
            <a:endParaRPr lang="en-US" sz="5335" kern="0" dirty="0">
              <a:solidFill>
                <a:srgbClr val="352381">
                  <a:lumMod val="10000"/>
                </a:srgbClr>
              </a:solidFill>
              <a:latin typeface="SVN-Blade Runner" panose="02040603050506020204" pitchFamily="18" charset="0"/>
              <a:sym typeface="Arial" panose="020B0604020202020204"/>
            </a:endParaRPr>
          </a:p>
        </p:txBody>
      </p:sp>
      <p:sp>
        <p:nvSpPr>
          <p:cNvPr id="268" name="Speech Bubble: Rectangle with Corners Rounded 267"/>
          <p:cNvSpPr/>
          <p:nvPr/>
        </p:nvSpPr>
        <p:spPr>
          <a:xfrm>
            <a:off x="8084679" y="2516056"/>
            <a:ext cx="783952" cy="912944"/>
          </a:xfrm>
          <a:prstGeom prst="wedgeRoundRectCallout">
            <a:avLst>
              <a:gd name="adj1" fmla="val 43063"/>
              <a:gd name="adj2" fmla="val 7285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>
              <a:buClr>
                <a:srgbClr val="000000"/>
              </a:buClr>
            </a:pPr>
            <a:r>
              <a:rPr lang="en-US" sz="5335" kern="0" dirty="0">
                <a:solidFill>
                  <a:srgbClr val="352381">
                    <a:lumMod val="10000"/>
                  </a:srgbClr>
                </a:solidFill>
                <a:latin typeface="SVN-Blade Runner" panose="02040603050506020204" pitchFamily="18" charset="0"/>
                <a:sym typeface="Arial" panose="020B0604020202020204"/>
              </a:rPr>
              <a:t>3</a:t>
            </a:r>
            <a:endParaRPr lang="en-US" sz="5335" kern="0" dirty="0">
              <a:solidFill>
                <a:srgbClr val="352381">
                  <a:lumMod val="10000"/>
                </a:srgbClr>
              </a:solidFill>
              <a:latin typeface="SVN-Blade Runner" panose="02040603050506020204" pitchFamily="18" charset="0"/>
              <a:sym typeface="Arial" panose="020B0604020202020204"/>
            </a:endParaRPr>
          </a:p>
        </p:txBody>
      </p:sp>
      <p:sp>
        <p:nvSpPr>
          <p:cNvPr id="269" name="Speech Bubble: Rectangle with Corners Rounded 268"/>
          <p:cNvSpPr/>
          <p:nvPr/>
        </p:nvSpPr>
        <p:spPr>
          <a:xfrm>
            <a:off x="8554747" y="94057"/>
            <a:ext cx="783952" cy="912944"/>
          </a:xfrm>
          <a:prstGeom prst="wedgeRoundRectCallout">
            <a:avLst>
              <a:gd name="adj1" fmla="val 81641"/>
              <a:gd name="adj2" fmla="val 7285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>
              <a:buClr>
                <a:srgbClr val="000000"/>
              </a:buClr>
            </a:pPr>
            <a:r>
              <a:rPr lang="en-US" sz="5335" kern="0" dirty="0">
                <a:solidFill>
                  <a:srgbClr val="352381">
                    <a:lumMod val="10000"/>
                  </a:srgbClr>
                </a:solidFill>
                <a:latin typeface="SVN-Blade Runner" panose="02040603050506020204" pitchFamily="18" charset="0"/>
                <a:sym typeface="Arial" panose="020B0604020202020204"/>
              </a:rPr>
              <a:t>4</a:t>
            </a:r>
            <a:endParaRPr lang="en-US" sz="5335" kern="0" dirty="0">
              <a:solidFill>
                <a:srgbClr val="352381">
                  <a:lumMod val="10000"/>
                </a:srgbClr>
              </a:solidFill>
              <a:latin typeface="SVN-Blade Runner" panose="02040603050506020204" pitchFamily="18" charset="0"/>
              <a:sym typeface="Arial" panose="020B0604020202020204"/>
            </a:endParaRPr>
          </a:p>
        </p:txBody>
      </p:sp>
      <p:pic>
        <p:nvPicPr>
          <p:cNvPr id="270" name="Picture 269">
            <a:hlinkClick r:id="" action="ppaction://noaction"/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131855">
            <a:off x="4040466" y="3759009"/>
            <a:ext cx="1446909" cy="1959017"/>
          </a:xfrm>
          <a:prstGeom prst="rect">
            <a:avLst/>
          </a:prstGeom>
        </p:spPr>
      </p:pic>
      <p:grpSp>
        <p:nvGrpSpPr>
          <p:cNvPr id="271" name="Google Shape;16125;p61"/>
          <p:cNvGrpSpPr/>
          <p:nvPr/>
        </p:nvGrpSpPr>
        <p:grpSpPr>
          <a:xfrm>
            <a:off x="4481026" y="3398996"/>
            <a:ext cx="640015" cy="568923"/>
            <a:chOff x="3097058" y="1823311"/>
            <a:chExt cx="480011" cy="426692"/>
          </a:xfrm>
        </p:grpSpPr>
        <p:sp>
          <p:nvSpPr>
            <p:cNvPr id="272" name="Google Shape;16126;p61"/>
            <p:cNvSpPr/>
            <p:nvPr/>
          </p:nvSpPr>
          <p:spPr>
            <a:xfrm>
              <a:off x="3150377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3" name="Google Shape;16127;p61"/>
            <p:cNvSpPr/>
            <p:nvPr/>
          </p:nvSpPr>
          <p:spPr>
            <a:xfrm>
              <a:off x="3257015" y="1823311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4" name="Google Shape;16128;p61"/>
            <p:cNvSpPr/>
            <p:nvPr/>
          </p:nvSpPr>
          <p:spPr>
            <a:xfrm>
              <a:off x="3310381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5" name="Google Shape;16129;p61"/>
            <p:cNvSpPr/>
            <p:nvPr/>
          </p:nvSpPr>
          <p:spPr>
            <a:xfrm>
              <a:off x="3363700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6" name="Google Shape;16130;p61"/>
            <p:cNvSpPr/>
            <p:nvPr/>
          </p:nvSpPr>
          <p:spPr>
            <a:xfrm>
              <a:off x="3203696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7" name="Google Shape;16131;p61"/>
            <p:cNvSpPr/>
            <p:nvPr/>
          </p:nvSpPr>
          <p:spPr>
            <a:xfrm>
              <a:off x="3363700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8" name="Google Shape;16132;p61"/>
            <p:cNvSpPr/>
            <p:nvPr/>
          </p:nvSpPr>
          <p:spPr>
            <a:xfrm>
              <a:off x="3417019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9" name="Google Shape;16133;p61"/>
            <p:cNvSpPr/>
            <p:nvPr/>
          </p:nvSpPr>
          <p:spPr>
            <a:xfrm>
              <a:off x="3470338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0" name="Google Shape;16134;p61"/>
            <p:cNvSpPr/>
            <p:nvPr/>
          </p:nvSpPr>
          <p:spPr>
            <a:xfrm>
              <a:off x="3097058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1" name="Google Shape;16135;p61"/>
            <p:cNvSpPr/>
            <p:nvPr/>
          </p:nvSpPr>
          <p:spPr>
            <a:xfrm>
              <a:off x="3363700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2" name="Google Shape;16136;p61"/>
            <p:cNvSpPr/>
            <p:nvPr/>
          </p:nvSpPr>
          <p:spPr>
            <a:xfrm>
              <a:off x="3417019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3" name="Google Shape;16137;p61"/>
            <p:cNvSpPr/>
            <p:nvPr/>
          </p:nvSpPr>
          <p:spPr>
            <a:xfrm>
              <a:off x="3470338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4" name="Google Shape;16138;p61"/>
            <p:cNvSpPr/>
            <p:nvPr/>
          </p:nvSpPr>
          <p:spPr>
            <a:xfrm>
              <a:off x="3257015" y="1983314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5" name="Google Shape;16139;p61"/>
            <p:cNvSpPr/>
            <p:nvPr/>
          </p:nvSpPr>
          <p:spPr>
            <a:xfrm>
              <a:off x="3310381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6" name="Google Shape;16140;p61"/>
            <p:cNvSpPr/>
            <p:nvPr/>
          </p:nvSpPr>
          <p:spPr>
            <a:xfrm>
              <a:off x="3363700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7" name="Google Shape;16141;p61"/>
            <p:cNvSpPr/>
            <p:nvPr/>
          </p:nvSpPr>
          <p:spPr>
            <a:xfrm>
              <a:off x="3417019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8" name="Google Shape;16142;p61"/>
            <p:cNvSpPr/>
            <p:nvPr/>
          </p:nvSpPr>
          <p:spPr>
            <a:xfrm>
              <a:off x="3470338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9" name="Google Shape;16143;p61"/>
            <p:cNvSpPr/>
            <p:nvPr/>
          </p:nvSpPr>
          <p:spPr>
            <a:xfrm>
              <a:off x="3203696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0" name="Google Shape;16144;p61"/>
            <p:cNvSpPr/>
            <p:nvPr/>
          </p:nvSpPr>
          <p:spPr>
            <a:xfrm>
              <a:off x="3257015" y="2036633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1" name="Google Shape;16145;p61"/>
            <p:cNvSpPr/>
            <p:nvPr/>
          </p:nvSpPr>
          <p:spPr>
            <a:xfrm>
              <a:off x="3310381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2" name="Google Shape;16146;p61"/>
            <p:cNvSpPr/>
            <p:nvPr/>
          </p:nvSpPr>
          <p:spPr>
            <a:xfrm>
              <a:off x="3363700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3" name="Google Shape;16147;p61"/>
            <p:cNvSpPr/>
            <p:nvPr/>
          </p:nvSpPr>
          <p:spPr>
            <a:xfrm>
              <a:off x="3417019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4" name="Google Shape;16148;p61"/>
            <p:cNvSpPr/>
            <p:nvPr/>
          </p:nvSpPr>
          <p:spPr>
            <a:xfrm>
              <a:off x="3470338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5" name="Google Shape;16149;p61"/>
            <p:cNvSpPr/>
            <p:nvPr/>
          </p:nvSpPr>
          <p:spPr>
            <a:xfrm>
              <a:off x="3203696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6" name="Google Shape;16150;p61"/>
            <p:cNvSpPr/>
            <p:nvPr/>
          </p:nvSpPr>
          <p:spPr>
            <a:xfrm>
              <a:off x="3257015" y="2089952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7" name="Google Shape;16151;p61"/>
            <p:cNvSpPr/>
            <p:nvPr/>
          </p:nvSpPr>
          <p:spPr>
            <a:xfrm>
              <a:off x="3310381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8" name="Google Shape;16152;p61"/>
            <p:cNvSpPr/>
            <p:nvPr/>
          </p:nvSpPr>
          <p:spPr>
            <a:xfrm>
              <a:off x="3363700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9" name="Google Shape;16153;p61"/>
            <p:cNvSpPr/>
            <p:nvPr/>
          </p:nvSpPr>
          <p:spPr>
            <a:xfrm>
              <a:off x="3417019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0" name="Google Shape;16154;p61"/>
            <p:cNvSpPr/>
            <p:nvPr/>
          </p:nvSpPr>
          <p:spPr>
            <a:xfrm>
              <a:off x="3470338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1" name="Google Shape;16155;p61"/>
            <p:cNvSpPr/>
            <p:nvPr/>
          </p:nvSpPr>
          <p:spPr>
            <a:xfrm>
              <a:off x="3203696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2" name="Google Shape;16156;p61"/>
            <p:cNvSpPr/>
            <p:nvPr/>
          </p:nvSpPr>
          <p:spPr>
            <a:xfrm>
              <a:off x="3257015" y="2143271"/>
              <a:ext cx="53412" cy="53412"/>
            </a:xfrm>
            <a:custGeom>
              <a:avLst/>
              <a:gdLst/>
              <a:ahLst/>
              <a:cxnLst/>
              <a:rect l="l" t="t" r="r" b="b"/>
              <a:pathLst>
                <a:path w="1146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3" name="Google Shape;16157;p61"/>
            <p:cNvSpPr/>
            <p:nvPr/>
          </p:nvSpPr>
          <p:spPr>
            <a:xfrm>
              <a:off x="3310381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4" name="Google Shape;16158;p61"/>
            <p:cNvSpPr/>
            <p:nvPr/>
          </p:nvSpPr>
          <p:spPr>
            <a:xfrm>
              <a:off x="3363700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5" name="Google Shape;16159;p61"/>
            <p:cNvSpPr/>
            <p:nvPr/>
          </p:nvSpPr>
          <p:spPr>
            <a:xfrm>
              <a:off x="3417019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6" name="Google Shape;16160;p61"/>
            <p:cNvSpPr/>
            <p:nvPr/>
          </p:nvSpPr>
          <p:spPr>
            <a:xfrm>
              <a:off x="3470338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7" name="Google Shape;16161;p61"/>
            <p:cNvSpPr/>
            <p:nvPr/>
          </p:nvSpPr>
          <p:spPr>
            <a:xfrm>
              <a:off x="3257015" y="2196637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8" name="Google Shape;16162;p61"/>
            <p:cNvSpPr/>
            <p:nvPr/>
          </p:nvSpPr>
          <p:spPr>
            <a:xfrm>
              <a:off x="3310381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9" name="Google Shape;16163;p61"/>
            <p:cNvSpPr/>
            <p:nvPr/>
          </p:nvSpPr>
          <p:spPr>
            <a:xfrm>
              <a:off x="3363700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10" name="Google Shape;16164;p61"/>
            <p:cNvSpPr/>
            <p:nvPr/>
          </p:nvSpPr>
          <p:spPr>
            <a:xfrm>
              <a:off x="3417019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11" name="Google Shape;16165;p61"/>
            <p:cNvSpPr/>
            <p:nvPr/>
          </p:nvSpPr>
          <p:spPr>
            <a:xfrm>
              <a:off x="3523657" y="1929948"/>
              <a:ext cx="53412" cy="53412"/>
            </a:xfrm>
            <a:custGeom>
              <a:avLst/>
              <a:gdLst/>
              <a:ahLst/>
              <a:cxnLst/>
              <a:rect l="l" t="t" r="r" b="b"/>
              <a:pathLst>
                <a:path w="1146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12" name="Google Shape;16166;p61"/>
            <p:cNvSpPr/>
            <p:nvPr/>
          </p:nvSpPr>
          <p:spPr>
            <a:xfrm>
              <a:off x="3523657" y="1983314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13" name="Google Shape;16167;p61"/>
            <p:cNvSpPr/>
            <p:nvPr/>
          </p:nvSpPr>
          <p:spPr>
            <a:xfrm>
              <a:off x="3523657" y="2036633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14" name="Google Shape;16168;p61"/>
            <p:cNvSpPr/>
            <p:nvPr/>
          </p:nvSpPr>
          <p:spPr>
            <a:xfrm>
              <a:off x="3523657" y="2089952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01" name="Google Shape;16786;p61"/>
          <p:cNvGrpSpPr/>
          <p:nvPr/>
        </p:nvGrpSpPr>
        <p:grpSpPr>
          <a:xfrm flipH="1">
            <a:off x="3084915" y="4591763"/>
            <a:ext cx="416093" cy="205835"/>
            <a:chOff x="5978084" y="1951462"/>
            <a:chExt cx="308355" cy="154178"/>
          </a:xfrm>
        </p:grpSpPr>
        <p:sp>
          <p:nvSpPr>
            <p:cNvPr id="102" name="Google Shape;16787;p61"/>
            <p:cNvSpPr/>
            <p:nvPr/>
          </p:nvSpPr>
          <p:spPr>
            <a:xfrm>
              <a:off x="5978084" y="2002590"/>
              <a:ext cx="25634" cy="25634"/>
            </a:xfrm>
            <a:custGeom>
              <a:avLst/>
              <a:gdLst/>
              <a:ahLst/>
              <a:cxnLst/>
              <a:rect l="l" t="t" r="r" b="b"/>
              <a:pathLst>
                <a:path w="550" h="550" extrusionOk="0">
                  <a:moveTo>
                    <a:pt x="1" y="1"/>
                  </a:moveTo>
                  <a:lnTo>
                    <a:pt x="1" y="549"/>
                  </a:lnTo>
                  <a:lnTo>
                    <a:pt x="549" y="549"/>
                  </a:lnTo>
                  <a:lnTo>
                    <a:pt x="549" y="1"/>
                  </a:lnTo>
                  <a:close/>
                </a:path>
              </a:pathLst>
            </a:custGeom>
            <a:solidFill>
              <a:srgbClr val="FFC8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3" name="Google Shape;16788;p61"/>
            <p:cNvSpPr/>
            <p:nvPr/>
          </p:nvSpPr>
          <p:spPr>
            <a:xfrm>
              <a:off x="5978084" y="2028178"/>
              <a:ext cx="25634" cy="25634"/>
            </a:xfrm>
            <a:custGeom>
              <a:avLst/>
              <a:gdLst/>
              <a:ahLst/>
              <a:cxnLst/>
              <a:rect l="l" t="t" r="r" b="b"/>
              <a:pathLst>
                <a:path w="550" h="550" extrusionOk="0">
                  <a:moveTo>
                    <a:pt x="1" y="0"/>
                  </a:moveTo>
                  <a:lnTo>
                    <a:pt x="1" y="549"/>
                  </a:lnTo>
                  <a:lnTo>
                    <a:pt x="549" y="549"/>
                  </a:lnTo>
                  <a:lnTo>
                    <a:pt x="549" y="0"/>
                  </a:lnTo>
                  <a:close/>
                </a:path>
              </a:pathLst>
            </a:custGeom>
            <a:solidFill>
              <a:srgbClr val="FFC8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grpSp>
          <p:nvGrpSpPr>
            <p:cNvPr id="104" name="Google Shape;16789;p61"/>
            <p:cNvGrpSpPr/>
            <p:nvPr/>
          </p:nvGrpSpPr>
          <p:grpSpPr>
            <a:xfrm>
              <a:off x="6003671" y="1951462"/>
              <a:ext cx="282768" cy="154178"/>
              <a:chOff x="6003671" y="1951462"/>
              <a:chExt cx="282768" cy="154178"/>
            </a:xfrm>
          </p:grpSpPr>
          <p:sp>
            <p:nvSpPr>
              <p:cNvPr id="105" name="Google Shape;16790;p61"/>
              <p:cNvSpPr/>
              <p:nvPr/>
            </p:nvSpPr>
            <p:spPr>
              <a:xfrm>
                <a:off x="6029212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6" name="Google Shape;16791;p61"/>
              <p:cNvSpPr/>
              <p:nvPr/>
            </p:nvSpPr>
            <p:spPr>
              <a:xfrm>
                <a:off x="6054799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7" name="Google Shape;16792;p61"/>
              <p:cNvSpPr/>
              <p:nvPr/>
            </p:nvSpPr>
            <p:spPr>
              <a:xfrm>
                <a:off x="6080387" y="1951462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8" name="Google Shape;16793;p61"/>
              <p:cNvSpPr/>
              <p:nvPr/>
            </p:nvSpPr>
            <p:spPr>
              <a:xfrm>
                <a:off x="6106674" y="1951462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9" name="Google Shape;16794;p61"/>
              <p:cNvSpPr/>
              <p:nvPr/>
            </p:nvSpPr>
            <p:spPr>
              <a:xfrm>
                <a:off x="6132215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0" name="Google Shape;16795;p61"/>
              <p:cNvSpPr/>
              <p:nvPr/>
            </p:nvSpPr>
            <p:spPr>
              <a:xfrm>
                <a:off x="6157802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1" name="Google Shape;16796;p61"/>
              <p:cNvSpPr/>
              <p:nvPr/>
            </p:nvSpPr>
            <p:spPr>
              <a:xfrm>
                <a:off x="6183390" y="1951462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2" name="Google Shape;16797;p61"/>
              <p:cNvSpPr/>
              <p:nvPr/>
            </p:nvSpPr>
            <p:spPr>
              <a:xfrm>
                <a:off x="6208930" y="1951462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3" name="Google Shape;16798;p61"/>
              <p:cNvSpPr/>
              <p:nvPr/>
            </p:nvSpPr>
            <p:spPr>
              <a:xfrm>
                <a:off x="6003671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4" name="Google Shape;16799;p61"/>
              <p:cNvSpPr/>
              <p:nvPr/>
            </p:nvSpPr>
            <p:spPr>
              <a:xfrm>
                <a:off x="6029212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5" name="Google Shape;16800;p61"/>
              <p:cNvSpPr/>
              <p:nvPr/>
            </p:nvSpPr>
            <p:spPr>
              <a:xfrm>
                <a:off x="6054799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6" name="Google Shape;16801;p61"/>
              <p:cNvSpPr/>
              <p:nvPr/>
            </p:nvSpPr>
            <p:spPr>
              <a:xfrm>
                <a:off x="6080387" y="1977049"/>
                <a:ext cx="26333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7" name="Google Shape;16802;p61"/>
              <p:cNvSpPr/>
              <p:nvPr/>
            </p:nvSpPr>
            <p:spPr>
              <a:xfrm>
                <a:off x="6106674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8" name="Google Shape;16803;p61"/>
              <p:cNvSpPr/>
              <p:nvPr/>
            </p:nvSpPr>
            <p:spPr>
              <a:xfrm>
                <a:off x="6132215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9" name="Google Shape;16804;p61"/>
              <p:cNvSpPr/>
              <p:nvPr/>
            </p:nvSpPr>
            <p:spPr>
              <a:xfrm>
                <a:off x="6157802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0" name="Google Shape;16805;p61"/>
              <p:cNvSpPr/>
              <p:nvPr/>
            </p:nvSpPr>
            <p:spPr>
              <a:xfrm>
                <a:off x="6183390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1" name="Google Shape;16806;p61"/>
              <p:cNvSpPr/>
              <p:nvPr/>
            </p:nvSpPr>
            <p:spPr>
              <a:xfrm>
                <a:off x="6208930" y="1977049"/>
                <a:ext cx="26380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2" name="Google Shape;16807;p61"/>
              <p:cNvSpPr/>
              <p:nvPr/>
            </p:nvSpPr>
            <p:spPr>
              <a:xfrm>
                <a:off x="6003671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3" name="Google Shape;16808;p61"/>
              <p:cNvSpPr/>
              <p:nvPr/>
            </p:nvSpPr>
            <p:spPr>
              <a:xfrm>
                <a:off x="6029212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4" name="Google Shape;16809;p61"/>
              <p:cNvSpPr/>
              <p:nvPr/>
            </p:nvSpPr>
            <p:spPr>
              <a:xfrm>
                <a:off x="6054799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5" name="Google Shape;16810;p61"/>
              <p:cNvSpPr/>
              <p:nvPr/>
            </p:nvSpPr>
            <p:spPr>
              <a:xfrm>
                <a:off x="6080387" y="2002590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6" name="Google Shape;16811;p61"/>
              <p:cNvSpPr/>
              <p:nvPr/>
            </p:nvSpPr>
            <p:spPr>
              <a:xfrm>
                <a:off x="6106674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7" name="Google Shape;16812;p61"/>
              <p:cNvSpPr/>
              <p:nvPr/>
            </p:nvSpPr>
            <p:spPr>
              <a:xfrm>
                <a:off x="6132215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8" name="Google Shape;16813;p61"/>
              <p:cNvSpPr/>
              <p:nvPr/>
            </p:nvSpPr>
            <p:spPr>
              <a:xfrm>
                <a:off x="6157802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9" name="Google Shape;16814;p61"/>
              <p:cNvSpPr/>
              <p:nvPr/>
            </p:nvSpPr>
            <p:spPr>
              <a:xfrm>
                <a:off x="6208930" y="2002590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0" name="Google Shape;16815;p61"/>
              <p:cNvSpPr/>
              <p:nvPr/>
            </p:nvSpPr>
            <p:spPr>
              <a:xfrm>
                <a:off x="6029212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1" name="Google Shape;16816;p61"/>
              <p:cNvSpPr/>
              <p:nvPr/>
            </p:nvSpPr>
            <p:spPr>
              <a:xfrm>
                <a:off x="6080387" y="2028178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2" name="Google Shape;16817;p61"/>
              <p:cNvSpPr/>
              <p:nvPr/>
            </p:nvSpPr>
            <p:spPr>
              <a:xfrm>
                <a:off x="6132215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3" name="Google Shape;16818;p61"/>
              <p:cNvSpPr/>
              <p:nvPr/>
            </p:nvSpPr>
            <p:spPr>
              <a:xfrm>
                <a:off x="6183390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4" name="Google Shape;16819;p61"/>
              <p:cNvSpPr/>
              <p:nvPr/>
            </p:nvSpPr>
            <p:spPr>
              <a:xfrm>
                <a:off x="6003671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5" name="Google Shape;16820;p61"/>
              <p:cNvSpPr/>
              <p:nvPr/>
            </p:nvSpPr>
            <p:spPr>
              <a:xfrm>
                <a:off x="6054799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6" name="Google Shape;16821;p61"/>
              <p:cNvSpPr/>
              <p:nvPr/>
            </p:nvSpPr>
            <p:spPr>
              <a:xfrm>
                <a:off x="6106674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7" name="Google Shape;16822;p61"/>
              <p:cNvSpPr/>
              <p:nvPr/>
            </p:nvSpPr>
            <p:spPr>
              <a:xfrm>
                <a:off x="6157802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8" name="Google Shape;16823;p61"/>
              <p:cNvSpPr/>
              <p:nvPr/>
            </p:nvSpPr>
            <p:spPr>
              <a:xfrm>
                <a:off x="6208930" y="2053765"/>
                <a:ext cx="26380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65" y="564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9" name="Google Shape;16824;p61"/>
              <p:cNvSpPr/>
              <p:nvPr/>
            </p:nvSpPr>
            <p:spPr>
              <a:xfrm>
                <a:off x="6029212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0" name="Google Shape;16825;p61"/>
              <p:cNvSpPr/>
              <p:nvPr/>
            </p:nvSpPr>
            <p:spPr>
              <a:xfrm>
                <a:off x="6080387" y="2080052"/>
                <a:ext cx="26333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1" name="Google Shape;16826;p61"/>
              <p:cNvSpPr/>
              <p:nvPr/>
            </p:nvSpPr>
            <p:spPr>
              <a:xfrm>
                <a:off x="6183390" y="2080052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2" name="Google Shape;16827;p61"/>
              <p:cNvSpPr/>
              <p:nvPr/>
            </p:nvSpPr>
            <p:spPr>
              <a:xfrm>
                <a:off x="6235264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3" name="Google Shape;16828;p61"/>
              <p:cNvSpPr/>
              <p:nvPr/>
            </p:nvSpPr>
            <p:spPr>
              <a:xfrm>
                <a:off x="6235264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4" name="Google Shape;16829;p61"/>
              <p:cNvSpPr/>
              <p:nvPr/>
            </p:nvSpPr>
            <p:spPr>
              <a:xfrm>
                <a:off x="6260805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5" name="Google Shape;16830;p61"/>
              <p:cNvSpPr/>
              <p:nvPr/>
            </p:nvSpPr>
            <p:spPr>
              <a:xfrm>
                <a:off x="6260805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6" name="Google Shape;16831;p61"/>
              <p:cNvSpPr/>
              <p:nvPr/>
            </p:nvSpPr>
            <p:spPr>
              <a:xfrm>
                <a:off x="6260805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7" name="Google Shape;16832;p61"/>
              <p:cNvSpPr/>
              <p:nvPr/>
            </p:nvSpPr>
            <p:spPr>
              <a:xfrm>
                <a:off x="6183390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8" name="Google Shape;16833;p61"/>
              <p:cNvSpPr/>
              <p:nvPr/>
            </p:nvSpPr>
            <p:spPr>
              <a:xfrm>
                <a:off x="6106674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9" name="Google Shape;16834;p61"/>
              <p:cNvSpPr/>
              <p:nvPr/>
            </p:nvSpPr>
            <p:spPr>
              <a:xfrm>
                <a:off x="6157802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0" name="Google Shape;16835;p61"/>
              <p:cNvSpPr/>
              <p:nvPr/>
            </p:nvSpPr>
            <p:spPr>
              <a:xfrm>
                <a:off x="6208930" y="2028178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1" name="Google Shape;16836;p61"/>
              <p:cNvSpPr/>
              <p:nvPr/>
            </p:nvSpPr>
            <p:spPr>
              <a:xfrm>
                <a:off x="6080387" y="2053765"/>
                <a:ext cx="26333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64" y="564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2" name="Google Shape;16837;p61"/>
              <p:cNvSpPr/>
              <p:nvPr/>
            </p:nvSpPr>
            <p:spPr>
              <a:xfrm>
                <a:off x="6132215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50" y="564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3" name="Google Shape;16838;p61"/>
              <p:cNvSpPr/>
              <p:nvPr/>
            </p:nvSpPr>
            <p:spPr>
              <a:xfrm>
                <a:off x="6183390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4" name="Google Shape;16839;p61"/>
              <p:cNvSpPr/>
              <p:nvPr/>
            </p:nvSpPr>
            <p:spPr>
              <a:xfrm>
                <a:off x="6106674" y="2080052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5" name="Google Shape;16840;p61"/>
              <p:cNvSpPr/>
              <p:nvPr/>
            </p:nvSpPr>
            <p:spPr>
              <a:xfrm>
                <a:off x="6132215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6" name="Google Shape;16841;p61"/>
              <p:cNvSpPr/>
              <p:nvPr/>
            </p:nvSpPr>
            <p:spPr>
              <a:xfrm>
                <a:off x="6157802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7" name="Google Shape;16842;p61"/>
              <p:cNvSpPr/>
              <p:nvPr/>
            </p:nvSpPr>
            <p:spPr>
              <a:xfrm>
                <a:off x="6208930" y="2080052"/>
                <a:ext cx="26380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8" name="Google Shape;16843;p61"/>
              <p:cNvSpPr/>
              <p:nvPr/>
            </p:nvSpPr>
            <p:spPr>
              <a:xfrm>
                <a:off x="6260805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9" name="Google Shape;16844;p61"/>
              <p:cNvSpPr/>
              <p:nvPr/>
            </p:nvSpPr>
            <p:spPr>
              <a:xfrm>
                <a:off x="6260805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60" name="Google Shape;16845;p61"/>
              <p:cNvSpPr/>
              <p:nvPr/>
            </p:nvSpPr>
            <p:spPr>
              <a:xfrm>
                <a:off x="6260805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61" name="Google Shape;16846;p61"/>
              <p:cNvSpPr/>
              <p:nvPr/>
            </p:nvSpPr>
            <p:spPr>
              <a:xfrm>
                <a:off x="6003671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62" name="Google Shape;16847;p61"/>
              <p:cNvSpPr/>
              <p:nvPr/>
            </p:nvSpPr>
            <p:spPr>
              <a:xfrm>
                <a:off x="6054799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63" name="Google Shape;16848;p61"/>
              <p:cNvSpPr/>
              <p:nvPr/>
            </p:nvSpPr>
            <p:spPr>
              <a:xfrm>
                <a:off x="6029212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64" name="Google Shape;16849;p61"/>
              <p:cNvSpPr/>
              <p:nvPr/>
            </p:nvSpPr>
            <p:spPr>
              <a:xfrm>
                <a:off x="6054799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65" name="Google Shape;16850;p61"/>
              <p:cNvSpPr/>
              <p:nvPr/>
            </p:nvSpPr>
            <p:spPr>
              <a:xfrm>
                <a:off x="6235264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66" name="Google Shape;16851;p61"/>
              <p:cNvSpPr/>
              <p:nvPr/>
            </p:nvSpPr>
            <p:spPr>
              <a:xfrm>
                <a:off x="6235264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</p:grpSp>
      <p:grpSp>
        <p:nvGrpSpPr>
          <p:cNvPr id="580" name="Google Shape;16125;p61"/>
          <p:cNvGrpSpPr/>
          <p:nvPr/>
        </p:nvGrpSpPr>
        <p:grpSpPr>
          <a:xfrm>
            <a:off x="6938795" y="1947133"/>
            <a:ext cx="640015" cy="568923"/>
            <a:chOff x="3097058" y="1823311"/>
            <a:chExt cx="480011" cy="426692"/>
          </a:xfrm>
        </p:grpSpPr>
        <p:sp>
          <p:nvSpPr>
            <p:cNvPr id="581" name="Google Shape;16126;p61"/>
            <p:cNvSpPr/>
            <p:nvPr/>
          </p:nvSpPr>
          <p:spPr>
            <a:xfrm>
              <a:off x="3150377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2" name="Google Shape;16127;p61"/>
            <p:cNvSpPr/>
            <p:nvPr/>
          </p:nvSpPr>
          <p:spPr>
            <a:xfrm>
              <a:off x="3257015" y="1823311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3" name="Google Shape;16128;p61"/>
            <p:cNvSpPr/>
            <p:nvPr/>
          </p:nvSpPr>
          <p:spPr>
            <a:xfrm>
              <a:off x="3310381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4" name="Google Shape;16129;p61"/>
            <p:cNvSpPr/>
            <p:nvPr/>
          </p:nvSpPr>
          <p:spPr>
            <a:xfrm>
              <a:off x="3363700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5" name="Google Shape;16130;p61"/>
            <p:cNvSpPr/>
            <p:nvPr/>
          </p:nvSpPr>
          <p:spPr>
            <a:xfrm>
              <a:off x="3203696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6" name="Google Shape;16131;p61"/>
            <p:cNvSpPr/>
            <p:nvPr/>
          </p:nvSpPr>
          <p:spPr>
            <a:xfrm>
              <a:off x="3363700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7" name="Google Shape;16132;p61"/>
            <p:cNvSpPr/>
            <p:nvPr/>
          </p:nvSpPr>
          <p:spPr>
            <a:xfrm>
              <a:off x="3417019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8" name="Google Shape;16133;p61"/>
            <p:cNvSpPr/>
            <p:nvPr/>
          </p:nvSpPr>
          <p:spPr>
            <a:xfrm>
              <a:off x="3470338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9" name="Google Shape;16134;p61"/>
            <p:cNvSpPr/>
            <p:nvPr/>
          </p:nvSpPr>
          <p:spPr>
            <a:xfrm>
              <a:off x="3097058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0" name="Google Shape;16135;p61"/>
            <p:cNvSpPr/>
            <p:nvPr/>
          </p:nvSpPr>
          <p:spPr>
            <a:xfrm>
              <a:off x="3363700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1" name="Google Shape;16136;p61"/>
            <p:cNvSpPr/>
            <p:nvPr/>
          </p:nvSpPr>
          <p:spPr>
            <a:xfrm>
              <a:off x="3417019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2" name="Google Shape;16137;p61"/>
            <p:cNvSpPr/>
            <p:nvPr/>
          </p:nvSpPr>
          <p:spPr>
            <a:xfrm>
              <a:off x="3470338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3" name="Google Shape;16138;p61"/>
            <p:cNvSpPr/>
            <p:nvPr/>
          </p:nvSpPr>
          <p:spPr>
            <a:xfrm>
              <a:off x="3257015" y="1983314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4" name="Google Shape;16139;p61"/>
            <p:cNvSpPr/>
            <p:nvPr/>
          </p:nvSpPr>
          <p:spPr>
            <a:xfrm>
              <a:off x="3310381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5" name="Google Shape;16140;p61"/>
            <p:cNvSpPr/>
            <p:nvPr/>
          </p:nvSpPr>
          <p:spPr>
            <a:xfrm>
              <a:off x="3363700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6" name="Google Shape;16141;p61"/>
            <p:cNvSpPr/>
            <p:nvPr/>
          </p:nvSpPr>
          <p:spPr>
            <a:xfrm>
              <a:off x="3417019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7" name="Google Shape;16142;p61"/>
            <p:cNvSpPr/>
            <p:nvPr/>
          </p:nvSpPr>
          <p:spPr>
            <a:xfrm>
              <a:off x="3470338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8" name="Google Shape;16143;p61"/>
            <p:cNvSpPr/>
            <p:nvPr/>
          </p:nvSpPr>
          <p:spPr>
            <a:xfrm>
              <a:off x="3203696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9" name="Google Shape;16144;p61"/>
            <p:cNvSpPr/>
            <p:nvPr/>
          </p:nvSpPr>
          <p:spPr>
            <a:xfrm>
              <a:off x="3257015" y="2036633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0" name="Google Shape;16145;p61"/>
            <p:cNvSpPr/>
            <p:nvPr/>
          </p:nvSpPr>
          <p:spPr>
            <a:xfrm>
              <a:off x="3310381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1" name="Google Shape;16146;p61"/>
            <p:cNvSpPr/>
            <p:nvPr/>
          </p:nvSpPr>
          <p:spPr>
            <a:xfrm>
              <a:off x="3363700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2" name="Google Shape;16147;p61"/>
            <p:cNvSpPr/>
            <p:nvPr/>
          </p:nvSpPr>
          <p:spPr>
            <a:xfrm>
              <a:off x="3417019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3" name="Google Shape;16148;p61"/>
            <p:cNvSpPr/>
            <p:nvPr/>
          </p:nvSpPr>
          <p:spPr>
            <a:xfrm>
              <a:off x="3470338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4" name="Google Shape;16149;p61"/>
            <p:cNvSpPr/>
            <p:nvPr/>
          </p:nvSpPr>
          <p:spPr>
            <a:xfrm>
              <a:off x="3203696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5" name="Google Shape;16150;p61"/>
            <p:cNvSpPr/>
            <p:nvPr/>
          </p:nvSpPr>
          <p:spPr>
            <a:xfrm>
              <a:off x="3257015" y="2089952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6" name="Google Shape;16151;p61"/>
            <p:cNvSpPr/>
            <p:nvPr/>
          </p:nvSpPr>
          <p:spPr>
            <a:xfrm>
              <a:off x="3310381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7" name="Google Shape;16152;p61"/>
            <p:cNvSpPr/>
            <p:nvPr/>
          </p:nvSpPr>
          <p:spPr>
            <a:xfrm>
              <a:off x="3363700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8" name="Google Shape;16153;p61"/>
            <p:cNvSpPr/>
            <p:nvPr/>
          </p:nvSpPr>
          <p:spPr>
            <a:xfrm>
              <a:off x="3417019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9" name="Google Shape;16154;p61"/>
            <p:cNvSpPr/>
            <p:nvPr/>
          </p:nvSpPr>
          <p:spPr>
            <a:xfrm>
              <a:off x="3470338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0" name="Google Shape;16155;p61"/>
            <p:cNvSpPr/>
            <p:nvPr/>
          </p:nvSpPr>
          <p:spPr>
            <a:xfrm>
              <a:off x="3203696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1" name="Google Shape;16156;p61"/>
            <p:cNvSpPr/>
            <p:nvPr/>
          </p:nvSpPr>
          <p:spPr>
            <a:xfrm>
              <a:off x="3257015" y="2143271"/>
              <a:ext cx="53412" cy="53412"/>
            </a:xfrm>
            <a:custGeom>
              <a:avLst/>
              <a:gdLst/>
              <a:ahLst/>
              <a:cxnLst/>
              <a:rect l="l" t="t" r="r" b="b"/>
              <a:pathLst>
                <a:path w="1146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2" name="Google Shape;16157;p61"/>
            <p:cNvSpPr/>
            <p:nvPr/>
          </p:nvSpPr>
          <p:spPr>
            <a:xfrm>
              <a:off x="3310381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3" name="Google Shape;16158;p61"/>
            <p:cNvSpPr/>
            <p:nvPr/>
          </p:nvSpPr>
          <p:spPr>
            <a:xfrm>
              <a:off x="3363700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4" name="Google Shape;16159;p61"/>
            <p:cNvSpPr/>
            <p:nvPr/>
          </p:nvSpPr>
          <p:spPr>
            <a:xfrm>
              <a:off x="3417019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5" name="Google Shape;16160;p61"/>
            <p:cNvSpPr/>
            <p:nvPr/>
          </p:nvSpPr>
          <p:spPr>
            <a:xfrm>
              <a:off x="3470338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6" name="Google Shape;16161;p61"/>
            <p:cNvSpPr/>
            <p:nvPr/>
          </p:nvSpPr>
          <p:spPr>
            <a:xfrm>
              <a:off x="3257015" y="2196637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7" name="Google Shape;16162;p61"/>
            <p:cNvSpPr/>
            <p:nvPr/>
          </p:nvSpPr>
          <p:spPr>
            <a:xfrm>
              <a:off x="3310381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8" name="Google Shape;16163;p61"/>
            <p:cNvSpPr/>
            <p:nvPr/>
          </p:nvSpPr>
          <p:spPr>
            <a:xfrm>
              <a:off x="3363700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9" name="Google Shape;16164;p61"/>
            <p:cNvSpPr/>
            <p:nvPr/>
          </p:nvSpPr>
          <p:spPr>
            <a:xfrm>
              <a:off x="3417019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20" name="Google Shape;16165;p61"/>
            <p:cNvSpPr/>
            <p:nvPr/>
          </p:nvSpPr>
          <p:spPr>
            <a:xfrm>
              <a:off x="3523657" y="1929948"/>
              <a:ext cx="53412" cy="53412"/>
            </a:xfrm>
            <a:custGeom>
              <a:avLst/>
              <a:gdLst/>
              <a:ahLst/>
              <a:cxnLst/>
              <a:rect l="l" t="t" r="r" b="b"/>
              <a:pathLst>
                <a:path w="1146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21" name="Google Shape;16166;p61"/>
            <p:cNvSpPr/>
            <p:nvPr/>
          </p:nvSpPr>
          <p:spPr>
            <a:xfrm>
              <a:off x="3523657" y="1983314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22" name="Google Shape;16167;p61"/>
            <p:cNvSpPr/>
            <p:nvPr/>
          </p:nvSpPr>
          <p:spPr>
            <a:xfrm>
              <a:off x="3523657" y="2036633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23" name="Google Shape;16168;p61"/>
            <p:cNvSpPr/>
            <p:nvPr/>
          </p:nvSpPr>
          <p:spPr>
            <a:xfrm>
              <a:off x="3523657" y="2089952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624" name="Google Shape;16786;p61"/>
          <p:cNvGrpSpPr/>
          <p:nvPr/>
        </p:nvGrpSpPr>
        <p:grpSpPr>
          <a:xfrm flipH="1">
            <a:off x="3105247" y="4387583"/>
            <a:ext cx="416093" cy="205835"/>
            <a:chOff x="5978084" y="1951462"/>
            <a:chExt cx="308355" cy="154178"/>
          </a:xfrm>
        </p:grpSpPr>
        <p:sp>
          <p:nvSpPr>
            <p:cNvPr id="625" name="Google Shape;16787;p61"/>
            <p:cNvSpPr/>
            <p:nvPr/>
          </p:nvSpPr>
          <p:spPr>
            <a:xfrm>
              <a:off x="5978084" y="2002590"/>
              <a:ext cx="25634" cy="25634"/>
            </a:xfrm>
            <a:custGeom>
              <a:avLst/>
              <a:gdLst/>
              <a:ahLst/>
              <a:cxnLst/>
              <a:rect l="l" t="t" r="r" b="b"/>
              <a:pathLst>
                <a:path w="550" h="550" extrusionOk="0">
                  <a:moveTo>
                    <a:pt x="1" y="1"/>
                  </a:moveTo>
                  <a:lnTo>
                    <a:pt x="1" y="549"/>
                  </a:lnTo>
                  <a:lnTo>
                    <a:pt x="549" y="549"/>
                  </a:lnTo>
                  <a:lnTo>
                    <a:pt x="549" y="1"/>
                  </a:lnTo>
                  <a:close/>
                </a:path>
              </a:pathLst>
            </a:custGeom>
            <a:solidFill>
              <a:srgbClr val="FFC8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26" name="Google Shape;16788;p61"/>
            <p:cNvSpPr/>
            <p:nvPr/>
          </p:nvSpPr>
          <p:spPr>
            <a:xfrm>
              <a:off x="5978084" y="2028178"/>
              <a:ext cx="25634" cy="25634"/>
            </a:xfrm>
            <a:custGeom>
              <a:avLst/>
              <a:gdLst/>
              <a:ahLst/>
              <a:cxnLst/>
              <a:rect l="l" t="t" r="r" b="b"/>
              <a:pathLst>
                <a:path w="550" h="550" extrusionOk="0">
                  <a:moveTo>
                    <a:pt x="1" y="0"/>
                  </a:moveTo>
                  <a:lnTo>
                    <a:pt x="1" y="549"/>
                  </a:lnTo>
                  <a:lnTo>
                    <a:pt x="549" y="549"/>
                  </a:lnTo>
                  <a:lnTo>
                    <a:pt x="549" y="0"/>
                  </a:lnTo>
                  <a:close/>
                </a:path>
              </a:pathLst>
            </a:custGeom>
            <a:solidFill>
              <a:srgbClr val="FFC8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grpSp>
          <p:nvGrpSpPr>
            <p:cNvPr id="627" name="Google Shape;16789;p61"/>
            <p:cNvGrpSpPr/>
            <p:nvPr/>
          </p:nvGrpSpPr>
          <p:grpSpPr>
            <a:xfrm>
              <a:off x="6003671" y="1951462"/>
              <a:ext cx="282768" cy="154178"/>
              <a:chOff x="6003671" y="1951462"/>
              <a:chExt cx="282768" cy="154178"/>
            </a:xfrm>
          </p:grpSpPr>
          <p:sp>
            <p:nvSpPr>
              <p:cNvPr id="628" name="Google Shape;16790;p61"/>
              <p:cNvSpPr/>
              <p:nvPr/>
            </p:nvSpPr>
            <p:spPr>
              <a:xfrm>
                <a:off x="6029212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29" name="Google Shape;16791;p61"/>
              <p:cNvSpPr/>
              <p:nvPr/>
            </p:nvSpPr>
            <p:spPr>
              <a:xfrm>
                <a:off x="6054799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0" name="Google Shape;16792;p61"/>
              <p:cNvSpPr/>
              <p:nvPr/>
            </p:nvSpPr>
            <p:spPr>
              <a:xfrm>
                <a:off x="6080387" y="1951462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1" name="Google Shape;16793;p61"/>
              <p:cNvSpPr/>
              <p:nvPr/>
            </p:nvSpPr>
            <p:spPr>
              <a:xfrm>
                <a:off x="6106674" y="1951462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2" name="Google Shape;16794;p61"/>
              <p:cNvSpPr/>
              <p:nvPr/>
            </p:nvSpPr>
            <p:spPr>
              <a:xfrm>
                <a:off x="6132215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3" name="Google Shape;16795;p61"/>
              <p:cNvSpPr/>
              <p:nvPr/>
            </p:nvSpPr>
            <p:spPr>
              <a:xfrm>
                <a:off x="6157802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4" name="Google Shape;16796;p61"/>
              <p:cNvSpPr/>
              <p:nvPr/>
            </p:nvSpPr>
            <p:spPr>
              <a:xfrm>
                <a:off x="6183390" y="1951462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5" name="Google Shape;16797;p61"/>
              <p:cNvSpPr/>
              <p:nvPr/>
            </p:nvSpPr>
            <p:spPr>
              <a:xfrm>
                <a:off x="6208930" y="1951462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6" name="Google Shape;16798;p61"/>
              <p:cNvSpPr/>
              <p:nvPr/>
            </p:nvSpPr>
            <p:spPr>
              <a:xfrm>
                <a:off x="6003671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7" name="Google Shape;16799;p61"/>
              <p:cNvSpPr/>
              <p:nvPr/>
            </p:nvSpPr>
            <p:spPr>
              <a:xfrm>
                <a:off x="6029212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8" name="Google Shape;16800;p61"/>
              <p:cNvSpPr/>
              <p:nvPr/>
            </p:nvSpPr>
            <p:spPr>
              <a:xfrm>
                <a:off x="6054799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9" name="Google Shape;16801;p61"/>
              <p:cNvSpPr/>
              <p:nvPr/>
            </p:nvSpPr>
            <p:spPr>
              <a:xfrm>
                <a:off x="6080387" y="1977049"/>
                <a:ext cx="26333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0" name="Google Shape;16802;p61"/>
              <p:cNvSpPr/>
              <p:nvPr/>
            </p:nvSpPr>
            <p:spPr>
              <a:xfrm>
                <a:off x="6106674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1" name="Google Shape;16803;p61"/>
              <p:cNvSpPr/>
              <p:nvPr/>
            </p:nvSpPr>
            <p:spPr>
              <a:xfrm>
                <a:off x="6132215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2" name="Google Shape;16804;p61"/>
              <p:cNvSpPr/>
              <p:nvPr/>
            </p:nvSpPr>
            <p:spPr>
              <a:xfrm>
                <a:off x="6157802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3" name="Google Shape;16805;p61"/>
              <p:cNvSpPr/>
              <p:nvPr/>
            </p:nvSpPr>
            <p:spPr>
              <a:xfrm>
                <a:off x="6183390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4" name="Google Shape;16806;p61"/>
              <p:cNvSpPr/>
              <p:nvPr/>
            </p:nvSpPr>
            <p:spPr>
              <a:xfrm>
                <a:off x="6208930" y="1977049"/>
                <a:ext cx="26380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5" name="Google Shape;16807;p61"/>
              <p:cNvSpPr/>
              <p:nvPr/>
            </p:nvSpPr>
            <p:spPr>
              <a:xfrm>
                <a:off x="6003671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6" name="Google Shape;16808;p61"/>
              <p:cNvSpPr/>
              <p:nvPr/>
            </p:nvSpPr>
            <p:spPr>
              <a:xfrm>
                <a:off x="6029212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7" name="Google Shape;16809;p61"/>
              <p:cNvSpPr/>
              <p:nvPr/>
            </p:nvSpPr>
            <p:spPr>
              <a:xfrm>
                <a:off x="6054799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8" name="Google Shape;16810;p61"/>
              <p:cNvSpPr/>
              <p:nvPr/>
            </p:nvSpPr>
            <p:spPr>
              <a:xfrm>
                <a:off x="6080387" y="2002590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9" name="Google Shape;16811;p61"/>
              <p:cNvSpPr/>
              <p:nvPr/>
            </p:nvSpPr>
            <p:spPr>
              <a:xfrm>
                <a:off x="6106674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0" name="Google Shape;16812;p61"/>
              <p:cNvSpPr/>
              <p:nvPr/>
            </p:nvSpPr>
            <p:spPr>
              <a:xfrm>
                <a:off x="6132215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1" name="Google Shape;16813;p61"/>
              <p:cNvSpPr/>
              <p:nvPr/>
            </p:nvSpPr>
            <p:spPr>
              <a:xfrm>
                <a:off x="6157802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2" name="Google Shape;16814;p61"/>
              <p:cNvSpPr/>
              <p:nvPr/>
            </p:nvSpPr>
            <p:spPr>
              <a:xfrm>
                <a:off x="6208930" y="2002590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3" name="Google Shape;16815;p61"/>
              <p:cNvSpPr/>
              <p:nvPr/>
            </p:nvSpPr>
            <p:spPr>
              <a:xfrm>
                <a:off x="6029212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4" name="Google Shape;16816;p61"/>
              <p:cNvSpPr/>
              <p:nvPr/>
            </p:nvSpPr>
            <p:spPr>
              <a:xfrm>
                <a:off x="6080387" y="2028178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5" name="Google Shape;16817;p61"/>
              <p:cNvSpPr/>
              <p:nvPr/>
            </p:nvSpPr>
            <p:spPr>
              <a:xfrm>
                <a:off x="6132215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6" name="Google Shape;16818;p61"/>
              <p:cNvSpPr/>
              <p:nvPr/>
            </p:nvSpPr>
            <p:spPr>
              <a:xfrm>
                <a:off x="6183390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7" name="Google Shape;16819;p61"/>
              <p:cNvSpPr/>
              <p:nvPr/>
            </p:nvSpPr>
            <p:spPr>
              <a:xfrm>
                <a:off x="6003671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8" name="Google Shape;16820;p61"/>
              <p:cNvSpPr/>
              <p:nvPr/>
            </p:nvSpPr>
            <p:spPr>
              <a:xfrm>
                <a:off x="6054799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9" name="Google Shape;16821;p61"/>
              <p:cNvSpPr/>
              <p:nvPr/>
            </p:nvSpPr>
            <p:spPr>
              <a:xfrm>
                <a:off x="6106674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0" name="Google Shape;16822;p61"/>
              <p:cNvSpPr/>
              <p:nvPr/>
            </p:nvSpPr>
            <p:spPr>
              <a:xfrm>
                <a:off x="6157802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1" name="Google Shape;16823;p61"/>
              <p:cNvSpPr/>
              <p:nvPr/>
            </p:nvSpPr>
            <p:spPr>
              <a:xfrm>
                <a:off x="6208930" y="2053765"/>
                <a:ext cx="26380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65" y="564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2" name="Google Shape;16824;p61"/>
              <p:cNvSpPr/>
              <p:nvPr/>
            </p:nvSpPr>
            <p:spPr>
              <a:xfrm>
                <a:off x="6029212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3" name="Google Shape;16825;p61"/>
              <p:cNvSpPr/>
              <p:nvPr/>
            </p:nvSpPr>
            <p:spPr>
              <a:xfrm>
                <a:off x="6080387" y="2080052"/>
                <a:ext cx="26333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4" name="Google Shape;16826;p61"/>
              <p:cNvSpPr/>
              <p:nvPr/>
            </p:nvSpPr>
            <p:spPr>
              <a:xfrm>
                <a:off x="6183390" y="2080052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5" name="Google Shape;16827;p61"/>
              <p:cNvSpPr/>
              <p:nvPr/>
            </p:nvSpPr>
            <p:spPr>
              <a:xfrm>
                <a:off x="6235264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6" name="Google Shape;16828;p61"/>
              <p:cNvSpPr/>
              <p:nvPr/>
            </p:nvSpPr>
            <p:spPr>
              <a:xfrm>
                <a:off x="6235264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7" name="Google Shape;16829;p61"/>
              <p:cNvSpPr/>
              <p:nvPr/>
            </p:nvSpPr>
            <p:spPr>
              <a:xfrm>
                <a:off x="6260805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8" name="Google Shape;16830;p61"/>
              <p:cNvSpPr/>
              <p:nvPr/>
            </p:nvSpPr>
            <p:spPr>
              <a:xfrm>
                <a:off x="6260805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9" name="Google Shape;16831;p61"/>
              <p:cNvSpPr/>
              <p:nvPr/>
            </p:nvSpPr>
            <p:spPr>
              <a:xfrm>
                <a:off x="6260805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0" name="Google Shape;16832;p61"/>
              <p:cNvSpPr/>
              <p:nvPr/>
            </p:nvSpPr>
            <p:spPr>
              <a:xfrm>
                <a:off x="6183390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1" name="Google Shape;16833;p61"/>
              <p:cNvSpPr/>
              <p:nvPr/>
            </p:nvSpPr>
            <p:spPr>
              <a:xfrm>
                <a:off x="6106674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2" name="Google Shape;16834;p61"/>
              <p:cNvSpPr/>
              <p:nvPr/>
            </p:nvSpPr>
            <p:spPr>
              <a:xfrm>
                <a:off x="6157802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3" name="Google Shape;16835;p61"/>
              <p:cNvSpPr/>
              <p:nvPr/>
            </p:nvSpPr>
            <p:spPr>
              <a:xfrm>
                <a:off x="6208930" y="2028178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4" name="Google Shape;16836;p61"/>
              <p:cNvSpPr/>
              <p:nvPr/>
            </p:nvSpPr>
            <p:spPr>
              <a:xfrm>
                <a:off x="6080387" y="2053765"/>
                <a:ext cx="26333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64" y="564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5" name="Google Shape;16837;p61"/>
              <p:cNvSpPr/>
              <p:nvPr/>
            </p:nvSpPr>
            <p:spPr>
              <a:xfrm>
                <a:off x="6132215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50" y="564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6" name="Google Shape;16838;p61"/>
              <p:cNvSpPr/>
              <p:nvPr/>
            </p:nvSpPr>
            <p:spPr>
              <a:xfrm>
                <a:off x="6183390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7" name="Google Shape;16839;p61"/>
              <p:cNvSpPr/>
              <p:nvPr/>
            </p:nvSpPr>
            <p:spPr>
              <a:xfrm>
                <a:off x="6106674" y="2080052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8" name="Google Shape;16840;p61"/>
              <p:cNvSpPr/>
              <p:nvPr/>
            </p:nvSpPr>
            <p:spPr>
              <a:xfrm>
                <a:off x="6132215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9" name="Google Shape;16841;p61"/>
              <p:cNvSpPr/>
              <p:nvPr/>
            </p:nvSpPr>
            <p:spPr>
              <a:xfrm>
                <a:off x="6157802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0" name="Google Shape;16842;p61"/>
              <p:cNvSpPr/>
              <p:nvPr/>
            </p:nvSpPr>
            <p:spPr>
              <a:xfrm>
                <a:off x="6208930" y="2080052"/>
                <a:ext cx="26380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1" name="Google Shape;16843;p61"/>
              <p:cNvSpPr/>
              <p:nvPr/>
            </p:nvSpPr>
            <p:spPr>
              <a:xfrm>
                <a:off x="6260805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2" name="Google Shape;16844;p61"/>
              <p:cNvSpPr/>
              <p:nvPr/>
            </p:nvSpPr>
            <p:spPr>
              <a:xfrm>
                <a:off x="6260805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3" name="Google Shape;16845;p61"/>
              <p:cNvSpPr/>
              <p:nvPr/>
            </p:nvSpPr>
            <p:spPr>
              <a:xfrm>
                <a:off x="6260805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4" name="Google Shape;16846;p61"/>
              <p:cNvSpPr/>
              <p:nvPr/>
            </p:nvSpPr>
            <p:spPr>
              <a:xfrm>
                <a:off x="6003671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5" name="Google Shape;16847;p61"/>
              <p:cNvSpPr/>
              <p:nvPr/>
            </p:nvSpPr>
            <p:spPr>
              <a:xfrm>
                <a:off x="6054799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6" name="Google Shape;16848;p61"/>
              <p:cNvSpPr/>
              <p:nvPr/>
            </p:nvSpPr>
            <p:spPr>
              <a:xfrm>
                <a:off x="6029212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7" name="Google Shape;16849;p61"/>
              <p:cNvSpPr/>
              <p:nvPr/>
            </p:nvSpPr>
            <p:spPr>
              <a:xfrm>
                <a:off x="6054799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8" name="Google Shape;16850;p61"/>
              <p:cNvSpPr/>
              <p:nvPr/>
            </p:nvSpPr>
            <p:spPr>
              <a:xfrm>
                <a:off x="6235264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9" name="Google Shape;16851;p61"/>
              <p:cNvSpPr/>
              <p:nvPr/>
            </p:nvSpPr>
            <p:spPr>
              <a:xfrm>
                <a:off x="6235264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</p:grpSp>
      <p:pic>
        <p:nvPicPr>
          <p:cNvPr id="690" name="Picture 689">
            <a:hlinkClick r:id="" action="ppaction://noaction"/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4248159">
            <a:off x="6175451" y="2177929"/>
            <a:ext cx="1446909" cy="1959017"/>
          </a:xfrm>
          <a:prstGeom prst="rect">
            <a:avLst/>
          </a:prstGeom>
        </p:spPr>
      </p:pic>
      <p:grpSp>
        <p:nvGrpSpPr>
          <p:cNvPr id="691" name="Google Shape;16125;p61"/>
          <p:cNvGrpSpPr/>
          <p:nvPr/>
        </p:nvGrpSpPr>
        <p:grpSpPr>
          <a:xfrm>
            <a:off x="10248455" y="438079"/>
            <a:ext cx="692072" cy="568923"/>
            <a:chOff x="3097058" y="1823311"/>
            <a:chExt cx="480011" cy="426692"/>
          </a:xfrm>
        </p:grpSpPr>
        <p:sp>
          <p:nvSpPr>
            <p:cNvPr id="692" name="Google Shape;16126;p61"/>
            <p:cNvSpPr/>
            <p:nvPr/>
          </p:nvSpPr>
          <p:spPr>
            <a:xfrm>
              <a:off x="3150377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3" name="Google Shape;16127;p61"/>
            <p:cNvSpPr/>
            <p:nvPr/>
          </p:nvSpPr>
          <p:spPr>
            <a:xfrm>
              <a:off x="3257015" y="1823311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4" name="Google Shape;16128;p61"/>
            <p:cNvSpPr/>
            <p:nvPr/>
          </p:nvSpPr>
          <p:spPr>
            <a:xfrm>
              <a:off x="3310381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5" name="Google Shape;16129;p61"/>
            <p:cNvSpPr/>
            <p:nvPr/>
          </p:nvSpPr>
          <p:spPr>
            <a:xfrm>
              <a:off x="3363700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6" name="Google Shape;16130;p61"/>
            <p:cNvSpPr/>
            <p:nvPr/>
          </p:nvSpPr>
          <p:spPr>
            <a:xfrm>
              <a:off x="3203696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7" name="Google Shape;16131;p61"/>
            <p:cNvSpPr/>
            <p:nvPr/>
          </p:nvSpPr>
          <p:spPr>
            <a:xfrm>
              <a:off x="3363700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8" name="Google Shape;16132;p61"/>
            <p:cNvSpPr/>
            <p:nvPr/>
          </p:nvSpPr>
          <p:spPr>
            <a:xfrm>
              <a:off x="3417019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9" name="Google Shape;16133;p61"/>
            <p:cNvSpPr/>
            <p:nvPr/>
          </p:nvSpPr>
          <p:spPr>
            <a:xfrm>
              <a:off x="3470338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0" name="Google Shape;16134;p61"/>
            <p:cNvSpPr/>
            <p:nvPr/>
          </p:nvSpPr>
          <p:spPr>
            <a:xfrm>
              <a:off x="3097058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1" name="Google Shape;16135;p61"/>
            <p:cNvSpPr/>
            <p:nvPr/>
          </p:nvSpPr>
          <p:spPr>
            <a:xfrm>
              <a:off x="3363700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2" name="Google Shape;16136;p61"/>
            <p:cNvSpPr/>
            <p:nvPr/>
          </p:nvSpPr>
          <p:spPr>
            <a:xfrm>
              <a:off x="3417019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3" name="Google Shape;16137;p61"/>
            <p:cNvSpPr/>
            <p:nvPr/>
          </p:nvSpPr>
          <p:spPr>
            <a:xfrm>
              <a:off x="3470338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4" name="Google Shape;16138;p61"/>
            <p:cNvSpPr/>
            <p:nvPr/>
          </p:nvSpPr>
          <p:spPr>
            <a:xfrm>
              <a:off x="3257015" y="1983314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5" name="Google Shape;16139;p61"/>
            <p:cNvSpPr/>
            <p:nvPr/>
          </p:nvSpPr>
          <p:spPr>
            <a:xfrm>
              <a:off x="3310381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6" name="Google Shape;16140;p61"/>
            <p:cNvSpPr/>
            <p:nvPr/>
          </p:nvSpPr>
          <p:spPr>
            <a:xfrm>
              <a:off x="3363700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7" name="Google Shape;16141;p61"/>
            <p:cNvSpPr/>
            <p:nvPr/>
          </p:nvSpPr>
          <p:spPr>
            <a:xfrm>
              <a:off x="3417019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8" name="Google Shape;16142;p61"/>
            <p:cNvSpPr/>
            <p:nvPr/>
          </p:nvSpPr>
          <p:spPr>
            <a:xfrm>
              <a:off x="3470338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9" name="Google Shape;16143;p61"/>
            <p:cNvSpPr/>
            <p:nvPr/>
          </p:nvSpPr>
          <p:spPr>
            <a:xfrm>
              <a:off x="3203696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0" name="Google Shape;16144;p61"/>
            <p:cNvSpPr/>
            <p:nvPr/>
          </p:nvSpPr>
          <p:spPr>
            <a:xfrm>
              <a:off x="3257015" y="2036633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1" name="Google Shape;16145;p61"/>
            <p:cNvSpPr/>
            <p:nvPr/>
          </p:nvSpPr>
          <p:spPr>
            <a:xfrm>
              <a:off x="3310381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2" name="Google Shape;16146;p61"/>
            <p:cNvSpPr/>
            <p:nvPr/>
          </p:nvSpPr>
          <p:spPr>
            <a:xfrm>
              <a:off x="3363700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3" name="Google Shape;16147;p61"/>
            <p:cNvSpPr/>
            <p:nvPr/>
          </p:nvSpPr>
          <p:spPr>
            <a:xfrm>
              <a:off x="3417019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4" name="Google Shape;16148;p61"/>
            <p:cNvSpPr/>
            <p:nvPr/>
          </p:nvSpPr>
          <p:spPr>
            <a:xfrm>
              <a:off x="3470338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5" name="Google Shape;16149;p61"/>
            <p:cNvSpPr/>
            <p:nvPr/>
          </p:nvSpPr>
          <p:spPr>
            <a:xfrm>
              <a:off x="3203696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6" name="Google Shape;16150;p61"/>
            <p:cNvSpPr/>
            <p:nvPr/>
          </p:nvSpPr>
          <p:spPr>
            <a:xfrm>
              <a:off x="3257015" y="2089952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7" name="Google Shape;16151;p61"/>
            <p:cNvSpPr/>
            <p:nvPr/>
          </p:nvSpPr>
          <p:spPr>
            <a:xfrm>
              <a:off x="3310381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8" name="Google Shape;16152;p61"/>
            <p:cNvSpPr/>
            <p:nvPr/>
          </p:nvSpPr>
          <p:spPr>
            <a:xfrm>
              <a:off x="3363700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9" name="Google Shape;16153;p61"/>
            <p:cNvSpPr/>
            <p:nvPr/>
          </p:nvSpPr>
          <p:spPr>
            <a:xfrm>
              <a:off x="3417019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0" name="Google Shape;16154;p61"/>
            <p:cNvSpPr/>
            <p:nvPr/>
          </p:nvSpPr>
          <p:spPr>
            <a:xfrm>
              <a:off x="3470338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1" name="Google Shape;16155;p61"/>
            <p:cNvSpPr/>
            <p:nvPr/>
          </p:nvSpPr>
          <p:spPr>
            <a:xfrm>
              <a:off x="3203696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2" name="Google Shape;16156;p61"/>
            <p:cNvSpPr/>
            <p:nvPr/>
          </p:nvSpPr>
          <p:spPr>
            <a:xfrm>
              <a:off x="3257015" y="2143271"/>
              <a:ext cx="53412" cy="53412"/>
            </a:xfrm>
            <a:custGeom>
              <a:avLst/>
              <a:gdLst/>
              <a:ahLst/>
              <a:cxnLst/>
              <a:rect l="l" t="t" r="r" b="b"/>
              <a:pathLst>
                <a:path w="1146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3" name="Google Shape;16157;p61"/>
            <p:cNvSpPr/>
            <p:nvPr/>
          </p:nvSpPr>
          <p:spPr>
            <a:xfrm>
              <a:off x="3310381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4" name="Google Shape;16158;p61"/>
            <p:cNvSpPr/>
            <p:nvPr/>
          </p:nvSpPr>
          <p:spPr>
            <a:xfrm>
              <a:off x="3363700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5" name="Google Shape;16159;p61"/>
            <p:cNvSpPr/>
            <p:nvPr/>
          </p:nvSpPr>
          <p:spPr>
            <a:xfrm>
              <a:off x="3417019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6" name="Google Shape;16160;p61"/>
            <p:cNvSpPr/>
            <p:nvPr/>
          </p:nvSpPr>
          <p:spPr>
            <a:xfrm>
              <a:off x="3470338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7" name="Google Shape;16161;p61"/>
            <p:cNvSpPr/>
            <p:nvPr/>
          </p:nvSpPr>
          <p:spPr>
            <a:xfrm>
              <a:off x="3257015" y="2196637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8" name="Google Shape;16162;p61"/>
            <p:cNvSpPr/>
            <p:nvPr/>
          </p:nvSpPr>
          <p:spPr>
            <a:xfrm>
              <a:off x="3310381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9" name="Google Shape;16163;p61"/>
            <p:cNvSpPr/>
            <p:nvPr/>
          </p:nvSpPr>
          <p:spPr>
            <a:xfrm>
              <a:off x="3363700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0" name="Google Shape;16164;p61"/>
            <p:cNvSpPr/>
            <p:nvPr/>
          </p:nvSpPr>
          <p:spPr>
            <a:xfrm>
              <a:off x="3417019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1" name="Google Shape;16165;p61"/>
            <p:cNvSpPr/>
            <p:nvPr/>
          </p:nvSpPr>
          <p:spPr>
            <a:xfrm>
              <a:off x="3523657" y="1929948"/>
              <a:ext cx="53412" cy="53412"/>
            </a:xfrm>
            <a:custGeom>
              <a:avLst/>
              <a:gdLst/>
              <a:ahLst/>
              <a:cxnLst/>
              <a:rect l="l" t="t" r="r" b="b"/>
              <a:pathLst>
                <a:path w="1146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2" name="Google Shape;16166;p61"/>
            <p:cNvSpPr/>
            <p:nvPr/>
          </p:nvSpPr>
          <p:spPr>
            <a:xfrm>
              <a:off x="3523657" y="1983314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3" name="Google Shape;16167;p61"/>
            <p:cNvSpPr/>
            <p:nvPr/>
          </p:nvSpPr>
          <p:spPr>
            <a:xfrm>
              <a:off x="3523657" y="2036633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4" name="Google Shape;16168;p61"/>
            <p:cNvSpPr/>
            <p:nvPr/>
          </p:nvSpPr>
          <p:spPr>
            <a:xfrm>
              <a:off x="3523657" y="2089952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735" name="Google Shape;16786;p61"/>
          <p:cNvGrpSpPr/>
          <p:nvPr/>
        </p:nvGrpSpPr>
        <p:grpSpPr>
          <a:xfrm flipH="1">
            <a:off x="3123461" y="4058925"/>
            <a:ext cx="449937" cy="205835"/>
            <a:chOff x="5978084" y="1951462"/>
            <a:chExt cx="308355" cy="154178"/>
          </a:xfrm>
        </p:grpSpPr>
        <p:sp>
          <p:nvSpPr>
            <p:cNvPr id="736" name="Google Shape;16787;p61"/>
            <p:cNvSpPr/>
            <p:nvPr/>
          </p:nvSpPr>
          <p:spPr>
            <a:xfrm>
              <a:off x="5978084" y="2002590"/>
              <a:ext cx="25634" cy="25634"/>
            </a:xfrm>
            <a:custGeom>
              <a:avLst/>
              <a:gdLst/>
              <a:ahLst/>
              <a:cxnLst/>
              <a:rect l="l" t="t" r="r" b="b"/>
              <a:pathLst>
                <a:path w="550" h="550" extrusionOk="0">
                  <a:moveTo>
                    <a:pt x="1" y="1"/>
                  </a:moveTo>
                  <a:lnTo>
                    <a:pt x="1" y="549"/>
                  </a:lnTo>
                  <a:lnTo>
                    <a:pt x="549" y="549"/>
                  </a:lnTo>
                  <a:lnTo>
                    <a:pt x="549" y="1"/>
                  </a:lnTo>
                  <a:close/>
                </a:path>
              </a:pathLst>
            </a:custGeom>
            <a:solidFill>
              <a:srgbClr val="FFC8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7" name="Google Shape;16788;p61"/>
            <p:cNvSpPr/>
            <p:nvPr/>
          </p:nvSpPr>
          <p:spPr>
            <a:xfrm>
              <a:off x="5978084" y="2028178"/>
              <a:ext cx="25634" cy="25634"/>
            </a:xfrm>
            <a:custGeom>
              <a:avLst/>
              <a:gdLst/>
              <a:ahLst/>
              <a:cxnLst/>
              <a:rect l="l" t="t" r="r" b="b"/>
              <a:pathLst>
                <a:path w="550" h="550" extrusionOk="0">
                  <a:moveTo>
                    <a:pt x="1" y="0"/>
                  </a:moveTo>
                  <a:lnTo>
                    <a:pt x="1" y="549"/>
                  </a:lnTo>
                  <a:lnTo>
                    <a:pt x="549" y="549"/>
                  </a:lnTo>
                  <a:lnTo>
                    <a:pt x="549" y="0"/>
                  </a:lnTo>
                  <a:close/>
                </a:path>
              </a:pathLst>
            </a:custGeom>
            <a:solidFill>
              <a:srgbClr val="FFC8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grpSp>
          <p:nvGrpSpPr>
            <p:cNvPr id="738" name="Google Shape;16789;p61"/>
            <p:cNvGrpSpPr/>
            <p:nvPr/>
          </p:nvGrpSpPr>
          <p:grpSpPr>
            <a:xfrm>
              <a:off x="6003671" y="1951462"/>
              <a:ext cx="282768" cy="154178"/>
              <a:chOff x="6003671" y="1951462"/>
              <a:chExt cx="282768" cy="154178"/>
            </a:xfrm>
          </p:grpSpPr>
          <p:sp>
            <p:nvSpPr>
              <p:cNvPr id="739" name="Google Shape;16790;p61"/>
              <p:cNvSpPr/>
              <p:nvPr/>
            </p:nvSpPr>
            <p:spPr>
              <a:xfrm>
                <a:off x="6029212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0" name="Google Shape;16791;p61"/>
              <p:cNvSpPr/>
              <p:nvPr/>
            </p:nvSpPr>
            <p:spPr>
              <a:xfrm>
                <a:off x="6054799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1" name="Google Shape;16792;p61"/>
              <p:cNvSpPr/>
              <p:nvPr/>
            </p:nvSpPr>
            <p:spPr>
              <a:xfrm>
                <a:off x="6080387" y="1951462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2" name="Google Shape;16793;p61"/>
              <p:cNvSpPr/>
              <p:nvPr/>
            </p:nvSpPr>
            <p:spPr>
              <a:xfrm>
                <a:off x="6106674" y="1951462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3" name="Google Shape;16794;p61"/>
              <p:cNvSpPr/>
              <p:nvPr/>
            </p:nvSpPr>
            <p:spPr>
              <a:xfrm>
                <a:off x="6132215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4" name="Google Shape;16795;p61"/>
              <p:cNvSpPr/>
              <p:nvPr/>
            </p:nvSpPr>
            <p:spPr>
              <a:xfrm>
                <a:off x="6157802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5" name="Google Shape;16796;p61"/>
              <p:cNvSpPr/>
              <p:nvPr/>
            </p:nvSpPr>
            <p:spPr>
              <a:xfrm>
                <a:off x="6183390" y="1951462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6" name="Google Shape;16797;p61"/>
              <p:cNvSpPr/>
              <p:nvPr/>
            </p:nvSpPr>
            <p:spPr>
              <a:xfrm>
                <a:off x="6208930" y="1951462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7" name="Google Shape;16798;p61"/>
              <p:cNvSpPr/>
              <p:nvPr/>
            </p:nvSpPr>
            <p:spPr>
              <a:xfrm>
                <a:off x="6003671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8" name="Google Shape;16799;p61"/>
              <p:cNvSpPr/>
              <p:nvPr/>
            </p:nvSpPr>
            <p:spPr>
              <a:xfrm>
                <a:off x="6029212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9" name="Google Shape;16800;p61"/>
              <p:cNvSpPr/>
              <p:nvPr/>
            </p:nvSpPr>
            <p:spPr>
              <a:xfrm>
                <a:off x="6054799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0" name="Google Shape;16801;p61"/>
              <p:cNvSpPr/>
              <p:nvPr/>
            </p:nvSpPr>
            <p:spPr>
              <a:xfrm>
                <a:off x="6080387" y="1977049"/>
                <a:ext cx="26333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1" name="Google Shape;16802;p61"/>
              <p:cNvSpPr/>
              <p:nvPr/>
            </p:nvSpPr>
            <p:spPr>
              <a:xfrm>
                <a:off x="6106674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2" name="Google Shape;16803;p61"/>
              <p:cNvSpPr/>
              <p:nvPr/>
            </p:nvSpPr>
            <p:spPr>
              <a:xfrm>
                <a:off x="6132215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3" name="Google Shape;16804;p61"/>
              <p:cNvSpPr/>
              <p:nvPr/>
            </p:nvSpPr>
            <p:spPr>
              <a:xfrm>
                <a:off x="6157802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4" name="Google Shape;16805;p61"/>
              <p:cNvSpPr/>
              <p:nvPr/>
            </p:nvSpPr>
            <p:spPr>
              <a:xfrm>
                <a:off x="6183390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5" name="Google Shape;16806;p61"/>
              <p:cNvSpPr/>
              <p:nvPr/>
            </p:nvSpPr>
            <p:spPr>
              <a:xfrm>
                <a:off x="6208930" y="1977049"/>
                <a:ext cx="26380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6" name="Google Shape;16807;p61"/>
              <p:cNvSpPr/>
              <p:nvPr/>
            </p:nvSpPr>
            <p:spPr>
              <a:xfrm>
                <a:off x="6003671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7" name="Google Shape;16808;p61"/>
              <p:cNvSpPr/>
              <p:nvPr/>
            </p:nvSpPr>
            <p:spPr>
              <a:xfrm>
                <a:off x="6029212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8" name="Google Shape;16809;p61"/>
              <p:cNvSpPr/>
              <p:nvPr/>
            </p:nvSpPr>
            <p:spPr>
              <a:xfrm>
                <a:off x="6054799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9" name="Google Shape;16810;p61"/>
              <p:cNvSpPr/>
              <p:nvPr/>
            </p:nvSpPr>
            <p:spPr>
              <a:xfrm>
                <a:off x="6080387" y="2002590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0" name="Google Shape;16811;p61"/>
              <p:cNvSpPr/>
              <p:nvPr/>
            </p:nvSpPr>
            <p:spPr>
              <a:xfrm>
                <a:off x="6106674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1" name="Google Shape;16812;p61"/>
              <p:cNvSpPr/>
              <p:nvPr/>
            </p:nvSpPr>
            <p:spPr>
              <a:xfrm>
                <a:off x="6132215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2" name="Google Shape;16813;p61"/>
              <p:cNvSpPr/>
              <p:nvPr/>
            </p:nvSpPr>
            <p:spPr>
              <a:xfrm>
                <a:off x="6157802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3" name="Google Shape;16814;p61"/>
              <p:cNvSpPr/>
              <p:nvPr/>
            </p:nvSpPr>
            <p:spPr>
              <a:xfrm>
                <a:off x="6208930" y="2002590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4" name="Google Shape;16815;p61"/>
              <p:cNvSpPr/>
              <p:nvPr/>
            </p:nvSpPr>
            <p:spPr>
              <a:xfrm>
                <a:off x="6029212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5" name="Google Shape;16816;p61"/>
              <p:cNvSpPr/>
              <p:nvPr/>
            </p:nvSpPr>
            <p:spPr>
              <a:xfrm>
                <a:off x="6080387" y="2028178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6" name="Google Shape;16817;p61"/>
              <p:cNvSpPr/>
              <p:nvPr/>
            </p:nvSpPr>
            <p:spPr>
              <a:xfrm>
                <a:off x="6132215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7" name="Google Shape;16818;p61"/>
              <p:cNvSpPr/>
              <p:nvPr/>
            </p:nvSpPr>
            <p:spPr>
              <a:xfrm>
                <a:off x="6183390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8" name="Google Shape;16819;p61"/>
              <p:cNvSpPr/>
              <p:nvPr/>
            </p:nvSpPr>
            <p:spPr>
              <a:xfrm>
                <a:off x="6003671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9" name="Google Shape;16820;p61"/>
              <p:cNvSpPr/>
              <p:nvPr/>
            </p:nvSpPr>
            <p:spPr>
              <a:xfrm>
                <a:off x="6054799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0" name="Google Shape;16821;p61"/>
              <p:cNvSpPr/>
              <p:nvPr/>
            </p:nvSpPr>
            <p:spPr>
              <a:xfrm>
                <a:off x="6106674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1" name="Google Shape;16822;p61"/>
              <p:cNvSpPr/>
              <p:nvPr/>
            </p:nvSpPr>
            <p:spPr>
              <a:xfrm>
                <a:off x="6157802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2" name="Google Shape;16823;p61"/>
              <p:cNvSpPr/>
              <p:nvPr/>
            </p:nvSpPr>
            <p:spPr>
              <a:xfrm>
                <a:off x="6208930" y="2053765"/>
                <a:ext cx="26380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65" y="564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3" name="Google Shape;16824;p61"/>
              <p:cNvSpPr/>
              <p:nvPr/>
            </p:nvSpPr>
            <p:spPr>
              <a:xfrm>
                <a:off x="6029212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4" name="Google Shape;16825;p61"/>
              <p:cNvSpPr/>
              <p:nvPr/>
            </p:nvSpPr>
            <p:spPr>
              <a:xfrm>
                <a:off x="6080387" y="2080052"/>
                <a:ext cx="26333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5" name="Google Shape;16826;p61"/>
              <p:cNvSpPr/>
              <p:nvPr/>
            </p:nvSpPr>
            <p:spPr>
              <a:xfrm>
                <a:off x="6183390" y="2080052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6" name="Google Shape;16827;p61"/>
              <p:cNvSpPr/>
              <p:nvPr/>
            </p:nvSpPr>
            <p:spPr>
              <a:xfrm>
                <a:off x="6235264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7" name="Google Shape;16828;p61"/>
              <p:cNvSpPr/>
              <p:nvPr/>
            </p:nvSpPr>
            <p:spPr>
              <a:xfrm>
                <a:off x="6235264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8" name="Google Shape;16829;p61"/>
              <p:cNvSpPr/>
              <p:nvPr/>
            </p:nvSpPr>
            <p:spPr>
              <a:xfrm>
                <a:off x="6260805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9" name="Google Shape;16830;p61"/>
              <p:cNvSpPr/>
              <p:nvPr/>
            </p:nvSpPr>
            <p:spPr>
              <a:xfrm>
                <a:off x="6260805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0" name="Google Shape;16831;p61"/>
              <p:cNvSpPr/>
              <p:nvPr/>
            </p:nvSpPr>
            <p:spPr>
              <a:xfrm>
                <a:off x="6260805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1" name="Google Shape;16832;p61"/>
              <p:cNvSpPr/>
              <p:nvPr/>
            </p:nvSpPr>
            <p:spPr>
              <a:xfrm>
                <a:off x="6183390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2" name="Google Shape;16833;p61"/>
              <p:cNvSpPr/>
              <p:nvPr/>
            </p:nvSpPr>
            <p:spPr>
              <a:xfrm>
                <a:off x="6106674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3" name="Google Shape;16834;p61"/>
              <p:cNvSpPr/>
              <p:nvPr/>
            </p:nvSpPr>
            <p:spPr>
              <a:xfrm>
                <a:off x="6157802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4" name="Google Shape;16835;p61"/>
              <p:cNvSpPr/>
              <p:nvPr/>
            </p:nvSpPr>
            <p:spPr>
              <a:xfrm>
                <a:off x="6208930" y="2028178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5" name="Google Shape;16836;p61"/>
              <p:cNvSpPr/>
              <p:nvPr/>
            </p:nvSpPr>
            <p:spPr>
              <a:xfrm>
                <a:off x="6080387" y="2053765"/>
                <a:ext cx="26333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64" y="564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6" name="Google Shape;16837;p61"/>
              <p:cNvSpPr/>
              <p:nvPr/>
            </p:nvSpPr>
            <p:spPr>
              <a:xfrm>
                <a:off x="6132215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50" y="564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7" name="Google Shape;16838;p61"/>
              <p:cNvSpPr/>
              <p:nvPr/>
            </p:nvSpPr>
            <p:spPr>
              <a:xfrm>
                <a:off x="6183390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8" name="Google Shape;16839;p61"/>
              <p:cNvSpPr/>
              <p:nvPr/>
            </p:nvSpPr>
            <p:spPr>
              <a:xfrm>
                <a:off x="6106674" y="2080052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9" name="Google Shape;16840;p61"/>
              <p:cNvSpPr/>
              <p:nvPr/>
            </p:nvSpPr>
            <p:spPr>
              <a:xfrm>
                <a:off x="6132215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0" name="Google Shape;16841;p61"/>
              <p:cNvSpPr/>
              <p:nvPr/>
            </p:nvSpPr>
            <p:spPr>
              <a:xfrm>
                <a:off x="6157802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1" name="Google Shape;16842;p61"/>
              <p:cNvSpPr/>
              <p:nvPr/>
            </p:nvSpPr>
            <p:spPr>
              <a:xfrm>
                <a:off x="6208930" y="2080052"/>
                <a:ext cx="26380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2" name="Google Shape;16843;p61"/>
              <p:cNvSpPr/>
              <p:nvPr/>
            </p:nvSpPr>
            <p:spPr>
              <a:xfrm>
                <a:off x="6260805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3" name="Google Shape;16844;p61"/>
              <p:cNvSpPr/>
              <p:nvPr/>
            </p:nvSpPr>
            <p:spPr>
              <a:xfrm>
                <a:off x="6260805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4" name="Google Shape;16845;p61"/>
              <p:cNvSpPr/>
              <p:nvPr/>
            </p:nvSpPr>
            <p:spPr>
              <a:xfrm>
                <a:off x="6260805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5" name="Google Shape;16846;p61"/>
              <p:cNvSpPr/>
              <p:nvPr/>
            </p:nvSpPr>
            <p:spPr>
              <a:xfrm>
                <a:off x="6003671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6" name="Google Shape;16847;p61"/>
              <p:cNvSpPr/>
              <p:nvPr/>
            </p:nvSpPr>
            <p:spPr>
              <a:xfrm>
                <a:off x="6054799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7" name="Google Shape;16848;p61"/>
              <p:cNvSpPr/>
              <p:nvPr/>
            </p:nvSpPr>
            <p:spPr>
              <a:xfrm>
                <a:off x="6029212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8" name="Google Shape;16849;p61"/>
              <p:cNvSpPr/>
              <p:nvPr/>
            </p:nvSpPr>
            <p:spPr>
              <a:xfrm>
                <a:off x="6054799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99" name="Google Shape;16850;p61"/>
              <p:cNvSpPr/>
              <p:nvPr/>
            </p:nvSpPr>
            <p:spPr>
              <a:xfrm>
                <a:off x="6235264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00" name="Google Shape;16851;p61"/>
              <p:cNvSpPr/>
              <p:nvPr/>
            </p:nvSpPr>
            <p:spPr>
              <a:xfrm>
                <a:off x="6235264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</p:grpSp>
      <p:pic>
        <p:nvPicPr>
          <p:cNvPr id="801" name="Picture 800">
            <a:hlinkClick r:id="" action="ppaction://noaction"/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4248159">
            <a:off x="9525002" y="596193"/>
            <a:ext cx="1446909" cy="1959017"/>
          </a:xfrm>
          <a:prstGeom prst="rect">
            <a:avLst/>
          </a:prstGeom>
        </p:spPr>
      </p:pic>
      <p:grpSp>
        <p:nvGrpSpPr>
          <p:cNvPr id="802" name="Google Shape;16125;p61"/>
          <p:cNvGrpSpPr/>
          <p:nvPr/>
        </p:nvGrpSpPr>
        <p:grpSpPr>
          <a:xfrm>
            <a:off x="9507510" y="3602745"/>
            <a:ext cx="640015" cy="568923"/>
            <a:chOff x="3097058" y="1823311"/>
            <a:chExt cx="480011" cy="426692"/>
          </a:xfrm>
        </p:grpSpPr>
        <p:sp>
          <p:nvSpPr>
            <p:cNvPr id="803" name="Google Shape;16126;p61"/>
            <p:cNvSpPr/>
            <p:nvPr/>
          </p:nvSpPr>
          <p:spPr>
            <a:xfrm>
              <a:off x="3150377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4" name="Google Shape;16127;p61"/>
            <p:cNvSpPr/>
            <p:nvPr/>
          </p:nvSpPr>
          <p:spPr>
            <a:xfrm>
              <a:off x="3257015" y="1823311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5" name="Google Shape;16128;p61"/>
            <p:cNvSpPr/>
            <p:nvPr/>
          </p:nvSpPr>
          <p:spPr>
            <a:xfrm>
              <a:off x="3310381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6" name="Google Shape;16129;p61"/>
            <p:cNvSpPr/>
            <p:nvPr/>
          </p:nvSpPr>
          <p:spPr>
            <a:xfrm>
              <a:off x="3363700" y="1823311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7" name="Google Shape;16130;p61"/>
            <p:cNvSpPr/>
            <p:nvPr/>
          </p:nvSpPr>
          <p:spPr>
            <a:xfrm>
              <a:off x="3203696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8" name="Google Shape;16131;p61"/>
            <p:cNvSpPr/>
            <p:nvPr/>
          </p:nvSpPr>
          <p:spPr>
            <a:xfrm>
              <a:off x="3363700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9" name="Google Shape;16132;p61"/>
            <p:cNvSpPr/>
            <p:nvPr/>
          </p:nvSpPr>
          <p:spPr>
            <a:xfrm>
              <a:off x="3417019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0" name="Google Shape;16133;p61"/>
            <p:cNvSpPr/>
            <p:nvPr/>
          </p:nvSpPr>
          <p:spPr>
            <a:xfrm>
              <a:off x="3470338" y="1876630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1" name="Google Shape;16134;p61"/>
            <p:cNvSpPr/>
            <p:nvPr/>
          </p:nvSpPr>
          <p:spPr>
            <a:xfrm>
              <a:off x="3097058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2" name="Google Shape;16135;p61"/>
            <p:cNvSpPr/>
            <p:nvPr/>
          </p:nvSpPr>
          <p:spPr>
            <a:xfrm>
              <a:off x="3363700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3" name="Google Shape;16136;p61"/>
            <p:cNvSpPr/>
            <p:nvPr/>
          </p:nvSpPr>
          <p:spPr>
            <a:xfrm>
              <a:off x="3417019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4" name="Google Shape;16137;p61"/>
            <p:cNvSpPr/>
            <p:nvPr/>
          </p:nvSpPr>
          <p:spPr>
            <a:xfrm>
              <a:off x="3470338" y="1929948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5" name="Google Shape;16138;p61"/>
            <p:cNvSpPr/>
            <p:nvPr/>
          </p:nvSpPr>
          <p:spPr>
            <a:xfrm>
              <a:off x="3257015" y="1983314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6" name="Google Shape;16139;p61"/>
            <p:cNvSpPr/>
            <p:nvPr/>
          </p:nvSpPr>
          <p:spPr>
            <a:xfrm>
              <a:off x="3310381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7" name="Google Shape;16140;p61"/>
            <p:cNvSpPr/>
            <p:nvPr/>
          </p:nvSpPr>
          <p:spPr>
            <a:xfrm>
              <a:off x="3363700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8" name="Google Shape;16141;p61"/>
            <p:cNvSpPr/>
            <p:nvPr/>
          </p:nvSpPr>
          <p:spPr>
            <a:xfrm>
              <a:off x="3417019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9" name="Google Shape;16142;p61"/>
            <p:cNvSpPr/>
            <p:nvPr/>
          </p:nvSpPr>
          <p:spPr>
            <a:xfrm>
              <a:off x="3470338" y="1983314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0" name="Google Shape;16143;p61"/>
            <p:cNvSpPr/>
            <p:nvPr/>
          </p:nvSpPr>
          <p:spPr>
            <a:xfrm>
              <a:off x="3203696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1" name="Google Shape;16144;p61"/>
            <p:cNvSpPr/>
            <p:nvPr/>
          </p:nvSpPr>
          <p:spPr>
            <a:xfrm>
              <a:off x="3257015" y="2036633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2" name="Google Shape;16145;p61"/>
            <p:cNvSpPr/>
            <p:nvPr/>
          </p:nvSpPr>
          <p:spPr>
            <a:xfrm>
              <a:off x="3310381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3" name="Google Shape;16146;p61"/>
            <p:cNvSpPr/>
            <p:nvPr/>
          </p:nvSpPr>
          <p:spPr>
            <a:xfrm>
              <a:off x="3363700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4" name="Google Shape;16147;p61"/>
            <p:cNvSpPr/>
            <p:nvPr/>
          </p:nvSpPr>
          <p:spPr>
            <a:xfrm>
              <a:off x="3417019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5" name="Google Shape;16148;p61"/>
            <p:cNvSpPr/>
            <p:nvPr/>
          </p:nvSpPr>
          <p:spPr>
            <a:xfrm>
              <a:off x="3470338" y="2036633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6" name="Google Shape;16149;p61"/>
            <p:cNvSpPr/>
            <p:nvPr/>
          </p:nvSpPr>
          <p:spPr>
            <a:xfrm>
              <a:off x="3203696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7" name="Google Shape;16150;p61"/>
            <p:cNvSpPr/>
            <p:nvPr/>
          </p:nvSpPr>
          <p:spPr>
            <a:xfrm>
              <a:off x="3257015" y="2089952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8" name="Google Shape;16151;p61"/>
            <p:cNvSpPr/>
            <p:nvPr/>
          </p:nvSpPr>
          <p:spPr>
            <a:xfrm>
              <a:off x="3310381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9" name="Google Shape;16152;p61"/>
            <p:cNvSpPr/>
            <p:nvPr/>
          </p:nvSpPr>
          <p:spPr>
            <a:xfrm>
              <a:off x="3363700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0" name="Google Shape;16153;p61"/>
            <p:cNvSpPr/>
            <p:nvPr/>
          </p:nvSpPr>
          <p:spPr>
            <a:xfrm>
              <a:off x="3417019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1" name="Google Shape;16154;p61"/>
            <p:cNvSpPr/>
            <p:nvPr/>
          </p:nvSpPr>
          <p:spPr>
            <a:xfrm>
              <a:off x="3470338" y="2089952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2" name="Google Shape;16155;p61"/>
            <p:cNvSpPr/>
            <p:nvPr/>
          </p:nvSpPr>
          <p:spPr>
            <a:xfrm>
              <a:off x="3203696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3" name="Google Shape;16156;p61"/>
            <p:cNvSpPr/>
            <p:nvPr/>
          </p:nvSpPr>
          <p:spPr>
            <a:xfrm>
              <a:off x="3257015" y="2143271"/>
              <a:ext cx="53412" cy="53412"/>
            </a:xfrm>
            <a:custGeom>
              <a:avLst/>
              <a:gdLst/>
              <a:ahLst/>
              <a:cxnLst/>
              <a:rect l="l" t="t" r="r" b="b"/>
              <a:pathLst>
                <a:path w="1146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4" name="Google Shape;16157;p61"/>
            <p:cNvSpPr/>
            <p:nvPr/>
          </p:nvSpPr>
          <p:spPr>
            <a:xfrm>
              <a:off x="3310381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5" name="Google Shape;16158;p61"/>
            <p:cNvSpPr/>
            <p:nvPr/>
          </p:nvSpPr>
          <p:spPr>
            <a:xfrm>
              <a:off x="3363700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4" y="1145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6" name="Google Shape;16159;p61"/>
            <p:cNvSpPr/>
            <p:nvPr/>
          </p:nvSpPr>
          <p:spPr>
            <a:xfrm>
              <a:off x="3417019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0" y="1"/>
                  </a:moveTo>
                  <a:lnTo>
                    <a:pt x="0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7" name="Google Shape;16160;p61"/>
            <p:cNvSpPr/>
            <p:nvPr/>
          </p:nvSpPr>
          <p:spPr>
            <a:xfrm>
              <a:off x="3470338" y="2143271"/>
              <a:ext cx="53366" cy="53412"/>
            </a:xfrm>
            <a:custGeom>
              <a:avLst/>
              <a:gdLst/>
              <a:ahLst/>
              <a:cxnLst/>
              <a:rect l="l" t="t" r="r" b="b"/>
              <a:pathLst>
                <a:path w="1145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8" name="Google Shape;16161;p61"/>
            <p:cNvSpPr/>
            <p:nvPr/>
          </p:nvSpPr>
          <p:spPr>
            <a:xfrm>
              <a:off x="3257015" y="2196637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9" name="Google Shape;16162;p61"/>
            <p:cNvSpPr/>
            <p:nvPr/>
          </p:nvSpPr>
          <p:spPr>
            <a:xfrm>
              <a:off x="3310381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0" name="Google Shape;16163;p61"/>
            <p:cNvSpPr/>
            <p:nvPr/>
          </p:nvSpPr>
          <p:spPr>
            <a:xfrm>
              <a:off x="3363700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4" y="1144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1" name="Google Shape;16164;p61"/>
            <p:cNvSpPr/>
            <p:nvPr/>
          </p:nvSpPr>
          <p:spPr>
            <a:xfrm>
              <a:off x="3417019" y="2196637"/>
              <a:ext cx="53366" cy="53366"/>
            </a:xfrm>
            <a:custGeom>
              <a:avLst/>
              <a:gdLst/>
              <a:ahLst/>
              <a:cxnLst/>
              <a:rect l="l" t="t" r="r" b="b"/>
              <a:pathLst>
                <a:path w="1145" h="1145" extrusionOk="0">
                  <a:moveTo>
                    <a:pt x="0" y="0"/>
                  </a:moveTo>
                  <a:lnTo>
                    <a:pt x="0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2" name="Google Shape;16165;p61"/>
            <p:cNvSpPr/>
            <p:nvPr/>
          </p:nvSpPr>
          <p:spPr>
            <a:xfrm>
              <a:off x="3523657" y="1929948"/>
              <a:ext cx="53412" cy="53412"/>
            </a:xfrm>
            <a:custGeom>
              <a:avLst/>
              <a:gdLst/>
              <a:ahLst/>
              <a:cxnLst/>
              <a:rect l="l" t="t" r="r" b="b"/>
              <a:pathLst>
                <a:path w="1146" h="1146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3" name="Google Shape;16166;p61"/>
            <p:cNvSpPr/>
            <p:nvPr/>
          </p:nvSpPr>
          <p:spPr>
            <a:xfrm>
              <a:off x="3523657" y="1983314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1145" y="1144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4" name="Google Shape;16167;p61"/>
            <p:cNvSpPr/>
            <p:nvPr/>
          </p:nvSpPr>
          <p:spPr>
            <a:xfrm>
              <a:off x="3523657" y="2036633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0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5" name="Google Shape;16168;p61"/>
            <p:cNvSpPr/>
            <p:nvPr/>
          </p:nvSpPr>
          <p:spPr>
            <a:xfrm>
              <a:off x="3523657" y="2089952"/>
              <a:ext cx="53412" cy="53366"/>
            </a:xfrm>
            <a:custGeom>
              <a:avLst/>
              <a:gdLst/>
              <a:ahLst/>
              <a:cxnLst/>
              <a:rect l="l" t="t" r="r" b="b"/>
              <a:pathLst>
                <a:path w="1146" h="1145" extrusionOk="0">
                  <a:moveTo>
                    <a:pt x="1" y="1"/>
                  </a:moveTo>
                  <a:lnTo>
                    <a:pt x="1" y="1145"/>
                  </a:lnTo>
                  <a:lnTo>
                    <a:pt x="1145" y="1145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846" name="Google Shape;16786;p61"/>
          <p:cNvGrpSpPr/>
          <p:nvPr/>
        </p:nvGrpSpPr>
        <p:grpSpPr>
          <a:xfrm flipH="1">
            <a:off x="3288115" y="4794963"/>
            <a:ext cx="416093" cy="205835"/>
            <a:chOff x="5978084" y="1951462"/>
            <a:chExt cx="308355" cy="154178"/>
          </a:xfrm>
        </p:grpSpPr>
        <p:sp>
          <p:nvSpPr>
            <p:cNvPr id="847" name="Google Shape;16787;p61"/>
            <p:cNvSpPr/>
            <p:nvPr/>
          </p:nvSpPr>
          <p:spPr>
            <a:xfrm>
              <a:off x="5978084" y="2002590"/>
              <a:ext cx="25634" cy="25634"/>
            </a:xfrm>
            <a:custGeom>
              <a:avLst/>
              <a:gdLst/>
              <a:ahLst/>
              <a:cxnLst/>
              <a:rect l="l" t="t" r="r" b="b"/>
              <a:pathLst>
                <a:path w="550" h="550" extrusionOk="0">
                  <a:moveTo>
                    <a:pt x="1" y="1"/>
                  </a:moveTo>
                  <a:lnTo>
                    <a:pt x="1" y="549"/>
                  </a:lnTo>
                  <a:lnTo>
                    <a:pt x="549" y="549"/>
                  </a:lnTo>
                  <a:lnTo>
                    <a:pt x="549" y="1"/>
                  </a:lnTo>
                  <a:close/>
                </a:path>
              </a:pathLst>
            </a:custGeom>
            <a:solidFill>
              <a:srgbClr val="FFC8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8" name="Google Shape;16788;p61"/>
            <p:cNvSpPr/>
            <p:nvPr/>
          </p:nvSpPr>
          <p:spPr>
            <a:xfrm>
              <a:off x="5978084" y="2028178"/>
              <a:ext cx="25634" cy="25634"/>
            </a:xfrm>
            <a:custGeom>
              <a:avLst/>
              <a:gdLst/>
              <a:ahLst/>
              <a:cxnLst/>
              <a:rect l="l" t="t" r="r" b="b"/>
              <a:pathLst>
                <a:path w="550" h="550" extrusionOk="0">
                  <a:moveTo>
                    <a:pt x="1" y="0"/>
                  </a:moveTo>
                  <a:lnTo>
                    <a:pt x="1" y="549"/>
                  </a:lnTo>
                  <a:lnTo>
                    <a:pt x="549" y="549"/>
                  </a:lnTo>
                  <a:lnTo>
                    <a:pt x="549" y="0"/>
                  </a:lnTo>
                  <a:close/>
                </a:path>
              </a:pathLst>
            </a:custGeom>
            <a:solidFill>
              <a:srgbClr val="FFC8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grpSp>
          <p:nvGrpSpPr>
            <p:cNvPr id="849" name="Google Shape;16789;p61"/>
            <p:cNvGrpSpPr/>
            <p:nvPr/>
          </p:nvGrpSpPr>
          <p:grpSpPr>
            <a:xfrm>
              <a:off x="6003671" y="1951462"/>
              <a:ext cx="282768" cy="154178"/>
              <a:chOff x="6003671" y="1951462"/>
              <a:chExt cx="282768" cy="154178"/>
            </a:xfrm>
          </p:grpSpPr>
          <p:sp>
            <p:nvSpPr>
              <p:cNvPr id="850" name="Google Shape;16790;p61"/>
              <p:cNvSpPr/>
              <p:nvPr/>
            </p:nvSpPr>
            <p:spPr>
              <a:xfrm>
                <a:off x="6029212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1" name="Google Shape;16791;p61"/>
              <p:cNvSpPr/>
              <p:nvPr/>
            </p:nvSpPr>
            <p:spPr>
              <a:xfrm>
                <a:off x="6054799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2" name="Google Shape;16792;p61"/>
              <p:cNvSpPr/>
              <p:nvPr/>
            </p:nvSpPr>
            <p:spPr>
              <a:xfrm>
                <a:off x="6080387" y="1951462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3" name="Google Shape;16793;p61"/>
              <p:cNvSpPr/>
              <p:nvPr/>
            </p:nvSpPr>
            <p:spPr>
              <a:xfrm>
                <a:off x="6106674" y="1951462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4" name="Google Shape;16794;p61"/>
              <p:cNvSpPr/>
              <p:nvPr/>
            </p:nvSpPr>
            <p:spPr>
              <a:xfrm>
                <a:off x="6132215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5" name="Google Shape;16795;p61"/>
              <p:cNvSpPr/>
              <p:nvPr/>
            </p:nvSpPr>
            <p:spPr>
              <a:xfrm>
                <a:off x="6157802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6" name="Google Shape;16796;p61"/>
              <p:cNvSpPr/>
              <p:nvPr/>
            </p:nvSpPr>
            <p:spPr>
              <a:xfrm>
                <a:off x="6183390" y="1951462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7" name="Google Shape;16797;p61"/>
              <p:cNvSpPr/>
              <p:nvPr/>
            </p:nvSpPr>
            <p:spPr>
              <a:xfrm>
                <a:off x="6208930" y="1951462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8" name="Google Shape;16798;p61"/>
              <p:cNvSpPr/>
              <p:nvPr/>
            </p:nvSpPr>
            <p:spPr>
              <a:xfrm>
                <a:off x="6003671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9" name="Google Shape;16799;p61"/>
              <p:cNvSpPr/>
              <p:nvPr/>
            </p:nvSpPr>
            <p:spPr>
              <a:xfrm>
                <a:off x="6029212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0" name="Google Shape;16800;p61"/>
              <p:cNvSpPr/>
              <p:nvPr/>
            </p:nvSpPr>
            <p:spPr>
              <a:xfrm>
                <a:off x="6054799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1" name="Google Shape;16801;p61"/>
              <p:cNvSpPr/>
              <p:nvPr/>
            </p:nvSpPr>
            <p:spPr>
              <a:xfrm>
                <a:off x="6080387" y="1977049"/>
                <a:ext cx="26333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2" name="Google Shape;16802;p61"/>
              <p:cNvSpPr/>
              <p:nvPr/>
            </p:nvSpPr>
            <p:spPr>
              <a:xfrm>
                <a:off x="6106674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3" name="Google Shape;16803;p61"/>
              <p:cNvSpPr/>
              <p:nvPr/>
            </p:nvSpPr>
            <p:spPr>
              <a:xfrm>
                <a:off x="6132215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4" name="Google Shape;16804;p61"/>
              <p:cNvSpPr/>
              <p:nvPr/>
            </p:nvSpPr>
            <p:spPr>
              <a:xfrm>
                <a:off x="6157802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5" name="Google Shape;16805;p61"/>
              <p:cNvSpPr/>
              <p:nvPr/>
            </p:nvSpPr>
            <p:spPr>
              <a:xfrm>
                <a:off x="6183390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6" name="Google Shape;16806;p61"/>
              <p:cNvSpPr/>
              <p:nvPr/>
            </p:nvSpPr>
            <p:spPr>
              <a:xfrm>
                <a:off x="6208930" y="1977049"/>
                <a:ext cx="26380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7" name="Google Shape;16807;p61"/>
              <p:cNvSpPr/>
              <p:nvPr/>
            </p:nvSpPr>
            <p:spPr>
              <a:xfrm>
                <a:off x="6003671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8" name="Google Shape;16808;p61"/>
              <p:cNvSpPr/>
              <p:nvPr/>
            </p:nvSpPr>
            <p:spPr>
              <a:xfrm>
                <a:off x="6029212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9" name="Google Shape;16809;p61"/>
              <p:cNvSpPr/>
              <p:nvPr/>
            </p:nvSpPr>
            <p:spPr>
              <a:xfrm>
                <a:off x="6054799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0" name="Google Shape;16810;p61"/>
              <p:cNvSpPr/>
              <p:nvPr/>
            </p:nvSpPr>
            <p:spPr>
              <a:xfrm>
                <a:off x="6080387" y="2002590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1" name="Google Shape;16811;p61"/>
              <p:cNvSpPr/>
              <p:nvPr/>
            </p:nvSpPr>
            <p:spPr>
              <a:xfrm>
                <a:off x="6106674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2" name="Google Shape;16812;p61"/>
              <p:cNvSpPr/>
              <p:nvPr/>
            </p:nvSpPr>
            <p:spPr>
              <a:xfrm>
                <a:off x="6132215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3" name="Google Shape;16813;p61"/>
              <p:cNvSpPr/>
              <p:nvPr/>
            </p:nvSpPr>
            <p:spPr>
              <a:xfrm>
                <a:off x="6157802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4" name="Google Shape;16814;p61"/>
              <p:cNvSpPr/>
              <p:nvPr/>
            </p:nvSpPr>
            <p:spPr>
              <a:xfrm>
                <a:off x="6208930" y="2002590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5" name="Google Shape;16815;p61"/>
              <p:cNvSpPr/>
              <p:nvPr/>
            </p:nvSpPr>
            <p:spPr>
              <a:xfrm>
                <a:off x="6029212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6" name="Google Shape;16816;p61"/>
              <p:cNvSpPr/>
              <p:nvPr/>
            </p:nvSpPr>
            <p:spPr>
              <a:xfrm>
                <a:off x="6080387" y="2028178"/>
                <a:ext cx="26333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7" name="Google Shape;16817;p61"/>
              <p:cNvSpPr/>
              <p:nvPr/>
            </p:nvSpPr>
            <p:spPr>
              <a:xfrm>
                <a:off x="6132215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8" name="Google Shape;16818;p61"/>
              <p:cNvSpPr/>
              <p:nvPr/>
            </p:nvSpPr>
            <p:spPr>
              <a:xfrm>
                <a:off x="6183390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9" name="Google Shape;16819;p61"/>
              <p:cNvSpPr/>
              <p:nvPr/>
            </p:nvSpPr>
            <p:spPr>
              <a:xfrm>
                <a:off x="6003671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0" name="Google Shape;16820;p61"/>
              <p:cNvSpPr/>
              <p:nvPr/>
            </p:nvSpPr>
            <p:spPr>
              <a:xfrm>
                <a:off x="6054799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1" name="Google Shape;16821;p61"/>
              <p:cNvSpPr/>
              <p:nvPr/>
            </p:nvSpPr>
            <p:spPr>
              <a:xfrm>
                <a:off x="6106674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2" name="Google Shape;16822;p61"/>
              <p:cNvSpPr/>
              <p:nvPr/>
            </p:nvSpPr>
            <p:spPr>
              <a:xfrm>
                <a:off x="6157802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3" name="Google Shape;16823;p61"/>
              <p:cNvSpPr/>
              <p:nvPr/>
            </p:nvSpPr>
            <p:spPr>
              <a:xfrm>
                <a:off x="6208930" y="2053765"/>
                <a:ext cx="26380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65" y="564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4" name="Google Shape;16824;p61"/>
              <p:cNvSpPr/>
              <p:nvPr/>
            </p:nvSpPr>
            <p:spPr>
              <a:xfrm>
                <a:off x="6029212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5" name="Google Shape;16825;p61"/>
              <p:cNvSpPr/>
              <p:nvPr/>
            </p:nvSpPr>
            <p:spPr>
              <a:xfrm>
                <a:off x="6080387" y="2080052"/>
                <a:ext cx="26333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64" y="549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6" name="Google Shape;16826;p61"/>
              <p:cNvSpPr/>
              <p:nvPr/>
            </p:nvSpPr>
            <p:spPr>
              <a:xfrm>
                <a:off x="6183390" y="2080052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7" name="Google Shape;16827;p61"/>
              <p:cNvSpPr/>
              <p:nvPr/>
            </p:nvSpPr>
            <p:spPr>
              <a:xfrm>
                <a:off x="6235264" y="1977049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8" name="Google Shape;16828;p61"/>
              <p:cNvSpPr/>
              <p:nvPr/>
            </p:nvSpPr>
            <p:spPr>
              <a:xfrm>
                <a:off x="6235264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FFC8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9" name="Google Shape;16829;p61"/>
              <p:cNvSpPr/>
              <p:nvPr/>
            </p:nvSpPr>
            <p:spPr>
              <a:xfrm>
                <a:off x="6260805" y="1951462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0" name="Google Shape;16830;p61"/>
              <p:cNvSpPr/>
              <p:nvPr/>
            </p:nvSpPr>
            <p:spPr>
              <a:xfrm>
                <a:off x="6260805" y="2002590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1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1" name="Google Shape;16831;p61"/>
              <p:cNvSpPr/>
              <p:nvPr/>
            </p:nvSpPr>
            <p:spPr>
              <a:xfrm>
                <a:off x="6260805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rgbClr val="4F68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2" name="Google Shape;16832;p61"/>
              <p:cNvSpPr/>
              <p:nvPr/>
            </p:nvSpPr>
            <p:spPr>
              <a:xfrm>
                <a:off x="6183390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3" name="Google Shape;16833;p61"/>
              <p:cNvSpPr/>
              <p:nvPr/>
            </p:nvSpPr>
            <p:spPr>
              <a:xfrm>
                <a:off x="6106674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4" name="Google Shape;16834;p61"/>
              <p:cNvSpPr/>
              <p:nvPr/>
            </p:nvSpPr>
            <p:spPr>
              <a:xfrm>
                <a:off x="6157802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5" name="Google Shape;16835;p61"/>
              <p:cNvSpPr/>
              <p:nvPr/>
            </p:nvSpPr>
            <p:spPr>
              <a:xfrm>
                <a:off x="6208930" y="2028178"/>
                <a:ext cx="26380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6" name="Google Shape;16836;p61"/>
              <p:cNvSpPr/>
              <p:nvPr/>
            </p:nvSpPr>
            <p:spPr>
              <a:xfrm>
                <a:off x="6080387" y="2053765"/>
                <a:ext cx="26333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65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64" y="564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7" name="Google Shape;16837;p61"/>
              <p:cNvSpPr/>
              <p:nvPr/>
            </p:nvSpPr>
            <p:spPr>
              <a:xfrm>
                <a:off x="6132215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50" y="564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8" name="Google Shape;16838;p61"/>
              <p:cNvSpPr/>
              <p:nvPr/>
            </p:nvSpPr>
            <p:spPr>
              <a:xfrm>
                <a:off x="6183390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9" name="Google Shape;16839;p61"/>
              <p:cNvSpPr/>
              <p:nvPr/>
            </p:nvSpPr>
            <p:spPr>
              <a:xfrm>
                <a:off x="6106674" y="2080052"/>
                <a:ext cx="25588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0" name="Google Shape;16840;p61"/>
              <p:cNvSpPr/>
              <p:nvPr/>
            </p:nvSpPr>
            <p:spPr>
              <a:xfrm>
                <a:off x="6132215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50" y="549"/>
                    </a:lnTo>
                    <a:lnTo>
                      <a:pt x="55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1" name="Google Shape;16841;p61"/>
              <p:cNvSpPr/>
              <p:nvPr/>
            </p:nvSpPr>
            <p:spPr>
              <a:xfrm>
                <a:off x="6157802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2" name="Google Shape;16842;p61"/>
              <p:cNvSpPr/>
              <p:nvPr/>
            </p:nvSpPr>
            <p:spPr>
              <a:xfrm>
                <a:off x="6208930" y="2080052"/>
                <a:ext cx="26380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65" y="54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3" name="Google Shape;16843;p61"/>
              <p:cNvSpPr/>
              <p:nvPr/>
            </p:nvSpPr>
            <p:spPr>
              <a:xfrm>
                <a:off x="6260805" y="1977049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4" name="Google Shape;16844;p61"/>
              <p:cNvSpPr/>
              <p:nvPr/>
            </p:nvSpPr>
            <p:spPr>
              <a:xfrm>
                <a:off x="6260805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5" name="Google Shape;16845;p61"/>
              <p:cNvSpPr/>
              <p:nvPr/>
            </p:nvSpPr>
            <p:spPr>
              <a:xfrm>
                <a:off x="6260805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1" y="0"/>
                    </a:moveTo>
                    <a:lnTo>
                      <a:pt x="1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6" name="Google Shape;16846;p61"/>
              <p:cNvSpPr/>
              <p:nvPr/>
            </p:nvSpPr>
            <p:spPr>
              <a:xfrm>
                <a:off x="6003671" y="2028178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7" name="Google Shape;16847;p61"/>
              <p:cNvSpPr/>
              <p:nvPr/>
            </p:nvSpPr>
            <p:spPr>
              <a:xfrm>
                <a:off x="6054799" y="2028178"/>
                <a:ext cx="25634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50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8" name="Google Shape;16848;p61"/>
              <p:cNvSpPr/>
              <p:nvPr/>
            </p:nvSpPr>
            <p:spPr>
              <a:xfrm>
                <a:off x="6029212" y="2053765"/>
                <a:ext cx="25634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65" extrusionOk="0">
                    <a:moveTo>
                      <a:pt x="1" y="0"/>
                    </a:moveTo>
                    <a:lnTo>
                      <a:pt x="1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9" name="Google Shape;16849;p61"/>
              <p:cNvSpPr/>
              <p:nvPr/>
            </p:nvSpPr>
            <p:spPr>
              <a:xfrm>
                <a:off x="6054799" y="2080052"/>
                <a:ext cx="25634" cy="2558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549" extrusionOk="0">
                    <a:moveTo>
                      <a:pt x="0" y="0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10" name="Google Shape;16850;p61"/>
              <p:cNvSpPr/>
              <p:nvPr/>
            </p:nvSpPr>
            <p:spPr>
              <a:xfrm>
                <a:off x="6235264" y="2002590"/>
                <a:ext cx="25588" cy="25634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50" extrusionOk="0">
                    <a:moveTo>
                      <a:pt x="0" y="1"/>
                    </a:moveTo>
                    <a:lnTo>
                      <a:pt x="0" y="549"/>
                    </a:lnTo>
                    <a:lnTo>
                      <a:pt x="549" y="549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11" name="Google Shape;16851;p61"/>
              <p:cNvSpPr/>
              <p:nvPr/>
            </p:nvSpPr>
            <p:spPr>
              <a:xfrm>
                <a:off x="6235264" y="2053765"/>
                <a:ext cx="25588" cy="26333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65" extrusionOk="0">
                    <a:moveTo>
                      <a:pt x="0" y="0"/>
                    </a:moveTo>
                    <a:lnTo>
                      <a:pt x="0" y="564"/>
                    </a:lnTo>
                    <a:lnTo>
                      <a:pt x="549" y="564"/>
                    </a:lnTo>
                    <a:lnTo>
                      <a:pt x="5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8565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</p:grpSp>
      <p:pic>
        <p:nvPicPr>
          <p:cNvPr id="912" name="Picture 911">
            <a:hlinkClick r:id="" action="ppaction://noaction"/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4248159">
            <a:off x="9091380" y="3619088"/>
            <a:ext cx="1446909" cy="1959017"/>
          </a:xfrm>
          <a:prstGeom prst="rect">
            <a:avLst/>
          </a:prstGeom>
        </p:spPr>
      </p:pic>
      <p:pic>
        <p:nvPicPr>
          <p:cNvPr id="999" name="Picture 998"/>
          <p:cNvPicPr>
            <a:picLocks noChangeAspect="1"/>
          </p:cNvPicPr>
          <p:nvPr/>
        </p:nvPicPr>
        <p:blipFill rotWithShape="1">
          <a:blip r:embed="rId4"/>
          <a:srcRect t="-1" r="68982" b="-36056"/>
          <a:stretch>
            <a:fillRect/>
          </a:stretch>
        </p:blipFill>
        <p:spPr>
          <a:xfrm>
            <a:off x="644687" y="213037"/>
            <a:ext cx="385772" cy="420265"/>
          </a:xfrm>
          <a:prstGeom prst="rect">
            <a:avLst/>
          </a:prstGeom>
        </p:spPr>
      </p:pic>
      <p:pic>
        <p:nvPicPr>
          <p:cNvPr id="1000" name="Picture 999"/>
          <p:cNvPicPr>
            <a:picLocks noChangeAspect="1"/>
          </p:cNvPicPr>
          <p:nvPr/>
        </p:nvPicPr>
        <p:blipFill rotWithShape="1">
          <a:blip r:embed="rId4"/>
          <a:srcRect t="-1" r="68982" b="-36056"/>
          <a:stretch>
            <a:fillRect/>
          </a:stretch>
        </p:blipFill>
        <p:spPr>
          <a:xfrm>
            <a:off x="1082882" y="189072"/>
            <a:ext cx="385772" cy="420265"/>
          </a:xfrm>
          <a:prstGeom prst="rect">
            <a:avLst/>
          </a:prstGeom>
        </p:spPr>
      </p:pic>
      <p:pic>
        <p:nvPicPr>
          <p:cNvPr id="1001" name="Picture 1000"/>
          <p:cNvPicPr>
            <a:picLocks noChangeAspect="1"/>
          </p:cNvPicPr>
          <p:nvPr/>
        </p:nvPicPr>
        <p:blipFill rotWithShape="1">
          <a:blip r:embed="rId4"/>
          <a:srcRect t="-1" r="68982" b="-36056"/>
          <a:stretch>
            <a:fillRect/>
          </a:stretch>
        </p:blipFill>
        <p:spPr>
          <a:xfrm>
            <a:off x="1483054" y="189072"/>
            <a:ext cx="385772" cy="420265"/>
          </a:xfrm>
          <a:prstGeom prst="rect">
            <a:avLst/>
          </a:prstGeom>
        </p:spPr>
      </p:pic>
      <p:pic>
        <p:nvPicPr>
          <p:cNvPr id="1002" name="Picture 1001"/>
          <p:cNvPicPr>
            <a:picLocks noChangeAspect="1"/>
          </p:cNvPicPr>
          <p:nvPr/>
        </p:nvPicPr>
        <p:blipFill rotWithShape="1">
          <a:blip r:embed="rId4"/>
          <a:srcRect t="-1" r="68982" b="-36056"/>
          <a:stretch>
            <a:fillRect/>
          </a:stretch>
        </p:blipFill>
        <p:spPr>
          <a:xfrm>
            <a:off x="1893489" y="189905"/>
            <a:ext cx="385772" cy="420265"/>
          </a:xfrm>
          <a:prstGeom prst="rect">
            <a:avLst/>
          </a:prstGeom>
        </p:spPr>
      </p:pic>
      <p:grpSp>
        <p:nvGrpSpPr>
          <p:cNvPr id="1010" name="Group 1009"/>
          <p:cNvGrpSpPr/>
          <p:nvPr/>
        </p:nvGrpSpPr>
        <p:grpSpPr>
          <a:xfrm>
            <a:off x="2453172" y="618935"/>
            <a:ext cx="7427603" cy="2797621"/>
            <a:chOff x="1868250" y="878189"/>
            <a:chExt cx="5570702" cy="2098216"/>
          </a:xfrm>
        </p:grpSpPr>
        <p:sp>
          <p:nvSpPr>
            <p:cNvPr id="1004" name="Google Shape;13821;p30">
              <a:hlinkClick r:id="" action="ppaction://noaction"/>
            </p:cNvPr>
            <p:cNvSpPr/>
            <p:nvPr/>
          </p:nvSpPr>
          <p:spPr>
            <a:xfrm>
              <a:off x="1954052" y="878189"/>
              <a:ext cx="5484900" cy="2098216"/>
            </a:xfrm>
            <a:prstGeom prst="roundRect">
              <a:avLst/>
            </a:prstGeom>
            <a:solidFill>
              <a:srgbClr val="FFFFFF"/>
            </a:solidFill>
            <a:ln w="57150">
              <a:solidFill>
                <a:schemeClr val="tx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09" name="Google Shape;13826;p30"/>
            <p:cNvSpPr txBox="1"/>
            <p:nvPr/>
          </p:nvSpPr>
          <p:spPr>
            <a:xfrm>
              <a:off x="1868250" y="1099850"/>
              <a:ext cx="5407500" cy="1756200"/>
            </a:xfrm>
            <a:prstGeom prst="rect">
              <a:avLst/>
            </a:prstGeom>
          </p:spPr>
          <p:txBody>
            <a:bodyPr spcFirstLastPara="1" wrap="square" lIns="0" tIns="0" rIns="0" bIns="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9pPr>
            </a:lstStyle>
            <a:p>
              <a:pPr algn="ctr" defTabSz="1218565"/>
              <a:r>
                <a:rPr lang="en-US" sz="8800" kern="0" dirty="0">
                  <a:solidFill>
                    <a:srgbClr val="FFB229"/>
                  </a:solidFill>
                  <a:latin typeface="SVN-Blade Runner" panose="02040603050506020204" pitchFamily="18" charset="0"/>
                </a:rPr>
                <a:t>CHIẾN THẮNG</a:t>
              </a:r>
              <a:endParaRPr lang="en-US" sz="4265" kern="0" dirty="0">
                <a:solidFill>
                  <a:srgbClr val="1D1D1B"/>
                </a:solidFill>
              </a:endParaRPr>
            </a:p>
          </p:txBody>
        </p:sp>
      </p:grpSp>
      <p:sp>
        <p:nvSpPr>
          <p:cNvPr id="2" name="Rectangle: Rounded Corners 1">
            <a:hlinkClick r:id="" action="ppaction://noaction"/>
          </p:cNvPr>
          <p:cNvSpPr/>
          <p:nvPr/>
        </p:nvSpPr>
        <p:spPr>
          <a:xfrm>
            <a:off x="10119360" y="6217920"/>
            <a:ext cx="1656080" cy="46736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Học</a:t>
            </a:r>
            <a:r>
              <a:rPr lang="en-US" dirty="0"/>
              <a:t> </a:t>
            </a:r>
            <a:r>
              <a:rPr lang="en-US" dirty="0" err="1"/>
              <a:t>tiếp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95062E-6 L 0.04236 -0.05371 L 0.07604 -0.10494 L 0.11319 -0.13303 " pathEditMode="relative" rAng="0" ptsTypes="AAAA">
                                      <p:cBhvr>
                                        <p:cTn id="36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0" y="-6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6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9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0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2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7037E-7 L 0.10556 -0.13364 L 0.18941 -0.2608 L 0.28212 -0.33056 " pathEditMode="relative" rAng="0" ptsTypes="AAAA">
                                      <p:cBhvr>
                                        <p:cTn id="64" dur="2000" fill="hold"/>
                                        <p:tgtEl>
                                          <p:spTgt spid="6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97" y="-165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7" dur="500"/>
                                        <p:tgtEl>
                                          <p:spTgt spid="6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3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6" dur="5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0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3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2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1.23457E-7 L 0.20504 -0.20586 L 0.36806 -0.40185 L 0.54827 -0.50895 " pathEditMode="relative" rAng="0" ptsTypes="AAAA">
                                      <p:cBhvr>
                                        <p:cTn id="92" dur="2000" fill="hold"/>
                                        <p:tgtEl>
                                          <p:spTgt spid="7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13" y="-25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7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4" dur="500"/>
                                        <p:tgtEl>
                                          <p:spTgt spid="6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10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5" dur="500"/>
                                        <p:tgtEl>
                                          <p:spTgt spid="1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4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2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1" dur="500"/>
                                        <p:tgtEl>
                                          <p:spTgt spid="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46914E-6 L 0.17778 -0.04969 L 0.31927 -0.09692 L 0.47535 -0.12253 " pathEditMode="relative" rAng="0" ptsTypes="AAAA">
                                      <p:cBhvr>
                                        <p:cTn id="123" dur="2000" fill="hold"/>
                                        <p:tgtEl>
                                          <p:spTgt spid="8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767" y="-61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00"/>
                            </p:stCondLst>
                            <p:childTnLst>
                              <p:par>
                                <p:cTn id="125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6" dur="500"/>
                                        <p:tgtEl>
                                          <p:spTgt spid="8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32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35" dur="500"/>
                                        <p:tgtEl>
                                          <p:spTgt spid="8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000"/>
                            </p:stCondLst>
                            <p:childTnLst>
                              <p:par>
                                <p:cTn id="14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9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83" name="Google Shape;15683;p52"/>
          <p:cNvGrpSpPr/>
          <p:nvPr/>
        </p:nvGrpSpPr>
        <p:grpSpPr>
          <a:xfrm flipH="1">
            <a:off x="960013" y="1189069"/>
            <a:ext cx="5402484" cy="3756836"/>
            <a:chOff x="1783594" y="620894"/>
            <a:chExt cx="5498525" cy="2832356"/>
          </a:xfrm>
        </p:grpSpPr>
        <p:sp>
          <p:nvSpPr>
            <p:cNvPr id="15684" name="Google Shape;15684;p52"/>
            <p:cNvSpPr/>
            <p:nvPr/>
          </p:nvSpPr>
          <p:spPr>
            <a:xfrm>
              <a:off x="1790650" y="627950"/>
              <a:ext cx="5484900" cy="2822100"/>
            </a:xfrm>
            <a:prstGeom prst="wedgeRectCallout">
              <a:avLst>
                <a:gd name="adj1" fmla="val -57170"/>
                <a:gd name="adj2" fmla="val 20872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685" name="Google Shape;15685;p52"/>
            <p:cNvSpPr/>
            <p:nvPr/>
          </p:nvSpPr>
          <p:spPr>
            <a:xfrm>
              <a:off x="1783594" y="620894"/>
              <a:ext cx="275100" cy="27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686" name="Google Shape;15686;p52"/>
            <p:cNvSpPr/>
            <p:nvPr/>
          </p:nvSpPr>
          <p:spPr>
            <a:xfrm>
              <a:off x="7007019" y="620894"/>
              <a:ext cx="275100" cy="27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687" name="Google Shape;15687;p52"/>
            <p:cNvSpPr/>
            <p:nvPr/>
          </p:nvSpPr>
          <p:spPr>
            <a:xfrm>
              <a:off x="1783594" y="3178150"/>
              <a:ext cx="275100" cy="27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688" name="Google Shape;15688;p52"/>
            <p:cNvSpPr/>
            <p:nvPr/>
          </p:nvSpPr>
          <p:spPr>
            <a:xfrm>
              <a:off x="7007019" y="3178150"/>
              <a:ext cx="275100" cy="27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15690" name="Google Shape;15690;p52"/>
          <p:cNvSpPr txBox="1">
            <a:spLocks noGrp="1"/>
          </p:cNvSpPr>
          <p:nvPr>
            <p:ph type="subTitle" idx="1"/>
          </p:nvPr>
        </p:nvSpPr>
        <p:spPr>
          <a:xfrm>
            <a:off x="1538107" y="2135649"/>
            <a:ext cx="4056000" cy="1741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indent="0"/>
            <a:r>
              <a:rPr lang="en-US" sz="4000" b="1" dirty="0">
                <a:latin typeface="Cambria" panose="02040503050406030204" pitchFamily="18" charset="0"/>
                <a:ea typeface="Cambria" panose="02040503050406030204" pitchFamily="18" charset="0"/>
              </a:rPr>
              <a:t>HÔM NAY CÁC NGƯƠI MAY MẮN ĐÓ, TA SẼ TRỞ LẠI VÀO MỘT NGÀY KHÁC </a:t>
            </a:r>
            <a:endParaRPr sz="40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15691" name="Google Shape;15691;p52"/>
          <p:cNvGrpSpPr/>
          <p:nvPr/>
        </p:nvGrpSpPr>
        <p:grpSpPr>
          <a:xfrm>
            <a:off x="7898091" y="2024615"/>
            <a:ext cx="2959371" cy="4113132"/>
            <a:chOff x="5975958" y="1518528"/>
            <a:chExt cx="2164970" cy="3009021"/>
          </a:xfrm>
        </p:grpSpPr>
        <p:sp>
          <p:nvSpPr>
            <p:cNvPr id="15692" name="Google Shape;15692;p52"/>
            <p:cNvSpPr/>
            <p:nvPr/>
          </p:nvSpPr>
          <p:spPr>
            <a:xfrm>
              <a:off x="6112230" y="1518528"/>
              <a:ext cx="1894934" cy="1504678"/>
            </a:xfrm>
            <a:custGeom>
              <a:avLst/>
              <a:gdLst/>
              <a:ahLst/>
              <a:cxnLst/>
              <a:rect l="l" t="t" r="r" b="b"/>
              <a:pathLst>
                <a:path w="11333" h="8999" extrusionOk="0">
                  <a:moveTo>
                    <a:pt x="5659" y="1"/>
                  </a:moveTo>
                  <a:lnTo>
                    <a:pt x="5659" y="894"/>
                  </a:lnTo>
                  <a:lnTo>
                    <a:pt x="3229" y="894"/>
                  </a:lnTo>
                  <a:lnTo>
                    <a:pt x="3229" y="1804"/>
                  </a:lnTo>
                  <a:lnTo>
                    <a:pt x="1615" y="1804"/>
                  </a:lnTo>
                  <a:lnTo>
                    <a:pt x="1615" y="3606"/>
                  </a:lnTo>
                  <a:lnTo>
                    <a:pt x="0" y="3606"/>
                  </a:lnTo>
                  <a:lnTo>
                    <a:pt x="0" y="8998"/>
                  </a:lnTo>
                  <a:lnTo>
                    <a:pt x="11333" y="8998"/>
                  </a:lnTo>
                  <a:lnTo>
                    <a:pt x="11333" y="894"/>
                  </a:lnTo>
                  <a:lnTo>
                    <a:pt x="10518" y="894"/>
                  </a:lnTo>
                  <a:lnTo>
                    <a:pt x="1051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693" name="Google Shape;15693;p52"/>
            <p:cNvSpPr/>
            <p:nvPr/>
          </p:nvSpPr>
          <p:spPr>
            <a:xfrm>
              <a:off x="5975958" y="2422772"/>
              <a:ext cx="136439" cy="298963"/>
            </a:xfrm>
            <a:custGeom>
              <a:avLst/>
              <a:gdLst/>
              <a:ahLst/>
              <a:cxnLst/>
              <a:rect l="l" t="t" r="r" b="b"/>
              <a:pathLst>
                <a:path w="816" h="1788" extrusionOk="0">
                  <a:moveTo>
                    <a:pt x="0" y="1"/>
                  </a:moveTo>
                  <a:lnTo>
                    <a:pt x="0" y="1787"/>
                  </a:lnTo>
                  <a:lnTo>
                    <a:pt x="815" y="1787"/>
                  </a:lnTo>
                  <a:lnTo>
                    <a:pt x="81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694" name="Google Shape;15694;p52"/>
            <p:cNvSpPr/>
            <p:nvPr/>
          </p:nvSpPr>
          <p:spPr>
            <a:xfrm>
              <a:off x="8006997" y="2422772"/>
              <a:ext cx="133931" cy="298963"/>
            </a:xfrm>
            <a:custGeom>
              <a:avLst/>
              <a:gdLst/>
              <a:ahLst/>
              <a:cxnLst/>
              <a:rect l="l" t="t" r="r" b="b"/>
              <a:pathLst>
                <a:path w="801" h="1788" extrusionOk="0">
                  <a:moveTo>
                    <a:pt x="1" y="1"/>
                  </a:moveTo>
                  <a:lnTo>
                    <a:pt x="1" y="1787"/>
                  </a:lnTo>
                  <a:lnTo>
                    <a:pt x="800" y="1787"/>
                  </a:lnTo>
                  <a:lnTo>
                    <a:pt x="80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695" name="Google Shape;15695;p52"/>
            <p:cNvSpPr/>
            <p:nvPr/>
          </p:nvSpPr>
          <p:spPr>
            <a:xfrm>
              <a:off x="6382099" y="2422772"/>
              <a:ext cx="136439" cy="298963"/>
            </a:xfrm>
            <a:custGeom>
              <a:avLst/>
              <a:gdLst/>
              <a:ahLst/>
              <a:cxnLst/>
              <a:rect l="l" t="t" r="r" b="b"/>
              <a:pathLst>
                <a:path w="816" h="1788" extrusionOk="0">
                  <a:moveTo>
                    <a:pt x="1" y="1"/>
                  </a:moveTo>
                  <a:lnTo>
                    <a:pt x="1" y="1787"/>
                  </a:lnTo>
                  <a:lnTo>
                    <a:pt x="816" y="1787"/>
                  </a:lnTo>
                  <a:lnTo>
                    <a:pt x="81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696" name="Google Shape;15696;p52"/>
            <p:cNvSpPr/>
            <p:nvPr/>
          </p:nvSpPr>
          <p:spPr>
            <a:xfrm>
              <a:off x="7600856" y="2422772"/>
              <a:ext cx="133764" cy="298963"/>
            </a:xfrm>
            <a:custGeom>
              <a:avLst/>
              <a:gdLst/>
              <a:ahLst/>
              <a:cxnLst/>
              <a:rect l="l" t="t" r="r" b="b"/>
              <a:pathLst>
                <a:path w="800" h="1788" extrusionOk="0">
                  <a:moveTo>
                    <a:pt x="0" y="1"/>
                  </a:moveTo>
                  <a:lnTo>
                    <a:pt x="0" y="1787"/>
                  </a:lnTo>
                  <a:lnTo>
                    <a:pt x="800" y="1787"/>
                  </a:lnTo>
                  <a:lnTo>
                    <a:pt x="80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697" name="Google Shape;15697;p52"/>
            <p:cNvSpPr/>
            <p:nvPr/>
          </p:nvSpPr>
          <p:spPr>
            <a:xfrm>
              <a:off x="6720188" y="2873557"/>
              <a:ext cx="676344" cy="149648"/>
            </a:xfrm>
            <a:custGeom>
              <a:avLst/>
              <a:gdLst/>
              <a:ahLst/>
              <a:cxnLst/>
              <a:rect l="l" t="t" r="r" b="b"/>
              <a:pathLst>
                <a:path w="4045" h="895" extrusionOk="0">
                  <a:moveTo>
                    <a:pt x="1" y="1"/>
                  </a:moveTo>
                  <a:lnTo>
                    <a:pt x="1" y="894"/>
                  </a:lnTo>
                  <a:lnTo>
                    <a:pt x="4045" y="894"/>
                  </a:lnTo>
                  <a:lnTo>
                    <a:pt x="40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698" name="Google Shape;15698;p52"/>
            <p:cNvSpPr/>
            <p:nvPr/>
          </p:nvSpPr>
          <p:spPr>
            <a:xfrm>
              <a:off x="7328312" y="2121469"/>
              <a:ext cx="136439" cy="301471"/>
            </a:xfrm>
            <a:custGeom>
              <a:avLst/>
              <a:gdLst/>
              <a:ahLst/>
              <a:cxnLst/>
              <a:rect l="l" t="t" r="r" b="b"/>
              <a:pathLst>
                <a:path w="816" h="1803" extrusionOk="0">
                  <a:moveTo>
                    <a:pt x="0" y="0"/>
                  </a:moveTo>
                  <a:lnTo>
                    <a:pt x="0" y="1803"/>
                  </a:lnTo>
                  <a:lnTo>
                    <a:pt x="815" y="1803"/>
                  </a:lnTo>
                  <a:lnTo>
                    <a:pt x="81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699" name="Google Shape;15699;p52"/>
            <p:cNvSpPr/>
            <p:nvPr/>
          </p:nvSpPr>
          <p:spPr>
            <a:xfrm>
              <a:off x="7194548" y="2422772"/>
              <a:ext cx="133931" cy="149648"/>
            </a:xfrm>
            <a:custGeom>
              <a:avLst/>
              <a:gdLst/>
              <a:ahLst/>
              <a:cxnLst/>
              <a:rect l="l" t="t" r="r" b="b"/>
              <a:pathLst>
                <a:path w="801" h="895" extrusionOk="0">
                  <a:moveTo>
                    <a:pt x="1" y="1"/>
                  </a:moveTo>
                  <a:lnTo>
                    <a:pt x="1" y="894"/>
                  </a:lnTo>
                  <a:lnTo>
                    <a:pt x="800" y="894"/>
                  </a:lnTo>
                  <a:lnTo>
                    <a:pt x="80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700" name="Google Shape;15700;p52"/>
            <p:cNvSpPr/>
            <p:nvPr/>
          </p:nvSpPr>
          <p:spPr>
            <a:xfrm>
              <a:off x="7058276" y="1518528"/>
              <a:ext cx="948888" cy="603108"/>
            </a:xfrm>
            <a:custGeom>
              <a:avLst/>
              <a:gdLst/>
              <a:ahLst/>
              <a:cxnLst/>
              <a:rect l="l" t="t" r="r" b="b"/>
              <a:pathLst>
                <a:path w="5675" h="3607" extrusionOk="0">
                  <a:moveTo>
                    <a:pt x="1" y="1"/>
                  </a:moveTo>
                  <a:lnTo>
                    <a:pt x="1" y="894"/>
                  </a:lnTo>
                  <a:lnTo>
                    <a:pt x="2430" y="894"/>
                  </a:lnTo>
                  <a:lnTo>
                    <a:pt x="2430" y="1804"/>
                  </a:lnTo>
                  <a:lnTo>
                    <a:pt x="4045" y="1804"/>
                  </a:lnTo>
                  <a:lnTo>
                    <a:pt x="4045" y="3606"/>
                  </a:lnTo>
                  <a:lnTo>
                    <a:pt x="5675" y="3606"/>
                  </a:lnTo>
                  <a:lnTo>
                    <a:pt x="5675" y="894"/>
                  </a:lnTo>
                  <a:lnTo>
                    <a:pt x="4860" y="894"/>
                  </a:lnTo>
                  <a:lnTo>
                    <a:pt x="486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701" name="Google Shape;15701;p52"/>
            <p:cNvSpPr/>
            <p:nvPr/>
          </p:nvSpPr>
          <p:spPr>
            <a:xfrm>
              <a:off x="6382099" y="1819998"/>
              <a:ext cx="136439" cy="301638"/>
            </a:xfrm>
            <a:custGeom>
              <a:avLst/>
              <a:gdLst/>
              <a:ahLst/>
              <a:cxnLst/>
              <a:rect l="l" t="t" r="r" b="b"/>
              <a:pathLst>
                <a:path w="816" h="1804" extrusionOk="0">
                  <a:moveTo>
                    <a:pt x="1" y="1"/>
                  </a:moveTo>
                  <a:lnTo>
                    <a:pt x="1" y="1803"/>
                  </a:lnTo>
                  <a:lnTo>
                    <a:pt x="816" y="1803"/>
                  </a:lnTo>
                  <a:lnTo>
                    <a:pt x="81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702" name="Google Shape;15702;p52"/>
            <p:cNvSpPr/>
            <p:nvPr/>
          </p:nvSpPr>
          <p:spPr>
            <a:xfrm>
              <a:off x="6382099" y="3175028"/>
              <a:ext cx="1352521" cy="149481"/>
            </a:xfrm>
            <a:custGeom>
              <a:avLst/>
              <a:gdLst/>
              <a:ahLst/>
              <a:cxnLst/>
              <a:rect l="l" t="t" r="r" b="b"/>
              <a:pathLst>
                <a:path w="8089" h="894" extrusionOk="0">
                  <a:moveTo>
                    <a:pt x="1" y="0"/>
                  </a:moveTo>
                  <a:lnTo>
                    <a:pt x="1" y="894"/>
                  </a:lnTo>
                  <a:lnTo>
                    <a:pt x="8089" y="894"/>
                  </a:lnTo>
                  <a:lnTo>
                    <a:pt x="808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703" name="Google Shape;15703;p52"/>
            <p:cNvSpPr/>
            <p:nvPr/>
          </p:nvSpPr>
          <p:spPr>
            <a:xfrm>
              <a:off x="6245827" y="3324342"/>
              <a:ext cx="136439" cy="301638"/>
            </a:xfrm>
            <a:custGeom>
              <a:avLst/>
              <a:gdLst/>
              <a:ahLst/>
              <a:cxnLst/>
              <a:rect l="l" t="t" r="r" b="b"/>
              <a:pathLst>
                <a:path w="816" h="1804" extrusionOk="0">
                  <a:moveTo>
                    <a:pt x="1" y="1"/>
                  </a:moveTo>
                  <a:lnTo>
                    <a:pt x="1" y="1803"/>
                  </a:lnTo>
                  <a:lnTo>
                    <a:pt x="816" y="1803"/>
                  </a:lnTo>
                  <a:lnTo>
                    <a:pt x="81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704" name="Google Shape;15704;p52"/>
            <p:cNvSpPr/>
            <p:nvPr/>
          </p:nvSpPr>
          <p:spPr>
            <a:xfrm>
              <a:off x="7734453" y="3324342"/>
              <a:ext cx="136439" cy="602941"/>
            </a:xfrm>
            <a:custGeom>
              <a:avLst/>
              <a:gdLst/>
              <a:ahLst/>
              <a:cxnLst/>
              <a:rect l="l" t="t" r="r" b="b"/>
              <a:pathLst>
                <a:path w="816" h="3606" extrusionOk="0">
                  <a:moveTo>
                    <a:pt x="1" y="1"/>
                  </a:moveTo>
                  <a:lnTo>
                    <a:pt x="1" y="3606"/>
                  </a:lnTo>
                  <a:lnTo>
                    <a:pt x="816" y="3606"/>
                  </a:lnTo>
                  <a:lnTo>
                    <a:pt x="81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705" name="Google Shape;15705;p52"/>
            <p:cNvSpPr/>
            <p:nvPr/>
          </p:nvSpPr>
          <p:spPr>
            <a:xfrm>
              <a:off x="6518371" y="3927116"/>
              <a:ext cx="1082652" cy="450952"/>
            </a:xfrm>
            <a:custGeom>
              <a:avLst/>
              <a:gdLst/>
              <a:ahLst/>
              <a:cxnLst/>
              <a:rect l="l" t="t" r="r" b="b"/>
              <a:pathLst>
                <a:path w="6475" h="2697" extrusionOk="0">
                  <a:moveTo>
                    <a:pt x="1" y="1"/>
                  </a:moveTo>
                  <a:lnTo>
                    <a:pt x="1" y="2697"/>
                  </a:lnTo>
                  <a:lnTo>
                    <a:pt x="800" y="2697"/>
                  </a:lnTo>
                  <a:lnTo>
                    <a:pt x="800" y="894"/>
                  </a:lnTo>
                  <a:lnTo>
                    <a:pt x="5659" y="894"/>
                  </a:lnTo>
                  <a:lnTo>
                    <a:pt x="5659" y="2697"/>
                  </a:lnTo>
                  <a:lnTo>
                    <a:pt x="6474" y="2697"/>
                  </a:lnTo>
                  <a:lnTo>
                    <a:pt x="647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706" name="Google Shape;15706;p52"/>
            <p:cNvSpPr/>
            <p:nvPr/>
          </p:nvSpPr>
          <p:spPr>
            <a:xfrm>
              <a:off x="6518371" y="4377901"/>
              <a:ext cx="133931" cy="149648"/>
            </a:xfrm>
            <a:custGeom>
              <a:avLst/>
              <a:gdLst/>
              <a:ahLst/>
              <a:cxnLst/>
              <a:rect l="l" t="t" r="r" b="b"/>
              <a:pathLst>
                <a:path w="801" h="895" extrusionOk="0">
                  <a:moveTo>
                    <a:pt x="1" y="1"/>
                  </a:moveTo>
                  <a:lnTo>
                    <a:pt x="1" y="894"/>
                  </a:lnTo>
                  <a:lnTo>
                    <a:pt x="800" y="894"/>
                  </a:lnTo>
                  <a:lnTo>
                    <a:pt x="80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707" name="Google Shape;15707;p52"/>
            <p:cNvSpPr/>
            <p:nvPr/>
          </p:nvSpPr>
          <p:spPr>
            <a:xfrm>
              <a:off x="6518371" y="3023038"/>
              <a:ext cx="1082652" cy="904245"/>
            </a:xfrm>
            <a:custGeom>
              <a:avLst/>
              <a:gdLst/>
              <a:ahLst/>
              <a:cxnLst/>
              <a:rect l="l" t="t" r="r" b="b"/>
              <a:pathLst>
                <a:path w="6475" h="5408" extrusionOk="0">
                  <a:moveTo>
                    <a:pt x="4844" y="1803"/>
                  </a:moveTo>
                  <a:lnTo>
                    <a:pt x="4844" y="3605"/>
                  </a:lnTo>
                  <a:lnTo>
                    <a:pt x="4045" y="3605"/>
                  </a:lnTo>
                  <a:lnTo>
                    <a:pt x="4045" y="1803"/>
                  </a:lnTo>
                  <a:close/>
                  <a:moveTo>
                    <a:pt x="1" y="0"/>
                  </a:moveTo>
                  <a:lnTo>
                    <a:pt x="1" y="5408"/>
                  </a:lnTo>
                  <a:lnTo>
                    <a:pt x="6474" y="5408"/>
                  </a:lnTo>
                  <a:lnTo>
                    <a:pt x="647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708" name="Google Shape;15708;p52"/>
            <p:cNvSpPr/>
            <p:nvPr/>
          </p:nvSpPr>
          <p:spPr>
            <a:xfrm>
              <a:off x="7058276" y="3625812"/>
              <a:ext cx="136439" cy="149481"/>
            </a:xfrm>
            <a:custGeom>
              <a:avLst/>
              <a:gdLst/>
              <a:ahLst/>
              <a:cxnLst/>
              <a:rect l="l" t="t" r="r" b="b"/>
              <a:pathLst>
                <a:path w="816" h="894" extrusionOk="0">
                  <a:moveTo>
                    <a:pt x="1" y="0"/>
                  </a:moveTo>
                  <a:lnTo>
                    <a:pt x="1" y="894"/>
                  </a:lnTo>
                  <a:lnTo>
                    <a:pt x="816" y="894"/>
                  </a:lnTo>
                  <a:lnTo>
                    <a:pt x="81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709" name="Google Shape;15709;p52"/>
            <p:cNvSpPr/>
            <p:nvPr/>
          </p:nvSpPr>
          <p:spPr>
            <a:xfrm>
              <a:off x="7465759" y="4377901"/>
              <a:ext cx="133931" cy="149648"/>
            </a:xfrm>
            <a:custGeom>
              <a:avLst/>
              <a:gdLst/>
              <a:ahLst/>
              <a:cxnLst/>
              <a:rect l="l" t="t" r="r" b="b"/>
              <a:pathLst>
                <a:path w="801" h="895" extrusionOk="0">
                  <a:moveTo>
                    <a:pt x="1" y="1"/>
                  </a:moveTo>
                  <a:lnTo>
                    <a:pt x="1" y="894"/>
                  </a:lnTo>
                  <a:lnTo>
                    <a:pt x="800" y="894"/>
                  </a:lnTo>
                  <a:lnTo>
                    <a:pt x="80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4" name="Google Shape;1334;p35"/>
          <p:cNvGrpSpPr/>
          <p:nvPr/>
        </p:nvGrpSpPr>
        <p:grpSpPr>
          <a:xfrm>
            <a:off x="1240681" y="817052"/>
            <a:ext cx="1106587" cy="1046819"/>
            <a:chOff x="1826475" y="2921600"/>
            <a:chExt cx="564700" cy="534200"/>
          </a:xfrm>
        </p:grpSpPr>
        <p:sp>
          <p:nvSpPr>
            <p:cNvPr id="1335" name="Google Shape;1335;p35"/>
            <p:cNvSpPr/>
            <p:nvPr/>
          </p:nvSpPr>
          <p:spPr>
            <a:xfrm>
              <a:off x="1826475" y="2921600"/>
              <a:ext cx="564700" cy="534200"/>
            </a:xfrm>
            <a:custGeom>
              <a:avLst/>
              <a:gdLst/>
              <a:ahLst/>
              <a:cxnLst/>
              <a:rect l="l" t="t" r="r" b="b"/>
              <a:pathLst>
                <a:path w="22588" h="21368" extrusionOk="0">
                  <a:moveTo>
                    <a:pt x="10734" y="761"/>
                  </a:moveTo>
                  <a:cubicBezTo>
                    <a:pt x="11958" y="761"/>
                    <a:pt x="13125" y="1562"/>
                    <a:pt x="13645" y="2709"/>
                  </a:cubicBezTo>
                  <a:cubicBezTo>
                    <a:pt x="14074" y="3698"/>
                    <a:pt x="14134" y="4710"/>
                    <a:pt x="13872" y="5745"/>
                  </a:cubicBezTo>
                  <a:cubicBezTo>
                    <a:pt x="13776" y="6091"/>
                    <a:pt x="13657" y="6436"/>
                    <a:pt x="13586" y="6793"/>
                  </a:cubicBezTo>
                  <a:cubicBezTo>
                    <a:pt x="13538" y="6936"/>
                    <a:pt x="13586" y="7115"/>
                    <a:pt x="13765" y="7162"/>
                  </a:cubicBezTo>
                  <a:cubicBezTo>
                    <a:pt x="13784" y="7164"/>
                    <a:pt x="13805" y="7165"/>
                    <a:pt x="13826" y="7165"/>
                  </a:cubicBezTo>
                  <a:cubicBezTo>
                    <a:pt x="13930" y="7165"/>
                    <a:pt x="14042" y="7140"/>
                    <a:pt x="14122" y="7091"/>
                  </a:cubicBezTo>
                  <a:cubicBezTo>
                    <a:pt x="14300" y="6984"/>
                    <a:pt x="14431" y="6817"/>
                    <a:pt x="14598" y="6686"/>
                  </a:cubicBezTo>
                  <a:cubicBezTo>
                    <a:pt x="15411" y="6039"/>
                    <a:pt x="16272" y="5775"/>
                    <a:pt x="17091" y="5775"/>
                  </a:cubicBezTo>
                  <a:cubicBezTo>
                    <a:pt x="18623" y="5775"/>
                    <a:pt x="20011" y="6699"/>
                    <a:pt x="20670" y="7770"/>
                  </a:cubicBezTo>
                  <a:cubicBezTo>
                    <a:pt x="21599" y="9294"/>
                    <a:pt x="21206" y="11008"/>
                    <a:pt x="19682" y="11937"/>
                  </a:cubicBezTo>
                  <a:cubicBezTo>
                    <a:pt x="18978" y="12375"/>
                    <a:pt x="18219" y="12556"/>
                    <a:pt x="17392" y="12556"/>
                  </a:cubicBezTo>
                  <a:cubicBezTo>
                    <a:pt x="17366" y="12556"/>
                    <a:pt x="17339" y="12556"/>
                    <a:pt x="17313" y="12556"/>
                  </a:cubicBezTo>
                  <a:cubicBezTo>
                    <a:pt x="17179" y="12545"/>
                    <a:pt x="17043" y="12539"/>
                    <a:pt x="16905" y="12539"/>
                  </a:cubicBezTo>
                  <a:cubicBezTo>
                    <a:pt x="16737" y="12539"/>
                    <a:pt x="16566" y="12548"/>
                    <a:pt x="16396" y="12568"/>
                  </a:cubicBezTo>
                  <a:cubicBezTo>
                    <a:pt x="16086" y="12615"/>
                    <a:pt x="15967" y="12877"/>
                    <a:pt x="16122" y="13151"/>
                  </a:cubicBezTo>
                  <a:cubicBezTo>
                    <a:pt x="16217" y="13294"/>
                    <a:pt x="16348" y="13425"/>
                    <a:pt x="16455" y="13580"/>
                  </a:cubicBezTo>
                  <a:cubicBezTo>
                    <a:pt x="18229" y="15949"/>
                    <a:pt x="16979" y="18961"/>
                    <a:pt x="15229" y="20069"/>
                  </a:cubicBezTo>
                  <a:cubicBezTo>
                    <a:pt x="14660" y="20433"/>
                    <a:pt x="14070" y="20624"/>
                    <a:pt x="13459" y="20624"/>
                  </a:cubicBezTo>
                  <a:cubicBezTo>
                    <a:pt x="13072" y="20624"/>
                    <a:pt x="12678" y="20547"/>
                    <a:pt x="12276" y="20390"/>
                  </a:cubicBezTo>
                  <a:cubicBezTo>
                    <a:pt x="11229" y="19997"/>
                    <a:pt x="10443" y="19319"/>
                    <a:pt x="9966" y="18307"/>
                  </a:cubicBezTo>
                  <a:cubicBezTo>
                    <a:pt x="9800" y="17985"/>
                    <a:pt x="9681" y="17640"/>
                    <a:pt x="9538" y="17318"/>
                  </a:cubicBezTo>
                  <a:cubicBezTo>
                    <a:pt x="9431" y="17080"/>
                    <a:pt x="9300" y="16854"/>
                    <a:pt x="8943" y="16794"/>
                  </a:cubicBezTo>
                  <a:cubicBezTo>
                    <a:pt x="8883" y="16937"/>
                    <a:pt x="8812" y="17092"/>
                    <a:pt x="8728" y="17295"/>
                  </a:cubicBezTo>
                  <a:cubicBezTo>
                    <a:pt x="8657" y="17628"/>
                    <a:pt x="8645" y="17961"/>
                    <a:pt x="8526" y="18283"/>
                  </a:cubicBezTo>
                  <a:cubicBezTo>
                    <a:pt x="8029" y="19652"/>
                    <a:pt x="6970" y="20399"/>
                    <a:pt x="5630" y="20399"/>
                  </a:cubicBezTo>
                  <a:cubicBezTo>
                    <a:pt x="5397" y="20399"/>
                    <a:pt x="5155" y="20376"/>
                    <a:pt x="4906" y="20331"/>
                  </a:cubicBezTo>
                  <a:cubicBezTo>
                    <a:pt x="2561" y="19902"/>
                    <a:pt x="1513" y="17771"/>
                    <a:pt x="1573" y="16235"/>
                  </a:cubicBezTo>
                  <a:cubicBezTo>
                    <a:pt x="1608" y="15330"/>
                    <a:pt x="1930" y="14580"/>
                    <a:pt x="2561" y="13949"/>
                  </a:cubicBezTo>
                  <a:cubicBezTo>
                    <a:pt x="2989" y="13520"/>
                    <a:pt x="3454" y="13163"/>
                    <a:pt x="4001" y="12901"/>
                  </a:cubicBezTo>
                  <a:cubicBezTo>
                    <a:pt x="4311" y="12758"/>
                    <a:pt x="4597" y="12580"/>
                    <a:pt x="4859" y="12389"/>
                  </a:cubicBezTo>
                  <a:cubicBezTo>
                    <a:pt x="4942" y="12330"/>
                    <a:pt x="5002" y="12139"/>
                    <a:pt x="4966" y="12044"/>
                  </a:cubicBezTo>
                  <a:cubicBezTo>
                    <a:pt x="4942" y="11961"/>
                    <a:pt x="4787" y="11853"/>
                    <a:pt x="4680" y="11841"/>
                  </a:cubicBezTo>
                  <a:cubicBezTo>
                    <a:pt x="4631" y="11830"/>
                    <a:pt x="4577" y="11826"/>
                    <a:pt x="4521" y="11826"/>
                  </a:cubicBezTo>
                  <a:cubicBezTo>
                    <a:pt x="4399" y="11826"/>
                    <a:pt x="4266" y="11845"/>
                    <a:pt x="4144" y="11853"/>
                  </a:cubicBezTo>
                  <a:cubicBezTo>
                    <a:pt x="4080" y="11857"/>
                    <a:pt x="4017" y="11859"/>
                    <a:pt x="3954" y="11859"/>
                  </a:cubicBezTo>
                  <a:cubicBezTo>
                    <a:pt x="3075" y="11859"/>
                    <a:pt x="2340" y="11473"/>
                    <a:pt x="1751" y="10806"/>
                  </a:cubicBezTo>
                  <a:cubicBezTo>
                    <a:pt x="870" y="9794"/>
                    <a:pt x="561" y="8591"/>
                    <a:pt x="799" y="7269"/>
                  </a:cubicBezTo>
                  <a:cubicBezTo>
                    <a:pt x="1102" y="5556"/>
                    <a:pt x="2324" y="5077"/>
                    <a:pt x="3448" y="5077"/>
                  </a:cubicBezTo>
                  <a:cubicBezTo>
                    <a:pt x="3558" y="5077"/>
                    <a:pt x="3668" y="5082"/>
                    <a:pt x="3775" y="5091"/>
                  </a:cubicBezTo>
                  <a:cubicBezTo>
                    <a:pt x="4430" y="5138"/>
                    <a:pt x="5037" y="5364"/>
                    <a:pt x="5597" y="5722"/>
                  </a:cubicBezTo>
                  <a:cubicBezTo>
                    <a:pt x="5918" y="5924"/>
                    <a:pt x="6228" y="6162"/>
                    <a:pt x="6549" y="6388"/>
                  </a:cubicBezTo>
                  <a:cubicBezTo>
                    <a:pt x="6692" y="6484"/>
                    <a:pt x="6847" y="6615"/>
                    <a:pt x="7002" y="6662"/>
                  </a:cubicBezTo>
                  <a:cubicBezTo>
                    <a:pt x="7062" y="6675"/>
                    <a:pt x="7128" y="6682"/>
                    <a:pt x="7194" y="6682"/>
                  </a:cubicBezTo>
                  <a:cubicBezTo>
                    <a:pt x="7312" y="6682"/>
                    <a:pt x="7430" y="6660"/>
                    <a:pt x="7514" y="6615"/>
                  </a:cubicBezTo>
                  <a:cubicBezTo>
                    <a:pt x="7704" y="6507"/>
                    <a:pt x="7645" y="6305"/>
                    <a:pt x="7585" y="6126"/>
                  </a:cubicBezTo>
                  <a:cubicBezTo>
                    <a:pt x="7049" y="4591"/>
                    <a:pt x="7383" y="3221"/>
                    <a:pt x="8371" y="1983"/>
                  </a:cubicBezTo>
                  <a:cubicBezTo>
                    <a:pt x="9065" y="1122"/>
                    <a:pt x="9912" y="761"/>
                    <a:pt x="10734" y="761"/>
                  </a:cubicBezTo>
                  <a:close/>
                  <a:moveTo>
                    <a:pt x="10725" y="1"/>
                  </a:moveTo>
                  <a:cubicBezTo>
                    <a:pt x="9731" y="1"/>
                    <a:pt x="8697" y="427"/>
                    <a:pt x="7823" y="1459"/>
                  </a:cubicBezTo>
                  <a:cubicBezTo>
                    <a:pt x="7038" y="2412"/>
                    <a:pt x="6621" y="3507"/>
                    <a:pt x="6573" y="4733"/>
                  </a:cubicBezTo>
                  <a:cubicBezTo>
                    <a:pt x="6573" y="4924"/>
                    <a:pt x="6561" y="5126"/>
                    <a:pt x="6537" y="5388"/>
                  </a:cubicBezTo>
                  <a:cubicBezTo>
                    <a:pt x="6264" y="5233"/>
                    <a:pt x="6037" y="5114"/>
                    <a:pt x="5811" y="4972"/>
                  </a:cubicBezTo>
                  <a:cubicBezTo>
                    <a:pt x="5076" y="4541"/>
                    <a:pt x="4294" y="4342"/>
                    <a:pt x="3466" y="4342"/>
                  </a:cubicBezTo>
                  <a:cubicBezTo>
                    <a:pt x="3356" y="4342"/>
                    <a:pt x="3244" y="4345"/>
                    <a:pt x="3132" y="4352"/>
                  </a:cubicBezTo>
                  <a:cubicBezTo>
                    <a:pt x="1739" y="4424"/>
                    <a:pt x="632" y="5269"/>
                    <a:pt x="203" y="6615"/>
                  </a:cubicBezTo>
                  <a:cubicBezTo>
                    <a:pt x="13" y="7234"/>
                    <a:pt x="1" y="7889"/>
                    <a:pt x="49" y="8532"/>
                  </a:cubicBezTo>
                  <a:cubicBezTo>
                    <a:pt x="227" y="10294"/>
                    <a:pt x="1084" y="11580"/>
                    <a:pt x="2704" y="12342"/>
                  </a:cubicBezTo>
                  <a:cubicBezTo>
                    <a:pt x="2811" y="12389"/>
                    <a:pt x="2906" y="12449"/>
                    <a:pt x="3061" y="12520"/>
                  </a:cubicBezTo>
                  <a:cubicBezTo>
                    <a:pt x="2751" y="12794"/>
                    <a:pt x="2466" y="13008"/>
                    <a:pt x="2192" y="13270"/>
                  </a:cubicBezTo>
                  <a:cubicBezTo>
                    <a:pt x="1180" y="14199"/>
                    <a:pt x="703" y="15366"/>
                    <a:pt x="858" y="16747"/>
                  </a:cubicBezTo>
                  <a:cubicBezTo>
                    <a:pt x="1025" y="18211"/>
                    <a:pt x="1704" y="19402"/>
                    <a:pt x="2894" y="20259"/>
                  </a:cubicBezTo>
                  <a:cubicBezTo>
                    <a:pt x="3688" y="20843"/>
                    <a:pt x="4630" y="21129"/>
                    <a:pt x="5608" y="21129"/>
                  </a:cubicBezTo>
                  <a:cubicBezTo>
                    <a:pt x="5628" y="21129"/>
                    <a:pt x="5648" y="21129"/>
                    <a:pt x="5668" y="21128"/>
                  </a:cubicBezTo>
                  <a:cubicBezTo>
                    <a:pt x="7014" y="21093"/>
                    <a:pt x="8109" y="20533"/>
                    <a:pt x="8835" y="19354"/>
                  </a:cubicBezTo>
                  <a:cubicBezTo>
                    <a:pt x="8954" y="19152"/>
                    <a:pt x="9002" y="18878"/>
                    <a:pt x="9300" y="18747"/>
                  </a:cubicBezTo>
                  <a:cubicBezTo>
                    <a:pt x="9705" y="19592"/>
                    <a:pt x="10336" y="20200"/>
                    <a:pt x="11098" y="20664"/>
                  </a:cubicBezTo>
                  <a:cubicBezTo>
                    <a:pt x="11857" y="21122"/>
                    <a:pt x="12630" y="21368"/>
                    <a:pt x="13416" y="21368"/>
                  </a:cubicBezTo>
                  <a:cubicBezTo>
                    <a:pt x="14060" y="21368"/>
                    <a:pt x="14712" y="21203"/>
                    <a:pt x="15372" y="20854"/>
                  </a:cubicBezTo>
                  <a:cubicBezTo>
                    <a:pt x="17301" y="19831"/>
                    <a:pt x="18825" y="16794"/>
                    <a:pt x="17622" y="14116"/>
                  </a:cubicBezTo>
                  <a:cubicBezTo>
                    <a:pt x="17527" y="13901"/>
                    <a:pt x="17420" y="13699"/>
                    <a:pt x="17277" y="13389"/>
                  </a:cubicBezTo>
                  <a:cubicBezTo>
                    <a:pt x="17603" y="13335"/>
                    <a:pt x="17840" y="13281"/>
                    <a:pt x="18051" y="13281"/>
                  </a:cubicBezTo>
                  <a:cubicBezTo>
                    <a:pt x="18071" y="13281"/>
                    <a:pt x="18091" y="13281"/>
                    <a:pt x="18110" y="13282"/>
                  </a:cubicBezTo>
                  <a:cubicBezTo>
                    <a:pt x="18670" y="13246"/>
                    <a:pt x="19182" y="13092"/>
                    <a:pt x="19670" y="12853"/>
                  </a:cubicBezTo>
                  <a:cubicBezTo>
                    <a:pt x="21944" y="11746"/>
                    <a:pt x="22587" y="9234"/>
                    <a:pt x="21146" y="7162"/>
                  </a:cubicBezTo>
                  <a:cubicBezTo>
                    <a:pt x="20317" y="5967"/>
                    <a:pt x="18753" y="5053"/>
                    <a:pt x="17072" y="5053"/>
                  </a:cubicBezTo>
                  <a:cubicBezTo>
                    <a:pt x="16459" y="5053"/>
                    <a:pt x="15831" y="5174"/>
                    <a:pt x="15217" y="5448"/>
                  </a:cubicBezTo>
                  <a:cubicBezTo>
                    <a:pt x="15074" y="5531"/>
                    <a:pt x="14908" y="5567"/>
                    <a:pt x="14693" y="5650"/>
                  </a:cubicBezTo>
                  <a:cubicBezTo>
                    <a:pt x="14717" y="5388"/>
                    <a:pt x="14729" y="5210"/>
                    <a:pt x="14741" y="5031"/>
                  </a:cubicBezTo>
                  <a:cubicBezTo>
                    <a:pt x="14812" y="4114"/>
                    <a:pt x="14693" y="3233"/>
                    <a:pt x="14324" y="2388"/>
                  </a:cubicBezTo>
                  <a:cubicBezTo>
                    <a:pt x="13709" y="1021"/>
                    <a:pt x="12264" y="1"/>
                    <a:pt x="1072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36" name="Google Shape;1336;p35"/>
            <p:cNvSpPr/>
            <p:nvPr/>
          </p:nvSpPr>
          <p:spPr>
            <a:xfrm>
              <a:off x="1840475" y="2940600"/>
              <a:ext cx="525975" cy="496600"/>
            </a:xfrm>
            <a:custGeom>
              <a:avLst/>
              <a:gdLst/>
              <a:ahLst/>
              <a:cxnLst/>
              <a:rect l="l" t="t" r="r" b="b"/>
              <a:pathLst>
                <a:path w="21039" h="19864" extrusionOk="0">
                  <a:moveTo>
                    <a:pt x="10174" y="1"/>
                  </a:moveTo>
                  <a:cubicBezTo>
                    <a:pt x="9352" y="1"/>
                    <a:pt x="8505" y="362"/>
                    <a:pt x="7811" y="1223"/>
                  </a:cubicBezTo>
                  <a:cubicBezTo>
                    <a:pt x="6823" y="2461"/>
                    <a:pt x="6489" y="3831"/>
                    <a:pt x="7025" y="5366"/>
                  </a:cubicBezTo>
                  <a:cubicBezTo>
                    <a:pt x="7085" y="5545"/>
                    <a:pt x="7144" y="5747"/>
                    <a:pt x="6954" y="5855"/>
                  </a:cubicBezTo>
                  <a:cubicBezTo>
                    <a:pt x="6870" y="5900"/>
                    <a:pt x="6752" y="5922"/>
                    <a:pt x="6634" y="5922"/>
                  </a:cubicBezTo>
                  <a:cubicBezTo>
                    <a:pt x="6568" y="5922"/>
                    <a:pt x="6502" y="5915"/>
                    <a:pt x="6442" y="5902"/>
                  </a:cubicBezTo>
                  <a:cubicBezTo>
                    <a:pt x="6287" y="5855"/>
                    <a:pt x="6132" y="5724"/>
                    <a:pt x="5989" y="5628"/>
                  </a:cubicBezTo>
                  <a:cubicBezTo>
                    <a:pt x="5668" y="5402"/>
                    <a:pt x="5358" y="5164"/>
                    <a:pt x="5037" y="4962"/>
                  </a:cubicBezTo>
                  <a:cubicBezTo>
                    <a:pt x="4477" y="4604"/>
                    <a:pt x="3870" y="4378"/>
                    <a:pt x="3215" y="4331"/>
                  </a:cubicBezTo>
                  <a:cubicBezTo>
                    <a:pt x="3108" y="4322"/>
                    <a:pt x="2998" y="4317"/>
                    <a:pt x="2888" y="4317"/>
                  </a:cubicBezTo>
                  <a:cubicBezTo>
                    <a:pt x="1764" y="4317"/>
                    <a:pt x="542" y="4796"/>
                    <a:pt x="239" y="6509"/>
                  </a:cubicBezTo>
                  <a:cubicBezTo>
                    <a:pt x="1" y="7831"/>
                    <a:pt x="310" y="9034"/>
                    <a:pt x="1191" y="10046"/>
                  </a:cubicBezTo>
                  <a:cubicBezTo>
                    <a:pt x="1780" y="10713"/>
                    <a:pt x="2515" y="11099"/>
                    <a:pt x="3394" y="11099"/>
                  </a:cubicBezTo>
                  <a:cubicBezTo>
                    <a:pt x="3457" y="11099"/>
                    <a:pt x="3520" y="11097"/>
                    <a:pt x="3584" y="11093"/>
                  </a:cubicBezTo>
                  <a:cubicBezTo>
                    <a:pt x="3706" y="11085"/>
                    <a:pt x="3839" y="11066"/>
                    <a:pt x="3961" y="11066"/>
                  </a:cubicBezTo>
                  <a:cubicBezTo>
                    <a:pt x="4017" y="11066"/>
                    <a:pt x="4071" y="11070"/>
                    <a:pt x="4120" y="11081"/>
                  </a:cubicBezTo>
                  <a:cubicBezTo>
                    <a:pt x="4227" y="11093"/>
                    <a:pt x="4382" y="11201"/>
                    <a:pt x="4406" y="11284"/>
                  </a:cubicBezTo>
                  <a:cubicBezTo>
                    <a:pt x="4442" y="11379"/>
                    <a:pt x="4382" y="11570"/>
                    <a:pt x="4299" y="11629"/>
                  </a:cubicBezTo>
                  <a:cubicBezTo>
                    <a:pt x="4037" y="11820"/>
                    <a:pt x="3751" y="11998"/>
                    <a:pt x="3441" y="12141"/>
                  </a:cubicBezTo>
                  <a:cubicBezTo>
                    <a:pt x="2894" y="12403"/>
                    <a:pt x="2429" y="12760"/>
                    <a:pt x="2001" y="13189"/>
                  </a:cubicBezTo>
                  <a:cubicBezTo>
                    <a:pt x="1370" y="13820"/>
                    <a:pt x="1048" y="14570"/>
                    <a:pt x="1013" y="15475"/>
                  </a:cubicBezTo>
                  <a:cubicBezTo>
                    <a:pt x="953" y="17011"/>
                    <a:pt x="2001" y="19142"/>
                    <a:pt x="4346" y="19571"/>
                  </a:cubicBezTo>
                  <a:cubicBezTo>
                    <a:pt x="4595" y="19616"/>
                    <a:pt x="4837" y="19639"/>
                    <a:pt x="5070" y="19639"/>
                  </a:cubicBezTo>
                  <a:cubicBezTo>
                    <a:pt x="6410" y="19639"/>
                    <a:pt x="7469" y="18892"/>
                    <a:pt x="7966" y="17523"/>
                  </a:cubicBezTo>
                  <a:cubicBezTo>
                    <a:pt x="8085" y="17201"/>
                    <a:pt x="8097" y="16868"/>
                    <a:pt x="8168" y="16535"/>
                  </a:cubicBezTo>
                  <a:cubicBezTo>
                    <a:pt x="8252" y="16332"/>
                    <a:pt x="8323" y="16177"/>
                    <a:pt x="8383" y="16034"/>
                  </a:cubicBezTo>
                  <a:cubicBezTo>
                    <a:pt x="8740" y="16094"/>
                    <a:pt x="8871" y="16320"/>
                    <a:pt x="8978" y="16558"/>
                  </a:cubicBezTo>
                  <a:cubicBezTo>
                    <a:pt x="9121" y="16880"/>
                    <a:pt x="9240" y="17225"/>
                    <a:pt x="9406" y="17547"/>
                  </a:cubicBezTo>
                  <a:cubicBezTo>
                    <a:pt x="9883" y="18559"/>
                    <a:pt x="10669" y="19237"/>
                    <a:pt x="11716" y="19630"/>
                  </a:cubicBezTo>
                  <a:cubicBezTo>
                    <a:pt x="12118" y="19787"/>
                    <a:pt x="12512" y="19864"/>
                    <a:pt x="12899" y="19864"/>
                  </a:cubicBezTo>
                  <a:cubicBezTo>
                    <a:pt x="13510" y="19864"/>
                    <a:pt x="14100" y="19673"/>
                    <a:pt x="14669" y="19309"/>
                  </a:cubicBezTo>
                  <a:cubicBezTo>
                    <a:pt x="16419" y="18201"/>
                    <a:pt x="17669" y="15189"/>
                    <a:pt x="15895" y="12820"/>
                  </a:cubicBezTo>
                  <a:cubicBezTo>
                    <a:pt x="15788" y="12665"/>
                    <a:pt x="15657" y="12534"/>
                    <a:pt x="15562" y="12391"/>
                  </a:cubicBezTo>
                  <a:cubicBezTo>
                    <a:pt x="15407" y="12117"/>
                    <a:pt x="15526" y="11855"/>
                    <a:pt x="15836" y="11808"/>
                  </a:cubicBezTo>
                  <a:cubicBezTo>
                    <a:pt x="16006" y="11788"/>
                    <a:pt x="16177" y="11779"/>
                    <a:pt x="16345" y="11779"/>
                  </a:cubicBezTo>
                  <a:cubicBezTo>
                    <a:pt x="16483" y="11779"/>
                    <a:pt x="16619" y="11785"/>
                    <a:pt x="16753" y="11796"/>
                  </a:cubicBezTo>
                  <a:cubicBezTo>
                    <a:pt x="16779" y="11796"/>
                    <a:pt x="16806" y="11796"/>
                    <a:pt x="16832" y="11796"/>
                  </a:cubicBezTo>
                  <a:cubicBezTo>
                    <a:pt x="17659" y="11796"/>
                    <a:pt x="18418" y="11615"/>
                    <a:pt x="19122" y="11177"/>
                  </a:cubicBezTo>
                  <a:cubicBezTo>
                    <a:pt x="20646" y="10248"/>
                    <a:pt x="21039" y="8534"/>
                    <a:pt x="20110" y="7010"/>
                  </a:cubicBezTo>
                  <a:cubicBezTo>
                    <a:pt x="19451" y="5939"/>
                    <a:pt x="18063" y="5015"/>
                    <a:pt x="16531" y="5015"/>
                  </a:cubicBezTo>
                  <a:cubicBezTo>
                    <a:pt x="15712" y="5015"/>
                    <a:pt x="14851" y="5279"/>
                    <a:pt x="14038" y="5926"/>
                  </a:cubicBezTo>
                  <a:cubicBezTo>
                    <a:pt x="13871" y="6057"/>
                    <a:pt x="13740" y="6224"/>
                    <a:pt x="13562" y="6331"/>
                  </a:cubicBezTo>
                  <a:cubicBezTo>
                    <a:pt x="13482" y="6380"/>
                    <a:pt x="13370" y="6405"/>
                    <a:pt x="13266" y="6405"/>
                  </a:cubicBezTo>
                  <a:cubicBezTo>
                    <a:pt x="13245" y="6405"/>
                    <a:pt x="13224" y="6404"/>
                    <a:pt x="13205" y="6402"/>
                  </a:cubicBezTo>
                  <a:cubicBezTo>
                    <a:pt x="13026" y="6355"/>
                    <a:pt x="12978" y="6176"/>
                    <a:pt x="13026" y="6033"/>
                  </a:cubicBezTo>
                  <a:cubicBezTo>
                    <a:pt x="13097" y="5676"/>
                    <a:pt x="13216" y="5331"/>
                    <a:pt x="13312" y="4985"/>
                  </a:cubicBezTo>
                  <a:cubicBezTo>
                    <a:pt x="13574" y="3950"/>
                    <a:pt x="13514" y="2938"/>
                    <a:pt x="13085" y="1949"/>
                  </a:cubicBezTo>
                  <a:cubicBezTo>
                    <a:pt x="12565" y="802"/>
                    <a:pt x="11398" y="1"/>
                    <a:pt x="101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37" name="Google Shape;1337;p35"/>
            <p:cNvSpPr/>
            <p:nvPr/>
          </p:nvSpPr>
          <p:spPr>
            <a:xfrm>
              <a:off x="2036925" y="3220875"/>
              <a:ext cx="102425" cy="41725"/>
            </a:xfrm>
            <a:custGeom>
              <a:avLst/>
              <a:gdLst/>
              <a:ahLst/>
              <a:cxnLst/>
              <a:rect l="l" t="t" r="r" b="b"/>
              <a:pathLst>
                <a:path w="4097" h="1669" extrusionOk="0">
                  <a:moveTo>
                    <a:pt x="390" y="1"/>
                  </a:moveTo>
                  <a:cubicBezTo>
                    <a:pt x="317" y="1"/>
                    <a:pt x="245" y="16"/>
                    <a:pt x="191" y="49"/>
                  </a:cubicBezTo>
                  <a:cubicBezTo>
                    <a:pt x="60" y="120"/>
                    <a:pt x="1" y="299"/>
                    <a:pt x="84" y="442"/>
                  </a:cubicBezTo>
                  <a:cubicBezTo>
                    <a:pt x="167" y="597"/>
                    <a:pt x="274" y="763"/>
                    <a:pt x="405" y="882"/>
                  </a:cubicBezTo>
                  <a:cubicBezTo>
                    <a:pt x="941" y="1383"/>
                    <a:pt x="1560" y="1633"/>
                    <a:pt x="2334" y="1668"/>
                  </a:cubicBezTo>
                  <a:cubicBezTo>
                    <a:pt x="2775" y="1633"/>
                    <a:pt x="3227" y="1561"/>
                    <a:pt x="3632" y="1311"/>
                  </a:cubicBezTo>
                  <a:cubicBezTo>
                    <a:pt x="3775" y="1216"/>
                    <a:pt x="3930" y="1097"/>
                    <a:pt x="4037" y="966"/>
                  </a:cubicBezTo>
                  <a:cubicBezTo>
                    <a:pt x="4073" y="882"/>
                    <a:pt x="4096" y="704"/>
                    <a:pt x="4037" y="609"/>
                  </a:cubicBezTo>
                  <a:cubicBezTo>
                    <a:pt x="3989" y="537"/>
                    <a:pt x="3823" y="466"/>
                    <a:pt x="3715" y="466"/>
                  </a:cubicBezTo>
                  <a:cubicBezTo>
                    <a:pt x="3573" y="478"/>
                    <a:pt x="3418" y="549"/>
                    <a:pt x="3287" y="621"/>
                  </a:cubicBezTo>
                  <a:cubicBezTo>
                    <a:pt x="2945" y="793"/>
                    <a:pt x="2618" y="876"/>
                    <a:pt x="2302" y="876"/>
                  </a:cubicBezTo>
                  <a:cubicBezTo>
                    <a:pt x="1791" y="876"/>
                    <a:pt x="1309" y="661"/>
                    <a:pt x="846" y="263"/>
                  </a:cubicBezTo>
                  <a:cubicBezTo>
                    <a:pt x="763" y="180"/>
                    <a:pt x="667" y="73"/>
                    <a:pt x="548" y="25"/>
                  </a:cubicBezTo>
                  <a:cubicBezTo>
                    <a:pt x="502" y="10"/>
                    <a:pt x="446" y="1"/>
                    <a:pt x="3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38" name="Google Shape;1338;p35"/>
            <p:cNvSpPr/>
            <p:nvPr/>
          </p:nvSpPr>
          <p:spPr>
            <a:xfrm>
              <a:off x="2011925" y="3155700"/>
              <a:ext cx="18775" cy="19275"/>
            </a:xfrm>
            <a:custGeom>
              <a:avLst/>
              <a:gdLst/>
              <a:ahLst/>
              <a:cxnLst/>
              <a:rect l="l" t="t" r="r" b="b"/>
              <a:pathLst>
                <a:path w="751" h="771" extrusionOk="0">
                  <a:moveTo>
                    <a:pt x="375" y="0"/>
                  </a:moveTo>
                  <a:cubicBezTo>
                    <a:pt x="369" y="0"/>
                    <a:pt x="363" y="1"/>
                    <a:pt x="358" y="1"/>
                  </a:cubicBezTo>
                  <a:cubicBezTo>
                    <a:pt x="167" y="13"/>
                    <a:pt x="1" y="215"/>
                    <a:pt x="1" y="418"/>
                  </a:cubicBezTo>
                  <a:cubicBezTo>
                    <a:pt x="1" y="608"/>
                    <a:pt x="151" y="771"/>
                    <a:pt x="335" y="771"/>
                  </a:cubicBezTo>
                  <a:cubicBezTo>
                    <a:pt x="358" y="771"/>
                    <a:pt x="382" y="768"/>
                    <a:pt x="405" y="763"/>
                  </a:cubicBezTo>
                  <a:cubicBezTo>
                    <a:pt x="620" y="715"/>
                    <a:pt x="751" y="525"/>
                    <a:pt x="715" y="311"/>
                  </a:cubicBezTo>
                  <a:cubicBezTo>
                    <a:pt x="703" y="161"/>
                    <a:pt x="536" y="0"/>
                    <a:pt x="3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39" name="Google Shape;1339;p35"/>
            <p:cNvSpPr/>
            <p:nvPr/>
          </p:nvSpPr>
          <p:spPr>
            <a:xfrm>
              <a:off x="2153300" y="3182800"/>
              <a:ext cx="17900" cy="18775"/>
            </a:xfrm>
            <a:custGeom>
              <a:avLst/>
              <a:gdLst/>
              <a:ahLst/>
              <a:cxnLst/>
              <a:rect l="l" t="t" r="r" b="b"/>
              <a:pathLst>
                <a:path w="716" h="751" extrusionOk="0">
                  <a:moveTo>
                    <a:pt x="382" y="0"/>
                  </a:moveTo>
                  <a:cubicBezTo>
                    <a:pt x="180" y="0"/>
                    <a:pt x="1" y="179"/>
                    <a:pt x="25" y="405"/>
                  </a:cubicBezTo>
                  <a:cubicBezTo>
                    <a:pt x="25" y="596"/>
                    <a:pt x="168" y="751"/>
                    <a:pt x="346" y="751"/>
                  </a:cubicBezTo>
                  <a:cubicBezTo>
                    <a:pt x="561" y="751"/>
                    <a:pt x="715" y="572"/>
                    <a:pt x="703" y="346"/>
                  </a:cubicBezTo>
                  <a:cubicBezTo>
                    <a:pt x="692" y="167"/>
                    <a:pt x="537" y="0"/>
                    <a:pt x="3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340" name="Google Shape;1340;p35"/>
          <p:cNvGrpSpPr/>
          <p:nvPr/>
        </p:nvGrpSpPr>
        <p:grpSpPr>
          <a:xfrm>
            <a:off x="9523275" y="404379"/>
            <a:ext cx="925429" cy="924128"/>
            <a:chOff x="1959000" y="1291425"/>
            <a:chExt cx="286025" cy="279000"/>
          </a:xfrm>
        </p:grpSpPr>
        <p:sp>
          <p:nvSpPr>
            <p:cNvPr id="1341" name="Google Shape;1341;p35"/>
            <p:cNvSpPr/>
            <p:nvPr/>
          </p:nvSpPr>
          <p:spPr>
            <a:xfrm>
              <a:off x="1959000" y="1291425"/>
              <a:ext cx="286025" cy="279000"/>
            </a:xfrm>
            <a:custGeom>
              <a:avLst/>
              <a:gdLst/>
              <a:ahLst/>
              <a:cxnLst/>
              <a:rect l="l" t="t" r="r" b="b"/>
              <a:pathLst>
                <a:path w="11441" h="11160" extrusionOk="0">
                  <a:moveTo>
                    <a:pt x="5924" y="1014"/>
                  </a:moveTo>
                  <a:cubicBezTo>
                    <a:pt x="8501" y="1014"/>
                    <a:pt x="10513" y="3281"/>
                    <a:pt x="10142" y="5897"/>
                  </a:cubicBezTo>
                  <a:cubicBezTo>
                    <a:pt x="9845" y="8016"/>
                    <a:pt x="8356" y="9647"/>
                    <a:pt x="6320" y="10052"/>
                  </a:cubicBezTo>
                  <a:cubicBezTo>
                    <a:pt x="6035" y="10112"/>
                    <a:pt x="5737" y="10112"/>
                    <a:pt x="5439" y="10147"/>
                  </a:cubicBezTo>
                  <a:cubicBezTo>
                    <a:pt x="5432" y="10147"/>
                    <a:pt x="5425" y="10147"/>
                    <a:pt x="5418" y="10147"/>
                  </a:cubicBezTo>
                  <a:cubicBezTo>
                    <a:pt x="2821" y="10147"/>
                    <a:pt x="832" y="7973"/>
                    <a:pt x="1094" y="5409"/>
                  </a:cubicBezTo>
                  <a:cubicBezTo>
                    <a:pt x="1332" y="3063"/>
                    <a:pt x="3094" y="1289"/>
                    <a:pt x="5451" y="1039"/>
                  </a:cubicBezTo>
                  <a:cubicBezTo>
                    <a:pt x="5611" y="1022"/>
                    <a:pt x="5768" y="1014"/>
                    <a:pt x="5924" y="1014"/>
                  </a:cubicBezTo>
                  <a:close/>
                  <a:moveTo>
                    <a:pt x="5770" y="0"/>
                  </a:moveTo>
                  <a:cubicBezTo>
                    <a:pt x="2753" y="0"/>
                    <a:pt x="1" y="2577"/>
                    <a:pt x="58" y="5897"/>
                  </a:cubicBezTo>
                  <a:cubicBezTo>
                    <a:pt x="93" y="8838"/>
                    <a:pt x="2439" y="11100"/>
                    <a:pt x="5368" y="11159"/>
                  </a:cubicBezTo>
                  <a:cubicBezTo>
                    <a:pt x="5749" y="11112"/>
                    <a:pt x="6130" y="11088"/>
                    <a:pt x="6499" y="10993"/>
                  </a:cubicBezTo>
                  <a:cubicBezTo>
                    <a:pt x="9011" y="10505"/>
                    <a:pt x="11011" y="8302"/>
                    <a:pt x="11202" y="5849"/>
                  </a:cubicBezTo>
                  <a:cubicBezTo>
                    <a:pt x="11440" y="2754"/>
                    <a:pt x="9285" y="241"/>
                    <a:pt x="6166" y="15"/>
                  </a:cubicBezTo>
                  <a:cubicBezTo>
                    <a:pt x="6033" y="5"/>
                    <a:pt x="5901" y="0"/>
                    <a:pt x="57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42" name="Google Shape;1342;p35"/>
            <p:cNvSpPr/>
            <p:nvPr/>
          </p:nvSpPr>
          <p:spPr>
            <a:xfrm>
              <a:off x="1979800" y="1316750"/>
              <a:ext cx="242025" cy="228375"/>
            </a:xfrm>
            <a:custGeom>
              <a:avLst/>
              <a:gdLst/>
              <a:ahLst/>
              <a:cxnLst/>
              <a:rect l="l" t="t" r="r" b="b"/>
              <a:pathLst>
                <a:path w="9681" h="9135" extrusionOk="0">
                  <a:moveTo>
                    <a:pt x="5092" y="1"/>
                  </a:moveTo>
                  <a:cubicBezTo>
                    <a:pt x="4936" y="1"/>
                    <a:pt x="4779" y="9"/>
                    <a:pt x="4619" y="26"/>
                  </a:cubicBezTo>
                  <a:cubicBezTo>
                    <a:pt x="2262" y="276"/>
                    <a:pt x="500" y="2050"/>
                    <a:pt x="262" y="4396"/>
                  </a:cubicBezTo>
                  <a:cubicBezTo>
                    <a:pt x="0" y="6960"/>
                    <a:pt x="1989" y="9134"/>
                    <a:pt x="4586" y="9134"/>
                  </a:cubicBezTo>
                  <a:cubicBezTo>
                    <a:pt x="4593" y="9134"/>
                    <a:pt x="4600" y="9134"/>
                    <a:pt x="4607" y="9134"/>
                  </a:cubicBezTo>
                  <a:cubicBezTo>
                    <a:pt x="4905" y="9099"/>
                    <a:pt x="5203" y="9099"/>
                    <a:pt x="5488" y="9039"/>
                  </a:cubicBezTo>
                  <a:cubicBezTo>
                    <a:pt x="7524" y="8634"/>
                    <a:pt x="9013" y="7003"/>
                    <a:pt x="9310" y="4884"/>
                  </a:cubicBezTo>
                  <a:cubicBezTo>
                    <a:pt x="9681" y="2268"/>
                    <a:pt x="7669" y="1"/>
                    <a:pt x="509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43" name="Google Shape;1343;p35"/>
            <p:cNvSpPr/>
            <p:nvPr/>
          </p:nvSpPr>
          <p:spPr>
            <a:xfrm>
              <a:off x="2042875" y="1454000"/>
              <a:ext cx="96025" cy="43500"/>
            </a:xfrm>
            <a:custGeom>
              <a:avLst/>
              <a:gdLst/>
              <a:ahLst/>
              <a:cxnLst/>
              <a:rect l="l" t="t" r="r" b="b"/>
              <a:pathLst>
                <a:path w="3841" h="1740" extrusionOk="0">
                  <a:moveTo>
                    <a:pt x="3404" y="0"/>
                  </a:moveTo>
                  <a:cubicBezTo>
                    <a:pt x="3345" y="0"/>
                    <a:pt x="3281" y="12"/>
                    <a:pt x="3215" y="37"/>
                  </a:cubicBezTo>
                  <a:cubicBezTo>
                    <a:pt x="3037" y="120"/>
                    <a:pt x="2894" y="239"/>
                    <a:pt x="2739" y="358"/>
                  </a:cubicBezTo>
                  <a:cubicBezTo>
                    <a:pt x="2464" y="577"/>
                    <a:pt x="2185" y="688"/>
                    <a:pt x="1902" y="688"/>
                  </a:cubicBezTo>
                  <a:cubicBezTo>
                    <a:pt x="1648" y="688"/>
                    <a:pt x="1391" y="598"/>
                    <a:pt x="1132" y="418"/>
                  </a:cubicBezTo>
                  <a:cubicBezTo>
                    <a:pt x="1013" y="323"/>
                    <a:pt x="894" y="215"/>
                    <a:pt x="775" y="144"/>
                  </a:cubicBezTo>
                  <a:cubicBezTo>
                    <a:pt x="666" y="76"/>
                    <a:pt x="549" y="19"/>
                    <a:pt x="433" y="19"/>
                  </a:cubicBezTo>
                  <a:cubicBezTo>
                    <a:pt x="346" y="19"/>
                    <a:pt x="261" y="51"/>
                    <a:pt x="179" y="132"/>
                  </a:cubicBezTo>
                  <a:cubicBezTo>
                    <a:pt x="1" y="311"/>
                    <a:pt x="1" y="537"/>
                    <a:pt x="120" y="739"/>
                  </a:cubicBezTo>
                  <a:cubicBezTo>
                    <a:pt x="227" y="894"/>
                    <a:pt x="346" y="1049"/>
                    <a:pt x="477" y="1168"/>
                  </a:cubicBezTo>
                  <a:cubicBezTo>
                    <a:pt x="882" y="1525"/>
                    <a:pt x="1358" y="1692"/>
                    <a:pt x="1965" y="1739"/>
                  </a:cubicBezTo>
                  <a:cubicBezTo>
                    <a:pt x="2537" y="1704"/>
                    <a:pt x="3096" y="1513"/>
                    <a:pt x="3513" y="1013"/>
                  </a:cubicBezTo>
                  <a:cubicBezTo>
                    <a:pt x="3632" y="858"/>
                    <a:pt x="3716" y="680"/>
                    <a:pt x="3763" y="501"/>
                  </a:cubicBezTo>
                  <a:cubicBezTo>
                    <a:pt x="3840" y="212"/>
                    <a:pt x="3659" y="0"/>
                    <a:pt x="34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44" name="Google Shape;1344;p35"/>
            <p:cNvSpPr/>
            <p:nvPr/>
          </p:nvSpPr>
          <p:spPr>
            <a:xfrm>
              <a:off x="2140800" y="1387925"/>
              <a:ext cx="24450" cy="25950"/>
            </a:xfrm>
            <a:custGeom>
              <a:avLst/>
              <a:gdLst/>
              <a:ahLst/>
              <a:cxnLst/>
              <a:rect l="l" t="t" r="r" b="b"/>
              <a:pathLst>
                <a:path w="978" h="1038" extrusionOk="0">
                  <a:moveTo>
                    <a:pt x="471" y="0"/>
                  </a:moveTo>
                  <a:cubicBezTo>
                    <a:pt x="228" y="0"/>
                    <a:pt x="1" y="234"/>
                    <a:pt x="1" y="513"/>
                  </a:cubicBezTo>
                  <a:cubicBezTo>
                    <a:pt x="1" y="775"/>
                    <a:pt x="227" y="1013"/>
                    <a:pt x="477" y="1037"/>
                  </a:cubicBezTo>
                  <a:cubicBezTo>
                    <a:pt x="483" y="1037"/>
                    <a:pt x="489" y="1037"/>
                    <a:pt x="495" y="1037"/>
                  </a:cubicBezTo>
                  <a:cubicBezTo>
                    <a:pt x="750" y="1037"/>
                    <a:pt x="977" y="792"/>
                    <a:pt x="977" y="525"/>
                  </a:cubicBezTo>
                  <a:cubicBezTo>
                    <a:pt x="977" y="275"/>
                    <a:pt x="739" y="25"/>
                    <a:pt x="489" y="1"/>
                  </a:cubicBezTo>
                  <a:cubicBezTo>
                    <a:pt x="483" y="1"/>
                    <a:pt x="477" y="0"/>
                    <a:pt x="4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45" name="Google Shape;1345;p35"/>
            <p:cNvSpPr/>
            <p:nvPr/>
          </p:nvSpPr>
          <p:spPr>
            <a:xfrm>
              <a:off x="2035150" y="1384650"/>
              <a:ext cx="22350" cy="22650"/>
            </a:xfrm>
            <a:custGeom>
              <a:avLst/>
              <a:gdLst/>
              <a:ahLst/>
              <a:cxnLst/>
              <a:rect l="l" t="t" r="r" b="b"/>
              <a:pathLst>
                <a:path w="894" h="906" extrusionOk="0">
                  <a:moveTo>
                    <a:pt x="441" y="1"/>
                  </a:moveTo>
                  <a:cubicBezTo>
                    <a:pt x="203" y="1"/>
                    <a:pt x="0" y="191"/>
                    <a:pt x="0" y="441"/>
                  </a:cubicBezTo>
                  <a:cubicBezTo>
                    <a:pt x="0" y="680"/>
                    <a:pt x="203" y="906"/>
                    <a:pt x="441" y="906"/>
                  </a:cubicBezTo>
                  <a:cubicBezTo>
                    <a:pt x="667" y="906"/>
                    <a:pt x="893" y="703"/>
                    <a:pt x="893" y="465"/>
                  </a:cubicBezTo>
                  <a:cubicBezTo>
                    <a:pt x="893" y="227"/>
                    <a:pt x="679" y="13"/>
                    <a:pt x="4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352" name="Google Shape;1352;p35"/>
          <p:cNvGrpSpPr/>
          <p:nvPr/>
        </p:nvGrpSpPr>
        <p:grpSpPr>
          <a:xfrm>
            <a:off x="8295506" y="817052"/>
            <a:ext cx="487449" cy="524997"/>
            <a:chOff x="713250" y="2576650"/>
            <a:chExt cx="273275" cy="294325"/>
          </a:xfrm>
        </p:grpSpPr>
        <p:sp>
          <p:nvSpPr>
            <p:cNvPr id="1353" name="Google Shape;1353;p35"/>
            <p:cNvSpPr/>
            <p:nvPr/>
          </p:nvSpPr>
          <p:spPr>
            <a:xfrm>
              <a:off x="713250" y="2576650"/>
              <a:ext cx="273275" cy="294325"/>
            </a:xfrm>
            <a:custGeom>
              <a:avLst/>
              <a:gdLst/>
              <a:ahLst/>
              <a:cxnLst/>
              <a:rect l="l" t="t" r="r" b="b"/>
              <a:pathLst>
                <a:path w="10931" h="11773" extrusionOk="0">
                  <a:moveTo>
                    <a:pt x="4739" y="1065"/>
                  </a:moveTo>
                  <a:cubicBezTo>
                    <a:pt x="4894" y="1172"/>
                    <a:pt x="5049" y="1244"/>
                    <a:pt x="5156" y="1375"/>
                  </a:cubicBezTo>
                  <a:cubicBezTo>
                    <a:pt x="5382" y="1660"/>
                    <a:pt x="5585" y="1958"/>
                    <a:pt x="5799" y="2256"/>
                  </a:cubicBezTo>
                  <a:cubicBezTo>
                    <a:pt x="6137" y="2751"/>
                    <a:pt x="6344" y="2943"/>
                    <a:pt x="6724" y="2943"/>
                  </a:cubicBezTo>
                  <a:cubicBezTo>
                    <a:pt x="6893" y="2943"/>
                    <a:pt x="7095" y="2905"/>
                    <a:pt x="7359" y="2839"/>
                  </a:cubicBezTo>
                  <a:cubicBezTo>
                    <a:pt x="7656" y="2756"/>
                    <a:pt x="7954" y="2660"/>
                    <a:pt x="8252" y="2577"/>
                  </a:cubicBezTo>
                  <a:cubicBezTo>
                    <a:pt x="8496" y="2516"/>
                    <a:pt x="8659" y="2486"/>
                    <a:pt x="8827" y="2486"/>
                  </a:cubicBezTo>
                  <a:cubicBezTo>
                    <a:pt x="8987" y="2486"/>
                    <a:pt x="9151" y="2513"/>
                    <a:pt x="9395" y="2565"/>
                  </a:cubicBezTo>
                  <a:cubicBezTo>
                    <a:pt x="9549" y="2756"/>
                    <a:pt x="9478" y="2970"/>
                    <a:pt x="9383" y="3149"/>
                  </a:cubicBezTo>
                  <a:cubicBezTo>
                    <a:pt x="9204" y="3518"/>
                    <a:pt x="9025" y="3911"/>
                    <a:pt x="8799" y="4244"/>
                  </a:cubicBezTo>
                  <a:cubicBezTo>
                    <a:pt x="8347" y="4923"/>
                    <a:pt x="8406" y="5542"/>
                    <a:pt x="8847" y="6185"/>
                  </a:cubicBezTo>
                  <a:cubicBezTo>
                    <a:pt x="9121" y="6554"/>
                    <a:pt x="9335" y="6970"/>
                    <a:pt x="9549" y="7387"/>
                  </a:cubicBezTo>
                  <a:cubicBezTo>
                    <a:pt x="9740" y="7744"/>
                    <a:pt x="9930" y="8113"/>
                    <a:pt x="9907" y="8590"/>
                  </a:cubicBezTo>
                  <a:cubicBezTo>
                    <a:pt x="9795" y="8590"/>
                    <a:pt x="9684" y="8606"/>
                    <a:pt x="9584" y="8606"/>
                  </a:cubicBezTo>
                  <a:cubicBezTo>
                    <a:pt x="9533" y="8606"/>
                    <a:pt x="9486" y="8602"/>
                    <a:pt x="9442" y="8590"/>
                  </a:cubicBezTo>
                  <a:cubicBezTo>
                    <a:pt x="8621" y="8399"/>
                    <a:pt x="7775" y="8221"/>
                    <a:pt x="6978" y="7959"/>
                  </a:cubicBezTo>
                  <a:cubicBezTo>
                    <a:pt x="6774" y="7888"/>
                    <a:pt x="6584" y="7854"/>
                    <a:pt x="6406" y="7854"/>
                  </a:cubicBezTo>
                  <a:cubicBezTo>
                    <a:pt x="6011" y="7854"/>
                    <a:pt x="5674" y="8024"/>
                    <a:pt x="5370" y="8352"/>
                  </a:cubicBezTo>
                  <a:cubicBezTo>
                    <a:pt x="4858" y="8911"/>
                    <a:pt x="4358" y="9471"/>
                    <a:pt x="3834" y="10007"/>
                  </a:cubicBezTo>
                  <a:cubicBezTo>
                    <a:pt x="3608" y="10245"/>
                    <a:pt x="3406" y="10519"/>
                    <a:pt x="3060" y="10673"/>
                  </a:cubicBezTo>
                  <a:cubicBezTo>
                    <a:pt x="2906" y="10364"/>
                    <a:pt x="2894" y="10054"/>
                    <a:pt x="2894" y="9757"/>
                  </a:cubicBezTo>
                  <a:cubicBezTo>
                    <a:pt x="2894" y="9233"/>
                    <a:pt x="2929" y="8733"/>
                    <a:pt x="2953" y="8209"/>
                  </a:cubicBezTo>
                  <a:cubicBezTo>
                    <a:pt x="2977" y="7971"/>
                    <a:pt x="3001" y="7744"/>
                    <a:pt x="2989" y="7506"/>
                  </a:cubicBezTo>
                  <a:cubicBezTo>
                    <a:pt x="2953" y="7018"/>
                    <a:pt x="2703" y="6768"/>
                    <a:pt x="2215" y="6685"/>
                  </a:cubicBezTo>
                  <a:cubicBezTo>
                    <a:pt x="1929" y="6649"/>
                    <a:pt x="1644" y="6625"/>
                    <a:pt x="1370" y="6589"/>
                  </a:cubicBezTo>
                  <a:cubicBezTo>
                    <a:pt x="1322" y="6566"/>
                    <a:pt x="1275" y="6530"/>
                    <a:pt x="1215" y="6482"/>
                  </a:cubicBezTo>
                  <a:cubicBezTo>
                    <a:pt x="1346" y="6197"/>
                    <a:pt x="1608" y="6066"/>
                    <a:pt x="1858" y="5911"/>
                  </a:cubicBezTo>
                  <a:cubicBezTo>
                    <a:pt x="2275" y="5673"/>
                    <a:pt x="2703" y="5435"/>
                    <a:pt x="3144" y="5232"/>
                  </a:cubicBezTo>
                  <a:cubicBezTo>
                    <a:pt x="3668" y="4982"/>
                    <a:pt x="3918" y="4625"/>
                    <a:pt x="3953" y="4030"/>
                  </a:cubicBezTo>
                  <a:cubicBezTo>
                    <a:pt x="4001" y="3315"/>
                    <a:pt x="4144" y="2601"/>
                    <a:pt x="4275" y="1887"/>
                  </a:cubicBezTo>
                  <a:cubicBezTo>
                    <a:pt x="4334" y="1601"/>
                    <a:pt x="4418" y="1267"/>
                    <a:pt x="4739" y="1065"/>
                  </a:cubicBezTo>
                  <a:close/>
                  <a:moveTo>
                    <a:pt x="4667" y="0"/>
                  </a:moveTo>
                  <a:cubicBezTo>
                    <a:pt x="4298" y="0"/>
                    <a:pt x="3961" y="223"/>
                    <a:pt x="3691" y="648"/>
                  </a:cubicBezTo>
                  <a:cubicBezTo>
                    <a:pt x="3584" y="803"/>
                    <a:pt x="3477" y="1005"/>
                    <a:pt x="3418" y="1196"/>
                  </a:cubicBezTo>
                  <a:cubicBezTo>
                    <a:pt x="3299" y="1577"/>
                    <a:pt x="3168" y="1982"/>
                    <a:pt x="3096" y="2387"/>
                  </a:cubicBezTo>
                  <a:cubicBezTo>
                    <a:pt x="2989" y="2970"/>
                    <a:pt x="2929" y="3565"/>
                    <a:pt x="2822" y="4256"/>
                  </a:cubicBezTo>
                  <a:cubicBezTo>
                    <a:pt x="2560" y="4399"/>
                    <a:pt x="2275" y="4530"/>
                    <a:pt x="2025" y="4708"/>
                  </a:cubicBezTo>
                  <a:cubicBezTo>
                    <a:pt x="1608" y="4958"/>
                    <a:pt x="1191" y="5208"/>
                    <a:pt x="786" y="5494"/>
                  </a:cubicBezTo>
                  <a:cubicBezTo>
                    <a:pt x="489" y="5708"/>
                    <a:pt x="262" y="6006"/>
                    <a:pt x="143" y="6363"/>
                  </a:cubicBezTo>
                  <a:cubicBezTo>
                    <a:pt x="1" y="6804"/>
                    <a:pt x="132" y="7197"/>
                    <a:pt x="548" y="7399"/>
                  </a:cubicBezTo>
                  <a:cubicBezTo>
                    <a:pt x="739" y="7506"/>
                    <a:pt x="977" y="7554"/>
                    <a:pt x="1203" y="7613"/>
                  </a:cubicBezTo>
                  <a:cubicBezTo>
                    <a:pt x="1405" y="7673"/>
                    <a:pt x="1632" y="7697"/>
                    <a:pt x="1882" y="7756"/>
                  </a:cubicBezTo>
                  <a:cubicBezTo>
                    <a:pt x="1882" y="8066"/>
                    <a:pt x="1870" y="8352"/>
                    <a:pt x="1882" y="8637"/>
                  </a:cubicBezTo>
                  <a:cubicBezTo>
                    <a:pt x="1917" y="9280"/>
                    <a:pt x="1941" y="9935"/>
                    <a:pt x="2001" y="10566"/>
                  </a:cubicBezTo>
                  <a:cubicBezTo>
                    <a:pt x="2025" y="10780"/>
                    <a:pt x="2084" y="10983"/>
                    <a:pt x="2167" y="11161"/>
                  </a:cubicBezTo>
                  <a:cubicBezTo>
                    <a:pt x="2354" y="11558"/>
                    <a:pt x="2650" y="11773"/>
                    <a:pt x="2996" y="11773"/>
                  </a:cubicBezTo>
                  <a:cubicBezTo>
                    <a:pt x="3159" y="11773"/>
                    <a:pt x="3334" y="11725"/>
                    <a:pt x="3513" y="11626"/>
                  </a:cubicBezTo>
                  <a:cubicBezTo>
                    <a:pt x="3846" y="11435"/>
                    <a:pt x="4144" y="11185"/>
                    <a:pt x="4418" y="10900"/>
                  </a:cubicBezTo>
                  <a:cubicBezTo>
                    <a:pt x="4918" y="10352"/>
                    <a:pt x="5394" y="9768"/>
                    <a:pt x="5894" y="9197"/>
                  </a:cubicBezTo>
                  <a:cubicBezTo>
                    <a:pt x="5989" y="9066"/>
                    <a:pt x="6108" y="8947"/>
                    <a:pt x="6251" y="8804"/>
                  </a:cubicBezTo>
                  <a:cubicBezTo>
                    <a:pt x="6549" y="8887"/>
                    <a:pt x="6811" y="8983"/>
                    <a:pt x="7085" y="9054"/>
                  </a:cubicBezTo>
                  <a:cubicBezTo>
                    <a:pt x="7859" y="9245"/>
                    <a:pt x="8633" y="9435"/>
                    <a:pt x="9418" y="9602"/>
                  </a:cubicBezTo>
                  <a:cubicBezTo>
                    <a:pt x="9553" y="9624"/>
                    <a:pt x="9691" y="9636"/>
                    <a:pt x="9826" y="9636"/>
                  </a:cubicBezTo>
                  <a:cubicBezTo>
                    <a:pt x="9977" y="9636"/>
                    <a:pt x="10125" y="9621"/>
                    <a:pt x="10264" y="9590"/>
                  </a:cubicBezTo>
                  <a:cubicBezTo>
                    <a:pt x="10692" y="9518"/>
                    <a:pt x="10930" y="9221"/>
                    <a:pt x="10930" y="8768"/>
                  </a:cubicBezTo>
                  <a:cubicBezTo>
                    <a:pt x="10930" y="8471"/>
                    <a:pt x="10907" y="8149"/>
                    <a:pt x="10800" y="7863"/>
                  </a:cubicBezTo>
                  <a:cubicBezTo>
                    <a:pt x="10597" y="7328"/>
                    <a:pt x="10359" y="6816"/>
                    <a:pt x="10085" y="6316"/>
                  </a:cubicBezTo>
                  <a:cubicBezTo>
                    <a:pt x="9859" y="5899"/>
                    <a:pt x="9609" y="5506"/>
                    <a:pt x="9359" y="5089"/>
                  </a:cubicBezTo>
                  <a:cubicBezTo>
                    <a:pt x="9502" y="4851"/>
                    <a:pt x="9668" y="4649"/>
                    <a:pt x="9787" y="4423"/>
                  </a:cubicBezTo>
                  <a:cubicBezTo>
                    <a:pt x="10002" y="4018"/>
                    <a:pt x="10252" y="3601"/>
                    <a:pt x="10383" y="3172"/>
                  </a:cubicBezTo>
                  <a:cubicBezTo>
                    <a:pt x="10680" y="2172"/>
                    <a:pt x="10145" y="1494"/>
                    <a:pt x="9109" y="1458"/>
                  </a:cubicBezTo>
                  <a:cubicBezTo>
                    <a:pt x="8954" y="1458"/>
                    <a:pt x="8787" y="1482"/>
                    <a:pt x="8644" y="1506"/>
                  </a:cubicBezTo>
                  <a:cubicBezTo>
                    <a:pt x="8228" y="1601"/>
                    <a:pt x="7799" y="1696"/>
                    <a:pt x="7359" y="1791"/>
                  </a:cubicBezTo>
                  <a:cubicBezTo>
                    <a:pt x="7168" y="1839"/>
                    <a:pt x="6978" y="1863"/>
                    <a:pt x="6763" y="1898"/>
                  </a:cubicBezTo>
                  <a:cubicBezTo>
                    <a:pt x="6573" y="1625"/>
                    <a:pt x="6430" y="1375"/>
                    <a:pt x="6251" y="1160"/>
                  </a:cubicBezTo>
                  <a:cubicBezTo>
                    <a:pt x="6013" y="863"/>
                    <a:pt x="5751" y="553"/>
                    <a:pt x="5454" y="315"/>
                  </a:cubicBezTo>
                  <a:cubicBezTo>
                    <a:pt x="5184" y="103"/>
                    <a:pt x="4918" y="0"/>
                    <a:pt x="46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54" name="Google Shape;1354;p35"/>
            <p:cNvSpPr/>
            <p:nvPr/>
          </p:nvSpPr>
          <p:spPr>
            <a:xfrm>
              <a:off x="743600" y="2603275"/>
              <a:ext cx="217925" cy="240225"/>
            </a:xfrm>
            <a:custGeom>
              <a:avLst/>
              <a:gdLst/>
              <a:ahLst/>
              <a:cxnLst/>
              <a:rect l="l" t="t" r="r" b="b"/>
              <a:pathLst>
                <a:path w="8717" h="9609" extrusionOk="0">
                  <a:moveTo>
                    <a:pt x="3525" y="0"/>
                  </a:moveTo>
                  <a:cubicBezTo>
                    <a:pt x="3204" y="202"/>
                    <a:pt x="3120" y="536"/>
                    <a:pt x="3061" y="822"/>
                  </a:cubicBezTo>
                  <a:cubicBezTo>
                    <a:pt x="2930" y="1536"/>
                    <a:pt x="2787" y="2250"/>
                    <a:pt x="2739" y="2965"/>
                  </a:cubicBezTo>
                  <a:cubicBezTo>
                    <a:pt x="2704" y="3560"/>
                    <a:pt x="2454" y="3917"/>
                    <a:pt x="1930" y="4167"/>
                  </a:cubicBezTo>
                  <a:cubicBezTo>
                    <a:pt x="1489" y="4370"/>
                    <a:pt x="1061" y="4608"/>
                    <a:pt x="644" y="4846"/>
                  </a:cubicBezTo>
                  <a:cubicBezTo>
                    <a:pt x="394" y="5001"/>
                    <a:pt x="132" y="5132"/>
                    <a:pt x="1" y="5417"/>
                  </a:cubicBezTo>
                  <a:cubicBezTo>
                    <a:pt x="61" y="5465"/>
                    <a:pt x="108" y="5501"/>
                    <a:pt x="156" y="5524"/>
                  </a:cubicBezTo>
                  <a:cubicBezTo>
                    <a:pt x="430" y="5560"/>
                    <a:pt x="715" y="5584"/>
                    <a:pt x="1001" y="5620"/>
                  </a:cubicBezTo>
                  <a:cubicBezTo>
                    <a:pt x="1489" y="5703"/>
                    <a:pt x="1739" y="5953"/>
                    <a:pt x="1775" y="6441"/>
                  </a:cubicBezTo>
                  <a:cubicBezTo>
                    <a:pt x="1787" y="6679"/>
                    <a:pt x="1763" y="6906"/>
                    <a:pt x="1739" y="7144"/>
                  </a:cubicBezTo>
                  <a:cubicBezTo>
                    <a:pt x="1715" y="7668"/>
                    <a:pt x="1680" y="8168"/>
                    <a:pt x="1680" y="8692"/>
                  </a:cubicBezTo>
                  <a:cubicBezTo>
                    <a:pt x="1680" y="8989"/>
                    <a:pt x="1692" y="9299"/>
                    <a:pt x="1846" y="9608"/>
                  </a:cubicBezTo>
                  <a:cubicBezTo>
                    <a:pt x="2192" y="9454"/>
                    <a:pt x="2394" y="9180"/>
                    <a:pt x="2620" y="8942"/>
                  </a:cubicBezTo>
                  <a:cubicBezTo>
                    <a:pt x="3144" y="8406"/>
                    <a:pt x="3644" y="7846"/>
                    <a:pt x="4156" y="7287"/>
                  </a:cubicBezTo>
                  <a:cubicBezTo>
                    <a:pt x="4460" y="6959"/>
                    <a:pt x="4797" y="6789"/>
                    <a:pt x="5192" y="6789"/>
                  </a:cubicBezTo>
                  <a:cubicBezTo>
                    <a:pt x="5370" y="6789"/>
                    <a:pt x="5560" y="6823"/>
                    <a:pt x="5764" y="6894"/>
                  </a:cubicBezTo>
                  <a:cubicBezTo>
                    <a:pt x="6561" y="7156"/>
                    <a:pt x="7407" y="7334"/>
                    <a:pt x="8228" y="7525"/>
                  </a:cubicBezTo>
                  <a:cubicBezTo>
                    <a:pt x="8272" y="7537"/>
                    <a:pt x="8319" y="7541"/>
                    <a:pt x="8370" y="7541"/>
                  </a:cubicBezTo>
                  <a:cubicBezTo>
                    <a:pt x="8470" y="7541"/>
                    <a:pt x="8581" y="7525"/>
                    <a:pt x="8693" y="7525"/>
                  </a:cubicBezTo>
                  <a:cubicBezTo>
                    <a:pt x="8716" y="7048"/>
                    <a:pt x="8526" y="6679"/>
                    <a:pt x="8335" y="6322"/>
                  </a:cubicBezTo>
                  <a:cubicBezTo>
                    <a:pt x="8121" y="5905"/>
                    <a:pt x="7907" y="5489"/>
                    <a:pt x="7633" y="5120"/>
                  </a:cubicBezTo>
                  <a:cubicBezTo>
                    <a:pt x="7192" y="4477"/>
                    <a:pt x="7133" y="3858"/>
                    <a:pt x="7585" y="3179"/>
                  </a:cubicBezTo>
                  <a:cubicBezTo>
                    <a:pt x="7811" y="2846"/>
                    <a:pt x="7990" y="2453"/>
                    <a:pt x="8169" y="2084"/>
                  </a:cubicBezTo>
                  <a:cubicBezTo>
                    <a:pt x="8264" y="1905"/>
                    <a:pt x="8335" y="1691"/>
                    <a:pt x="8181" y="1500"/>
                  </a:cubicBezTo>
                  <a:cubicBezTo>
                    <a:pt x="7937" y="1448"/>
                    <a:pt x="7773" y="1421"/>
                    <a:pt x="7613" y="1421"/>
                  </a:cubicBezTo>
                  <a:cubicBezTo>
                    <a:pt x="7445" y="1421"/>
                    <a:pt x="7282" y="1451"/>
                    <a:pt x="7038" y="1512"/>
                  </a:cubicBezTo>
                  <a:cubicBezTo>
                    <a:pt x="6740" y="1595"/>
                    <a:pt x="6442" y="1691"/>
                    <a:pt x="6145" y="1774"/>
                  </a:cubicBezTo>
                  <a:cubicBezTo>
                    <a:pt x="5881" y="1840"/>
                    <a:pt x="5679" y="1878"/>
                    <a:pt x="5510" y="1878"/>
                  </a:cubicBezTo>
                  <a:cubicBezTo>
                    <a:pt x="5130" y="1878"/>
                    <a:pt x="4923" y="1686"/>
                    <a:pt x="4585" y="1191"/>
                  </a:cubicBezTo>
                  <a:cubicBezTo>
                    <a:pt x="4371" y="893"/>
                    <a:pt x="4168" y="595"/>
                    <a:pt x="3942" y="310"/>
                  </a:cubicBezTo>
                  <a:cubicBezTo>
                    <a:pt x="3835" y="179"/>
                    <a:pt x="3680" y="107"/>
                    <a:pt x="35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pic>
        <p:nvPicPr>
          <p:cNvPr id="27" name="Picture 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94554" y="469460"/>
            <a:ext cx="956295" cy="946827"/>
          </a:xfrm>
          <a:prstGeom prst="rect">
            <a:avLst/>
          </a:prstGeom>
        </p:spPr>
      </p:pic>
      <p:grpSp>
        <p:nvGrpSpPr>
          <p:cNvPr id="1346" name="Google Shape;1346;p35"/>
          <p:cNvGrpSpPr/>
          <p:nvPr/>
        </p:nvGrpSpPr>
        <p:grpSpPr>
          <a:xfrm>
            <a:off x="389839" y="3671459"/>
            <a:ext cx="1363597" cy="860872"/>
            <a:chOff x="6096075" y="734650"/>
            <a:chExt cx="709025" cy="447625"/>
          </a:xfrm>
        </p:grpSpPr>
        <p:sp>
          <p:nvSpPr>
            <p:cNvPr id="1347" name="Google Shape;1347;p35"/>
            <p:cNvSpPr/>
            <p:nvPr/>
          </p:nvSpPr>
          <p:spPr>
            <a:xfrm>
              <a:off x="6107675" y="747100"/>
              <a:ext cx="697425" cy="423575"/>
            </a:xfrm>
            <a:custGeom>
              <a:avLst/>
              <a:gdLst/>
              <a:ahLst/>
              <a:cxnLst/>
              <a:rect l="l" t="t" r="r" b="b"/>
              <a:pathLst>
                <a:path w="27897" h="16943" extrusionOk="0">
                  <a:moveTo>
                    <a:pt x="14333" y="1"/>
                  </a:moveTo>
                  <a:cubicBezTo>
                    <a:pt x="14082" y="1"/>
                    <a:pt x="13829" y="12"/>
                    <a:pt x="13574" y="36"/>
                  </a:cubicBezTo>
                  <a:cubicBezTo>
                    <a:pt x="12085" y="190"/>
                    <a:pt x="10776" y="726"/>
                    <a:pt x="9740" y="1845"/>
                  </a:cubicBezTo>
                  <a:cubicBezTo>
                    <a:pt x="9168" y="2452"/>
                    <a:pt x="8656" y="3072"/>
                    <a:pt x="8299" y="3845"/>
                  </a:cubicBezTo>
                  <a:cubicBezTo>
                    <a:pt x="8169" y="4112"/>
                    <a:pt x="8071" y="4229"/>
                    <a:pt x="7936" y="4229"/>
                  </a:cubicBezTo>
                  <a:cubicBezTo>
                    <a:pt x="7836" y="4229"/>
                    <a:pt x="7717" y="4165"/>
                    <a:pt x="7549" y="4048"/>
                  </a:cubicBezTo>
                  <a:cubicBezTo>
                    <a:pt x="7263" y="3834"/>
                    <a:pt x="6966" y="3595"/>
                    <a:pt x="6644" y="3476"/>
                  </a:cubicBezTo>
                  <a:cubicBezTo>
                    <a:pt x="5969" y="3222"/>
                    <a:pt x="5305" y="3093"/>
                    <a:pt x="4658" y="3093"/>
                  </a:cubicBezTo>
                  <a:cubicBezTo>
                    <a:pt x="3605" y="3093"/>
                    <a:pt x="2595" y="3435"/>
                    <a:pt x="1644" y="4143"/>
                  </a:cubicBezTo>
                  <a:cubicBezTo>
                    <a:pt x="524" y="4965"/>
                    <a:pt x="1" y="6131"/>
                    <a:pt x="60" y="7513"/>
                  </a:cubicBezTo>
                  <a:cubicBezTo>
                    <a:pt x="120" y="9108"/>
                    <a:pt x="917" y="10025"/>
                    <a:pt x="2417" y="10334"/>
                  </a:cubicBezTo>
                  <a:cubicBezTo>
                    <a:pt x="3453" y="10513"/>
                    <a:pt x="3453" y="10537"/>
                    <a:pt x="3441" y="11680"/>
                  </a:cubicBezTo>
                  <a:cubicBezTo>
                    <a:pt x="3418" y="12478"/>
                    <a:pt x="3560" y="13299"/>
                    <a:pt x="3894" y="14061"/>
                  </a:cubicBezTo>
                  <a:cubicBezTo>
                    <a:pt x="4489" y="15430"/>
                    <a:pt x="5418" y="16454"/>
                    <a:pt x="6942" y="16799"/>
                  </a:cubicBezTo>
                  <a:cubicBezTo>
                    <a:pt x="7369" y="16892"/>
                    <a:pt x="7791" y="16942"/>
                    <a:pt x="8203" y="16942"/>
                  </a:cubicBezTo>
                  <a:cubicBezTo>
                    <a:pt x="9168" y="16942"/>
                    <a:pt x="10084" y="16668"/>
                    <a:pt x="10919" y="16026"/>
                  </a:cubicBezTo>
                  <a:cubicBezTo>
                    <a:pt x="11097" y="15871"/>
                    <a:pt x="11288" y="15740"/>
                    <a:pt x="11466" y="15597"/>
                  </a:cubicBezTo>
                  <a:cubicBezTo>
                    <a:pt x="11647" y="15460"/>
                    <a:pt x="11752" y="15388"/>
                    <a:pt x="11858" y="15388"/>
                  </a:cubicBezTo>
                  <a:cubicBezTo>
                    <a:pt x="11954" y="15388"/>
                    <a:pt x="12051" y="15448"/>
                    <a:pt x="12204" y="15573"/>
                  </a:cubicBezTo>
                  <a:cubicBezTo>
                    <a:pt x="12669" y="15930"/>
                    <a:pt x="13181" y="16168"/>
                    <a:pt x="13728" y="16335"/>
                  </a:cubicBezTo>
                  <a:cubicBezTo>
                    <a:pt x="14328" y="16517"/>
                    <a:pt x="14933" y="16593"/>
                    <a:pt x="15540" y="16593"/>
                  </a:cubicBezTo>
                  <a:cubicBezTo>
                    <a:pt x="15884" y="16593"/>
                    <a:pt x="16229" y="16569"/>
                    <a:pt x="16574" y="16526"/>
                  </a:cubicBezTo>
                  <a:cubicBezTo>
                    <a:pt x="18193" y="16311"/>
                    <a:pt x="19396" y="15478"/>
                    <a:pt x="20086" y="13942"/>
                  </a:cubicBezTo>
                  <a:cubicBezTo>
                    <a:pt x="20170" y="13751"/>
                    <a:pt x="20241" y="13549"/>
                    <a:pt x="20336" y="13370"/>
                  </a:cubicBezTo>
                  <a:cubicBezTo>
                    <a:pt x="20534" y="12966"/>
                    <a:pt x="20664" y="12833"/>
                    <a:pt x="20961" y="12833"/>
                  </a:cubicBezTo>
                  <a:cubicBezTo>
                    <a:pt x="21058" y="12833"/>
                    <a:pt x="21173" y="12847"/>
                    <a:pt x="21313" y="12870"/>
                  </a:cubicBezTo>
                  <a:cubicBezTo>
                    <a:pt x="21456" y="12882"/>
                    <a:pt x="21575" y="12930"/>
                    <a:pt x="21694" y="12954"/>
                  </a:cubicBezTo>
                  <a:cubicBezTo>
                    <a:pt x="21983" y="13001"/>
                    <a:pt x="22267" y="13024"/>
                    <a:pt x="22546" y="13024"/>
                  </a:cubicBezTo>
                  <a:cubicBezTo>
                    <a:pt x="23474" y="13024"/>
                    <a:pt x="24349" y="12767"/>
                    <a:pt x="25182" y="12263"/>
                  </a:cubicBezTo>
                  <a:cubicBezTo>
                    <a:pt x="27075" y="11108"/>
                    <a:pt x="27897" y="8013"/>
                    <a:pt x="25944" y="6155"/>
                  </a:cubicBezTo>
                  <a:cubicBezTo>
                    <a:pt x="25018" y="5283"/>
                    <a:pt x="23981" y="4651"/>
                    <a:pt x="22707" y="4651"/>
                  </a:cubicBezTo>
                  <a:cubicBezTo>
                    <a:pt x="22590" y="4651"/>
                    <a:pt x="22470" y="4656"/>
                    <a:pt x="22349" y="4667"/>
                  </a:cubicBezTo>
                  <a:cubicBezTo>
                    <a:pt x="22279" y="4674"/>
                    <a:pt x="22214" y="4678"/>
                    <a:pt x="22152" y="4678"/>
                  </a:cubicBezTo>
                  <a:cubicBezTo>
                    <a:pt x="21700" y="4678"/>
                    <a:pt x="21427" y="4482"/>
                    <a:pt x="21217" y="4000"/>
                  </a:cubicBezTo>
                  <a:cubicBezTo>
                    <a:pt x="20622" y="2691"/>
                    <a:pt x="19646" y="1702"/>
                    <a:pt x="18372" y="1036"/>
                  </a:cubicBezTo>
                  <a:cubicBezTo>
                    <a:pt x="17097" y="368"/>
                    <a:pt x="15753" y="1"/>
                    <a:pt x="143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48" name="Google Shape;1348;p35"/>
            <p:cNvSpPr/>
            <p:nvPr/>
          </p:nvSpPr>
          <p:spPr>
            <a:xfrm>
              <a:off x="6096075" y="734650"/>
              <a:ext cx="703075" cy="447625"/>
            </a:xfrm>
            <a:custGeom>
              <a:avLst/>
              <a:gdLst/>
              <a:ahLst/>
              <a:cxnLst/>
              <a:rect l="l" t="t" r="r" b="b"/>
              <a:pathLst>
                <a:path w="28123" h="17905" extrusionOk="0">
                  <a:moveTo>
                    <a:pt x="14866" y="931"/>
                  </a:moveTo>
                  <a:cubicBezTo>
                    <a:pt x="16123" y="931"/>
                    <a:pt x="17387" y="1262"/>
                    <a:pt x="18610" y="1903"/>
                  </a:cubicBezTo>
                  <a:cubicBezTo>
                    <a:pt x="19836" y="2558"/>
                    <a:pt x="20705" y="3486"/>
                    <a:pt x="21241" y="4665"/>
                  </a:cubicBezTo>
                  <a:cubicBezTo>
                    <a:pt x="21542" y="5300"/>
                    <a:pt x="21980" y="5604"/>
                    <a:pt x="22632" y="5604"/>
                  </a:cubicBezTo>
                  <a:cubicBezTo>
                    <a:pt x="22702" y="5604"/>
                    <a:pt x="22774" y="5601"/>
                    <a:pt x="22848" y="5594"/>
                  </a:cubicBezTo>
                  <a:cubicBezTo>
                    <a:pt x="22973" y="5581"/>
                    <a:pt x="23096" y="5574"/>
                    <a:pt x="23217" y="5574"/>
                  </a:cubicBezTo>
                  <a:cubicBezTo>
                    <a:pt x="24218" y="5574"/>
                    <a:pt x="25111" y="6016"/>
                    <a:pt x="26099" y="6951"/>
                  </a:cubicBezTo>
                  <a:cubicBezTo>
                    <a:pt x="26825" y="7653"/>
                    <a:pt x="27158" y="8582"/>
                    <a:pt x="27051" y="9630"/>
                  </a:cubicBezTo>
                  <a:cubicBezTo>
                    <a:pt x="26932" y="10761"/>
                    <a:pt x="26301" y="11785"/>
                    <a:pt x="25420" y="12321"/>
                  </a:cubicBezTo>
                  <a:cubicBezTo>
                    <a:pt x="24661" y="12796"/>
                    <a:pt x="23867" y="13026"/>
                    <a:pt x="23021" y="13026"/>
                  </a:cubicBezTo>
                  <a:cubicBezTo>
                    <a:pt x="22766" y="13026"/>
                    <a:pt x="22506" y="13005"/>
                    <a:pt x="22241" y="12964"/>
                  </a:cubicBezTo>
                  <a:cubicBezTo>
                    <a:pt x="22193" y="12964"/>
                    <a:pt x="22134" y="12952"/>
                    <a:pt x="22086" y="12940"/>
                  </a:cubicBezTo>
                  <a:lnTo>
                    <a:pt x="21872" y="12892"/>
                  </a:lnTo>
                  <a:cubicBezTo>
                    <a:pt x="21720" y="12869"/>
                    <a:pt x="21584" y="12856"/>
                    <a:pt x="21462" y="12856"/>
                  </a:cubicBezTo>
                  <a:cubicBezTo>
                    <a:pt x="20962" y="12856"/>
                    <a:pt x="20683" y="13071"/>
                    <a:pt x="20396" y="13654"/>
                  </a:cubicBezTo>
                  <a:cubicBezTo>
                    <a:pt x="20324" y="13797"/>
                    <a:pt x="20265" y="13928"/>
                    <a:pt x="20205" y="14083"/>
                  </a:cubicBezTo>
                  <a:lnTo>
                    <a:pt x="20122" y="14249"/>
                  </a:lnTo>
                  <a:cubicBezTo>
                    <a:pt x="19526" y="15595"/>
                    <a:pt x="18502" y="16357"/>
                    <a:pt x="16990" y="16559"/>
                  </a:cubicBezTo>
                  <a:cubicBezTo>
                    <a:pt x="16664" y="16605"/>
                    <a:pt x="16342" y="16627"/>
                    <a:pt x="16028" y="16627"/>
                  </a:cubicBezTo>
                  <a:cubicBezTo>
                    <a:pt x="15438" y="16627"/>
                    <a:pt x="14871" y="16548"/>
                    <a:pt x="14335" y="16393"/>
                  </a:cubicBezTo>
                  <a:cubicBezTo>
                    <a:pt x="13811" y="16226"/>
                    <a:pt x="13359" y="16000"/>
                    <a:pt x="12966" y="15702"/>
                  </a:cubicBezTo>
                  <a:cubicBezTo>
                    <a:pt x="12715" y="15507"/>
                    <a:pt x="12513" y="15421"/>
                    <a:pt x="12322" y="15421"/>
                  </a:cubicBezTo>
                  <a:cubicBezTo>
                    <a:pt x="12106" y="15421"/>
                    <a:pt x="11903" y="15531"/>
                    <a:pt x="11656" y="15714"/>
                  </a:cubicBezTo>
                  <a:lnTo>
                    <a:pt x="11299" y="15988"/>
                  </a:lnTo>
                  <a:lnTo>
                    <a:pt x="11097" y="16154"/>
                  </a:lnTo>
                  <a:cubicBezTo>
                    <a:pt x="10381" y="16702"/>
                    <a:pt x="9587" y="16969"/>
                    <a:pt x="8683" y="16969"/>
                  </a:cubicBezTo>
                  <a:cubicBezTo>
                    <a:pt x="8309" y="16969"/>
                    <a:pt x="7916" y="16924"/>
                    <a:pt x="7501" y="16833"/>
                  </a:cubicBezTo>
                  <a:cubicBezTo>
                    <a:pt x="6287" y="16547"/>
                    <a:pt x="5394" y="15750"/>
                    <a:pt x="4786" y="14369"/>
                  </a:cubicBezTo>
                  <a:cubicBezTo>
                    <a:pt x="4489" y="13678"/>
                    <a:pt x="4334" y="12916"/>
                    <a:pt x="4370" y="12190"/>
                  </a:cubicBezTo>
                  <a:lnTo>
                    <a:pt x="4370" y="12178"/>
                  </a:lnTo>
                  <a:cubicBezTo>
                    <a:pt x="4382" y="10809"/>
                    <a:pt x="4227" y="10594"/>
                    <a:pt x="2965" y="10344"/>
                  </a:cubicBezTo>
                  <a:cubicBezTo>
                    <a:pt x="1667" y="10082"/>
                    <a:pt x="1048" y="9320"/>
                    <a:pt x="988" y="7951"/>
                  </a:cubicBezTo>
                  <a:cubicBezTo>
                    <a:pt x="941" y="6701"/>
                    <a:pt x="1405" y="5701"/>
                    <a:pt x="2381" y="4975"/>
                  </a:cubicBezTo>
                  <a:cubicBezTo>
                    <a:pt x="3251" y="4332"/>
                    <a:pt x="4155" y="4022"/>
                    <a:pt x="5132" y="4022"/>
                  </a:cubicBezTo>
                  <a:cubicBezTo>
                    <a:pt x="5703" y="4022"/>
                    <a:pt x="6322" y="4141"/>
                    <a:pt x="6930" y="4367"/>
                  </a:cubicBezTo>
                  <a:cubicBezTo>
                    <a:pt x="7156" y="4439"/>
                    <a:pt x="7370" y="4605"/>
                    <a:pt x="7608" y="4784"/>
                  </a:cubicBezTo>
                  <a:lnTo>
                    <a:pt x="7727" y="4867"/>
                  </a:lnTo>
                  <a:cubicBezTo>
                    <a:pt x="7869" y="4979"/>
                    <a:pt x="8114" y="5159"/>
                    <a:pt x="8404" y="5159"/>
                  </a:cubicBezTo>
                  <a:cubicBezTo>
                    <a:pt x="8455" y="5159"/>
                    <a:pt x="8507" y="5154"/>
                    <a:pt x="8561" y="5141"/>
                  </a:cubicBezTo>
                  <a:cubicBezTo>
                    <a:pt x="8870" y="5046"/>
                    <a:pt x="9037" y="4772"/>
                    <a:pt x="9168" y="4498"/>
                  </a:cubicBezTo>
                  <a:cubicBezTo>
                    <a:pt x="9513" y="3748"/>
                    <a:pt x="10049" y="3129"/>
                    <a:pt x="10525" y="2617"/>
                  </a:cubicBezTo>
                  <a:cubicBezTo>
                    <a:pt x="11430" y="1653"/>
                    <a:pt x="12597" y="1117"/>
                    <a:pt x="14085" y="974"/>
                  </a:cubicBezTo>
                  <a:cubicBezTo>
                    <a:pt x="14345" y="945"/>
                    <a:pt x="14606" y="931"/>
                    <a:pt x="14866" y="931"/>
                  </a:cubicBezTo>
                  <a:close/>
                  <a:moveTo>
                    <a:pt x="14849" y="1"/>
                  </a:moveTo>
                  <a:cubicBezTo>
                    <a:pt x="14563" y="1"/>
                    <a:pt x="14277" y="15"/>
                    <a:pt x="13990" y="45"/>
                  </a:cubicBezTo>
                  <a:cubicBezTo>
                    <a:pt x="12287" y="224"/>
                    <a:pt x="10930" y="855"/>
                    <a:pt x="9859" y="1998"/>
                  </a:cubicBezTo>
                  <a:cubicBezTo>
                    <a:pt x="9335" y="2558"/>
                    <a:pt x="8739" y="3260"/>
                    <a:pt x="8335" y="4129"/>
                  </a:cubicBezTo>
                  <a:cubicBezTo>
                    <a:pt x="8335" y="4129"/>
                    <a:pt x="8323" y="4141"/>
                    <a:pt x="8323" y="4153"/>
                  </a:cubicBezTo>
                  <a:cubicBezTo>
                    <a:pt x="8323" y="4141"/>
                    <a:pt x="8311" y="4141"/>
                    <a:pt x="8299" y="4129"/>
                  </a:cubicBezTo>
                  <a:lnTo>
                    <a:pt x="8180" y="4034"/>
                  </a:lnTo>
                  <a:cubicBezTo>
                    <a:pt x="7906" y="3843"/>
                    <a:pt x="7608" y="3617"/>
                    <a:pt x="7275" y="3486"/>
                  </a:cubicBezTo>
                  <a:cubicBezTo>
                    <a:pt x="6554" y="3215"/>
                    <a:pt x="5840" y="3080"/>
                    <a:pt x="5143" y="3080"/>
                  </a:cubicBezTo>
                  <a:cubicBezTo>
                    <a:pt x="3975" y="3080"/>
                    <a:pt x="2855" y="3459"/>
                    <a:pt x="1834" y="4213"/>
                  </a:cubicBezTo>
                  <a:cubicBezTo>
                    <a:pt x="619" y="5117"/>
                    <a:pt x="0" y="6427"/>
                    <a:pt x="72" y="7975"/>
                  </a:cubicBezTo>
                  <a:cubicBezTo>
                    <a:pt x="143" y="9761"/>
                    <a:pt x="1084" y="10892"/>
                    <a:pt x="2786" y="11249"/>
                  </a:cubicBezTo>
                  <a:cubicBezTo>
                    <a:pt x="3060" y="11297"/>
                    <a:pt x="3370" y="11368"/>
                    <a:pt x="3417" y="11404"/>
                  </a:cubicBezTo>
                  <a:cubicBezTo>
                    <a:pt x="3441" y="11487"/>
                    <a:pt x="3441" y="11844"/>
                    <a:pt x="3441" y="12166"/>
                  </a:cubicBezTo>
                  <a:cubicBezTo>
                    <a:pt x="3417" y="13023"/>
                    <a:pt x="3572" y="13916"/>
                    <a:pt x="3941" y="14738"/>
                  </a:cubicBezTo>
                  <a:cubicBezTo>
                    <a:pt x="4656" y="16393"/>
                    <a:pt x="5799" y="17405"/>
                    <a:pt x="7311" y="17738"/>
                  </a:cubicBezTo>
                  <a:cubicBezTo>
                    <a:pt x="7787" y="17845"/>
                    <a:pt x="8251" y="17905"/>
                    <a:pt x="8680" y="17905"/>
                  </a:cubicBezTo>
                  <a:cubicBezTo>
                    <a:pt x="9799" y="17905"/>
                    <a:pt x="10799" y="17559"/>
                    <a:pt x="11680" y="16845"/>
                  </a:cubicBezTo>
                  <a:lnTo>
                    <a:pt x="11883" y="16690"/>
                  </a:lnTo>
                  <a:cubicBezTo>
                    <a:pt x="12002" y="16595"/>
                    <a:pt x="12109" y="16500"/>
                    <a:pt x="12228" y="16416"/>
                  </a:cubicBezTo>
                  <a:cubicBezTo>
                    <a:pt x="12276" y="16393"/>
                    <a:pt x="12299" y="16357"/>
                    <a:pt x="12335" y="16345"/>
                  </a:cubicBezTo>
                  <a:cubicBezTo>
                    <a:pt x="12347" y="16357"/>
                    <a:pt x="12371" y="16369"/>
                    <a:pt x="12406" y="16404"/>
                  </a:cubicBezTo>
                  <a:cubicBezTo>
                    <a:pt x="12895" y="16774"/>
                    <a:pt x="13430" y="17036"/>
                    <a:pt x="14073" y="17238"/>
                  </a:cubicBezTo>
                  <a:cubicBezTo>
                    <a:pt x="14689" y="17425"/>
                    <a:pt x="15341" y="17520"/>
                    <a:pt x="16018" y="17520"/>
                  </a:cubicBezTo>
                  <a:cubicBezTo>
                    <a:pt x="16375" y="17520"/>
                    <a:pt x="16739" y="17494"/>
                    <a:pt x="17109" y="17440"/>
                  </a:cubicBezTo>
                  <a:cubicBezTo>
                    <a:pt x="18943" y="17202"/>
                    <a:pt x="20253" y="16238"/>
                    <a:pt x="20979" y="14583"/>
                  </a:cubicBezTo>
                  <a:lnTo>
                    <a:pt x="21050" y="14428"/>
                  </a:lnTo>
                  <a:cubicBezTo>
                    <a:pt x="21098" y="14309"/>
                    <a:pt x="21158" y="14166"/>
                    <a:pt x="21217" y="14047"/>
                  </a:cubicBezTo>
                  <a:cubicBezTo>
                    <a:pt x="21324" y="13833"/>
                    <a:pt x="21384" y="13773"/>
                    <a:pt x="21384" y="13773"/>
                  </a:cubicBezTo>
                  <a:cubicBezTo>
                    <a:pt x="21396" y="13773"/>
                    <a:pt x="21417" y="13767"/>
                    <a:pt x="21464" y="13767"/>
                  </a:cubicBezTo>
                  <a:cubicBezTo>
                    <a:pt x="21512" y="13767"/>
                    <a:pt x="21586" y="13773"/>
                    <a:pt x="21705" y="13797"/>
                  </a:cubicBezTo>
                  <a:cubicBezTo>
                    <a:pt x="21765" y="13797"/>
                    <a:pt x="21812" y="13809"/>
                    <a:pt x="21860" y="13821"/>
                  </a:cubicBezTo>
                  <a:cubicBezTo>
                    <a:pt x="21931" y="13845"/>
                    <a:pt x="22015" y="13857"/>
                    <a:pt x="22098" y="13868"/>
                  </a:cubicBezTo>
                  <a:cubicBezTo>
                    <a:pt x="22409" y="13918"/>
                    <a:pt x="22716" y="13943"/>
                    <a:pt x="23019" y="13943"/>
                  </a:cubicBezTo>
                  <a:cubicBezTo>
                    <a:pt x="24031" y="13943"/>
                    <a:pt x="24999" y="13668"/>
                    <a:pt x="25896" y="13118"/>
                  </a:cubicBezTo>
                  <a:cubicBezTo>
                    <a:pt x="27015" y="12428"/>
                    <a:pt x="27825" y="11130"/>
                    <a:pt x="27968" y="9737"/>
                  </a:cubicBezTo>
                  <a:cubicBezTo>
                    <a:pt x="28123" y="8415"/>
                    <a:pt x="27670" y="7177"/>
                    <a:pt x="26742" y="6284"/>
                  </a:cubicBezTo>
                  <a:cubicBezTo>
                    <a:pt x="25577" y="5173"/>
                    <a:pt x="24442" y="4657"/>
                    <a:pt x="23197" y="4657"/>
                  </a:cubicBezTo>
                  <a:cubicBezTo>
                    <a:pt x="23055" y="4657"/>
                    <a:pt x="22911" y="4663"/>
                    <a:pt x="22765" y="4677"/>
                  </a:cubicBezTo>
                  <a:cubicBezTo>
                    <a:pt x="22714" y="4680"/>
                    <a:pt x="22668" y="4683"/>
                    <a:pt x="22625" y="4683"/>
                  </a:cubicBezTo>
                  <a:cubicBezTo>
                    <a:pt x="22374" y="4683"/>
                    <a:pt x="22242" y="4607"/>
                    <a:pt x="22110" y="4272"/>
                  </a:cubicBezTo>
                  <a:cubicBezTo>
                    <a:pt x="21503" y="2903"/>
                    <a:pt x="20467" y="1831"/>
                    <a:pt x="19050" y="1093"/>
                  </a:cubicBezTo>
                  <a:cubicBezTo>
                    <a:pt x="17682" y="369"/>
                    <a:pt x="16272" y="1"/>
                    <a:pt x="1484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49" name="Google Shape;1349;p35"/>
            <p:cNvSpPr/>
            <p:nvPr/>
          </p:nvSpPr>
          <p:spPr>
            <a:xfrm>
              <a:off x="6357700" y="1003450"/>
              <a:ext cx="136650" cy="47850"/>
            </a:xfrm>
            <a:custGeom>
              <a:avLst/>
              <a:gdLst/>
              <a:ahLst/>
              <a:cxnLst/>
              <a:rect l="l" t="t" r="r" b="b"/>
              <a:pathLst>
                <a:path w="5466" h="1914" extrusionOk="0">
                  <a:moveTo>
                    <a:pt x="421" y="0"/>
                  </a:moveTo>
                  <a:cubicBezTo>
                    <a:pt x="354" y="0"/>
                    <a:pt x="292" y="24"/>
                    <a:pt x="227" y="68"/>
                  </a:cubicBezTo>
                  <a:cubicBezTo>
                    <a:pt x="1" y="235"/>
                    <a:pt x="36" y="521"/>
                    <a:pt x="334" y="854"/>
                  </a:cubicBezTo>
                  <a:cubicBezTo>
                    <a:pt x="953" y="1604"/>
                    <a:pt x="1811" y="1854"/>
                    <a:pt x="2644" y="1914"/>
                  </a:cubicBezTo>
                  <a:cubicBezTo>
                    <a:pt x="3561" y="1902"/>
                    <a:pt x="4430" y="1569"/>
                    <a:pt x="5001" y="1021"/>
                  </a:cubicBezTo>
                  <a:cubicBezTo>
                    <a:pt x="5168" y="878"/>
                    <a:pt x="5299" y="700"/>
                    <a:pt x="5406" y="497"/>
                  </a:cubicBezTo>
                  <a:cubicBezTo>
                    <a:pt x="5466" y="402"/>
                    <a:pt x="5454" y="199"/>
                    <a:pt x="5382" y="128"/>
                  </a:cubicBezTo>
                  <a:cubicBezTo>
                    <a:pt x="5322" y="77"/>
                    <a:pt x="5207" y="37"/>
                    <a:pt x="5106" y="37"/>
                  </a:cubicBezTo>
                  <a:cubicBezTo>
                    <a:pt x="5068" y="37"/>
                    <a:pt x="5031" y="43"/>
                    <a:pt x="5001" y="57"/>
                  </a:cubicBezTo>
                  <a:cubicBezTo>
                    <a:pt x="4799" y="128"/>
                    <a:pt x="4632" y="283"/>
                    <a:pt x="4454" y="414"/>
                  </a:cubicBezTo>
                  <a:cubicBezTo>
                    <a:pt x="3885" y="846"/>
                    <a:pt x="3313" y="1061"/>
                    <a:pt x="2749" y="1061"/>
                  </a:cubicBezTo>
                  <a:cubicBezTo>
                    <a:pt x="2133" y="1061"/>
                    <a:pt x="1526" y="804"/>
                    <a:pt x="941" y="295"/>
                  </a:cubicBezTo>
                  <a:cubicBezTo>
                    <a:pt x="706" y="90"/>
                    <a:pt x="553" y="0"/>
                    <a:pt x="4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50" name="Google Shape;1350;p35"/>
            <p:cNvSpPr/>
            <p:nvPr/>
          </p:nvSpPr>
          <p:spPr>
            <a:xfrm>
              <a:off x="6339550" y="940550"/>
              <a:ext cx="20550" cy="23300"/>
            </a:xfrm>
            <a:custGeom>
              <a:avLst/>
              <a:gdLst/>
              <a:ahLst/>
              <a:cxnLst/>
              <a:rect l="l" t="t" r="r" b="b"/>
              <a:pathLst>
                <a:path w="822" h="932" extrusionOk="0">
                  <a:moveTo>
                    <a:pt x="358" y="1"/>
                  </a:moveTo>
                  <a:cubicBezTo>
                    <a:pt x="155" y="13"/>
                    <a:pt x="0" y="239"/>
                    <a:pt x="0" y="501"/>
                  </a:cubicBezTo>
                  <a:cubicBezTo>
                    <a:pt x="34" y="758"/>
                    <a:pt x="194" y="932"/>
                    <a:pt x="391" y="932"/>
                  </a:cubicBezTo>
                  <a:cubicBezTo>
                    <a:pt x="404" y="932"/>
                    <a:pt x="416" y="931"/>
                    <a:pt x="429" y="930"/>
                  </a:cubicBezTo>
                  <a:cubicBezTo>
                    <a:pt x="632" y="918"/>
                    <a:pt x="810" y="715"/>
                    <a:pt x="810" y="513"/>
                  </a:cubicBezTo>
                  <a:cubicBezTo>
                    <a:pt x="822" y="251"/>
                    <a:pt x="584" y="1"/>
                    <a:pt x="35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51" name="Google Shape;1351;p35"/>
            <p:cNvSpPr/>
            <p:nvPr/>
          </p:nvSpPr>
          <p:spPr>
            <a:xfrm>
              <a:off x="6513375" y="940450"/>
              <a:ext cx="22050" cy="22875"/>
            </a:xfrm>
            <a:custGeom>
              <a:avLst/>
              <a:gdLst/>
              <a:ahLst/>
              <a:cxnLst/>
              <a:rect l="l" t="t" r="r" b="b"/>
              <a:pathLst>
                <a:path w="882" h="915" extrusionOk="0">
                  <a:moveTo>
                    <a:pt x="467" y="1"/>
                  </a:moveTo>
                  <a:cubicBezTo>
                    <a:pt x="249" y="1"/>
                    <a:pt x="46" y="182"/>
                    <a:pt x="25" y="433"/>
                  </a:cubicBezTo>
                  <a:cubicBezTo>
                    <a:pt x="1" y="672"/>
                    <a:pt x="167" y="874"/>
                    <a:pt x="370" y="910"/>
                  </a:cubicBezTo>
                  <a:cubicBezTo>
                    <a:pt x="390" y="913"/>
                    <a:pt x="410" y="914"/>
                    <a:pt x="430" y="914"/>
                  </a:cubicBezTo>
                  <a:cubicBezTo>
                    <a:pt x="655" y="914"/>
                    <a:pt x="847" y="734"/>
                    <a:pt x="858" y="493"/>
                  </a:cubicBezTo>
                  <a:cubicBezTo>
                    <a:pt x="882" y="255"/>
                    <a:pt x="727" y="64"/>
                    <a:pt x="525" y="5"/>
                  </a:cubicBezTo>
                  <a:cubicBezTo>
                    <a:pt x="505" y="2"/>
                    <a:pt x="486" y="1"/>
                    <a:pt x="46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pic>
        <p:nvPicPr>
          <p:cNvPr id="28" name="Picture 2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261" b="92298" l="10000" r="90000">
                        <a14:foregroundMark x1="39866" y1="32318" x2="39866" y2="32318"/>
                        <a14:foregroundMark x1="48388" y1="9741" x2="55067" y2="9285"/>
                        <a14:foregroundMark x1="66699" y1="38964" x2="71152" y2="45130"/>
                        <a14:foregroundMark x1="63359" y1="39731" x2="70768" y2="38028"/>
                        <a14:foregroundMark x1="49635" y1="91363" x2="57447" y2="92298"/>
                        <a14:foregroundMark x1="57447" y1="92298" x2="61996" y2="9121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9067799" y="3550690"/>
            <a:ext cx="4617682" cy="3790419"/>
          </a:xfrm>
          <a:prstGeom prst="rect">
            <a:avLst/>
          </a:prstGeom>
        </p:spPr>
      </p:pic>
      <p:grpSp>
        <p:nvGrpSpPr>
          <p:cNvPr id="31" name="Google Shape;39;p2"/>
          <p:cNvGrpSpPr/>
          <p:nvPr/>
        </p:nvGrpSpPr>
        <p:grpSpPr>
          <a:xfrm rot="20529965">
            <a:off x="9047672" y="5257929"/>
            <a:ext cx="1011696" cy="1179624"/>
            <a:chOff x="4243450" y="1793000"/>
            <a:chExt cx="438175" cy="470825"/>
          </a:xfrm>
        </p:grpSpPr>
        <p:sp>
          <p:nvSpPr>
            <p:cNvPr id="32" name="Google Shape;40;p2"/>
            <p:cNvSpPr/>
            <p:nvPr/>
          </p:nvSpPr>
          <p:spPr>
            <a:xfrm>
              <a:off x="4243450" y="1793000"/>
              <a:ext cx="438175" cy="470825"/>
            </a:xfrm>
            <a:custGeom>
              <a:avLst/>
              <a:gdLst/>
              <a:ahLst/>
              <a:cxnLst/>
              <a:rect l="l" t="t" r="r" b="b"/>
              <a:pathLst>
                <a:path w="17527" h="18833" extrusionOk="0">
                  <a:moveTo>
                    <a:pt x="12221" y="799"/>
                  </a:moveTo>
                  <a:cubicBezTo>
                    <a:pt x="12525" y="799"/>
                    <a:pt x="12716" y="994"/>
                    <a:pt x="12776" y="1407"/>
                  </a:cubicBezTo>
                  <a:cubicBezTo>
                    <a:pt x="12812" y="1586"/>
                    <a:pt x="12824" y="1764"/>
                    <a:pt x="12824" y="1943"/>
                  </a:cubicBezTo>
                  <a:cubicBezTo>
                    <a:pt x="12848" y="2931"/>
                    <a:pt x="12871" y="3908"/>
                    <a:pt x="12919" y="4896"/>
                  </a:cubicBezTo>
                  <a:cubicBezTo>
                    <a:pt x="12931" y="5396"/>
                    <a:pt x="13002" y="5920"/>
                    <a:pt x="13098" y="6420"/>
                  </a:cubicBezTo>
                  <a:cubicBezTo>
                    <a:pt x="13169" y="6955"/>
                    <a:pt x="13431" y="7396"/>
                    <a:pt x="13848" y="7729"/>
                  </a:cubicBezTo>
                  <a:cubicBezTo>
                    <a:pt x="14205" y="8015"/>
                    <a:pt x="14574" y="8301"/>
                    <a:pt x="14931" y="8599"/>
                  </a:cubicBezTo>
                  <a:cubicBezTo>
                    <a:pt x="15348" y="8956"/>
                    <a:pt x="15753" y="9313"/>
                    <a:pt x="16122" y="9718"/>
                  </a:cubicBezTo>
                  <a:cubicBezTo>
                    <a:pt x="16455" y="10051"/>
                    <a:pt x="16705" y="10444"/>
                    <a:pt x="16705" y="11004"/>
                  </a:cubicBezTo>
                  <a:cubicBezTo>
                    <a:pt x="16407" y="11301"/>
                    <a:pt x="16050" y="11397"/>
                    <a:pt x="15729" y="11468"/>
                  </a:cubicBezTo>
                  <a:cubicBezTo>
                    <a:pt x="15122" y="11587"/>
                    <a:pt x="14502" y="11658"/>
                    <a:pt x="13895" y="11766"/>
                  </a:cubicBezTo>
                  <a:cubicBezTo>
                    <a:pt x="13740" y="11789"/>
                    <a:pt x="13586" y="11813"/>
                    <a:pt x="13431" y="11837"/>
                  </a:cubicBezTo>
                  <a:cubicBezTo>
                    <a:pt x="13014" y="11932"/>
                    <a:pt x="12740" y="12194"/>
                    <a:pt x="12657" y="12611"/>
                  </a:cubicBezTo>
                  <a:cubicBezTo>
                    <a:pt x="12586" y="13075"/>
                    <a:pt x="12526" y="13540"/>
                    <a:pt x="12502" y="14004"/>
                  </a:cubicBezTo>
                  <a:cubicBezTo>
                    <a:pt x="12419" y="14909"/>
                    <a:pt x="12395" y="15814"/>
                    <a:pt x="12300" y="16707"/>
                  </a:cubicBezTo>
                  <a:cubicBezTo>
                    <a:pt x="12264" y="17183"/>
                    <a:pt x="12205" y="17671"/>
                    <a:pt x="11812" y="18076"/>
                  </a:cubicBezTo>
                  <a:cubicBezTo>
                    <a:pt x="11781" y="18079"/>
                    <a:pt x="11750" y="18080"/>
                    <a:pt x="11720" y="18080"/>
                  </a:cubicBezTo>
                  <a:cubicBezTo>
                    <a:pt x="11379" y="18080"/>
                    <a:pt x="11090" y="17899"/>
                    <a:pt x="10871" y="17647"/>
                  </a:cubicBezTo>
                  <a:cubicBezTo>
                    <a:pt x="10514" y="17231"/>
                    <a:pt x="10181" y="16790"/>
                    <a:pt x="9859" y="16361"/>
                  </a:cubicBezTo>
                  <a:cubicBezTo>
                    <a:pt x="9466" y="15802"/>
                    <a:pt x="9073" y="15218"/>
                    <a:pt x="8668" y="14647"/>
                  </a:cubicBezTo>
                  <a:cubicBezTo>
                    <a:pt x="8514" y="14433"/>
                    <a:pt x="8335" y="14206"/>
                    <a:pt x="8133" y="14004"/>
                  </a:cubicBezTo>
                  <a:cubicBezTo>
                    <a:pt x="7811" y="13623"/>
                    <a:pt x="7406" y="13480"/>
                    <a:pt x="6906" y="13480"/>
                  </a:cubicBezTo>
                  <a:cubicBezTo>
                    <a:pt x="5990" y="13480"/>
                    <a:pt x="5120" y="13718"/>
                    <a:pt x="4227" y="13861"/>
                  </a:cubicBezTo>
                  <a:cubicBezTo>
                    <a:pt x="3608" y="13968"/>
                    <a:pt x="3001" y="14099"/>
                    <a:pt x="2394" y="14194"/>
                  </a:cubicBezTo>
                  <a:cubicBezTo>
                    <a:pt x="2285" y="14212"/>
                    <a:pt x="2171" y="14220"/>
                    <a:pt x="2055" y="14220"/>
                  </a:cubicBezTo>
                  <a:cubicBezTo>
                    <a:pt x="1856" y="14220"/>
                    <a:pt x="1654" y="14196"/>
                    <a:pt x="1465" y="14159"/>
                  </a:cubicBezTo>
                  <a:cubicBezTo>
                    <a:pt x="1048" y="14087"/>
                    <a:pt x="917" y="13837"/>
                    <a:pt x="1037" y="13421"/>
                  </a:cubicBezTo>
                  <a:cubicBezTo>
                    <a:pt x="1108" y="13171"/>
                    <a:pt x="1227" y="12932"/>
                    <a:pt x="1370" y="12718"/>
                  </a:cubicBezTo>
                  <a:cubicBezTo>
                    <a:pt x="1644" y="12301"/>
                    <a:pt x="1965" y="11885"/>
                    <a:pt x="2275" y="11468"/>
                  </a:cubicBezTo>
                  <a:cubicBezTo>
                    <a:pt x="2834" y="10694"/>
                    <a:pt x="3394" y="9920"/>
                    <a:pt x="3989" y="9158"/>
                  </a:cubicBezTo>
                  <a:cubicBezTo>
                    <a:pt x="4489" y="8503"/>
                    <a:pt x="4489" y="7848"/>
                    <a:pt x="4180" y="7122"/>
                  </a:cubicBezTo>
                  <a:cubicBezTo>
                    <a:pt x="3870" y="6384"/>
                    <a:pt x="3596" y="5634"/>
                    <a:pt x="3334" y="4872"/>
                  </a:cubicBezTo>
                  <a:cubicBezTo>
                    <a:pt x="3275" y="4681"/>
                    <a:pt x="3239" y="4479"/>
                    <a:pt x="3227" y="4265"/>
                  </a:cubicBezTo>
                  <a:cubicBezTo>
                    <a:pt x="3192" y="3646"/>
                    <a:pt x="3358" y="3467"/>
                    <a:pt x="3965" y="3467"/>
                  </a:cubicBezTo>
                  <a:cubicBezTo>
                    <a:pt x="4180" y="3467"/>
                    <a:pt x="4382" y="3479"/>
                    <a:pt x="4585" y="3527"/>
                  </a:cubicBezTo>
                  <a:cubicBezTo>
                    <a:pt x="5013" y="3622"/>
                    <a:pt x="5430" y="3729"/>
                    <a:pt x="5859" y="3836"/>
                  </a:cubicBezTo>
                  <a:cubicBezTo>
                    <a:pt x="6204" y="3919"/>
                    <a:pt x="6561" y="4015"/>
                    <a:pt x="6894" y="4122"/>
                  </a:cubicBezTo>
                  <a:cubicBezTo>
                    <a:pt x="7104" y="4189"/>
                    <a:pt x="7301" y="4221"/>
                    <a:pt x="7487" y="4221"/>
                  </a:cubicBezTo>
                  <a:cubicBezTo>
                    <a:pt x="7998" y="4221"/>
                    <a:pt x="8424" y="3974"/>
                    <a:pt x="8799" y="3503"/>
                  </a:cubicBezTo>
                  <a:cubicBezTo>
                    <a:pt x="9311" y="2895"/>
                    <a:pt x="9895" y="2324"/>
                    <a:pt x="10466" y="1776"/>
                  </a:cubicBezTo>
                  <a:cubicBezTo>
                    <a:pt x="10728" y="1526"/>
                    <a:pt x="11050" y="1348"/>
                    <a:pt x="11347" y="1133"/>
                  </a:cubicBezTo>
                  <a:cubicBezTo>
                    <a:pt x="11502" y="1038"/>
                    <a:pt x="11669" y="943"/>
                    <a:pt x="11824" y="883"/>
                  </a:cubicBezTo>
                  <a:cubicBezTo>
                    <a:pt x="11972" y="827"/>
                    <a:pt x="12105" y="799"/>
                    <a:pt x="12221" y="799"/>
                  </a:cubicBezTo>
                  <a:close/>
                  <a:moveTo>
                    <a:pt x="12280" y="1"/>
                  </a:moveTo>
                  <a:cubicBezTo>
                    <a:pt x="12068" y="1"/>
                    <a:pt x="11832" y="53"/>
                    <a:pt x="11574" y="157"/>
                  </a:cubicBezTo>
                  <a:cubicBezTo>
                    <a:pt x="11324" y="264"/>
                    <a:pt x="11050" y="395"/>
                    <a:pt x="10835" y="562"/>
                  </a:cubicBezTo>
                  <a:cubicBezTo>
                    <a:pt x="10395" y="871"/>
                    <a:pt x="9954" y="1205"/>
                    <a:pt x="9561" y="1574"/>
                  </a:cubicBezTo>
                  <a:cubicBezTo>
                    <a:pt x="9073" y="2062"/>
                    <a:pt x="8609" y="2586"/>
                    <a:pt x="8168" y="3122"/>
                  </a:cubicBezTo>
                  <a:cubicBezTo>
                    <a:pt x="7962" y="3355"/>
                    <a:pt x="7756" y="3487"/>
                    <a:pt x="7494" y="3487"/>
                  </a:cubicBezTo>
                  <a:cubicBezTo>
                    <a:pt x="7408" y="3487"/>
                    <a:pt x="7316" y="3473"/>
                    <a:pt x="7216" y="3443"/>
                  </a:cubicBezTo>
                  <a:cubicBezTo>
                    <a:pt x="6704" y="3300"/>
                    <a:pt x="6216" y="3169"/>
                    <a:pt x="5716" y="3050"/>
                  </a:cubicBezTo>
                  <a:cubicBezTo>
                    <a:pt x="5132" y="2907"/>
                    <a:pt x="4549" y="2788"/>
                    <a:pt x="4168" y="2705"/>
                  </a:cubicBezTo>
                  <a:cubicBezTo>
                    <a:pt x="4152" y="2705"/>
                    <a:pt x="4135" y="2705"/>
                    <a:pt x="4119" y="2705"/>
                  </a:cubicBezTo>
                  <a:cubicBezTo>
                    <a:pt x="3246" y="2705"/>
                    <a:pt x="2477" y="3022"/>
                    <a:pt x="2477" y="4062"/>
                  </a:cubicBezTo>
                  <a:cubicBezTo>
                    <a:pt x="2501" y="4419"/>
                    <a:pt x="2501" y="4789"/>
                    <a:pt x="2596" y="5134"/>
                  </a:cubicBezTo>
                  <a:cubicBezTo>
                    <a:pt x="2834" y="5884"/>
                    <a:pt x="3108" y="6646"/>
                    <a:pt x="3430" y="7372"/>
                  </a:cubicBezTo>
                  <a:cubicBezTo>
                    <a:pt x="3644" y="7872"/>
                    <a:pt x="3644" y="8289"/>
                    <a:pt x="3358" y="8706"/>
                  </a:cubicBezTo>
                  <a:cubicBezTo>
                    <a:pt x="3108" y="9087"/>
                    <a:pt x="2858" y="9480"/>
                    <a:pt x="2572" y="9849"/>
                  </a:cubicBezTo>
                  <a:cubicBezTo>
                    <a:pt x="2049" y="10551"/>
                    <a:pt x="1489" y="11230"/>
                    <a:pt x="977" y="11944"/>
                  </a:cubicBezTo>
                  <a:cubicBezTo>
                    <a:pt x="727" y="12337"/>
                    <a:pt x="501" y="12754"/>
                    <a:pt x="334" y="13182"/>
                  </a:cubicBezTo>
                  <a:cubicBezTo>
                    <a:pt x="1" y="14075"/>
                    <a:pt x="632" y="14778"/>
                    <a:pt x="1322" y="14861"/>
                  </a:cubicBezTo>
                  <a:cubicBezTo>
                    <a:pt x="1567" y="14886"/>
                    <a:pt x="1815" y="14902"/>
                    <a:pt x="2060" y="14902"/>
                  </a:cubicBezTo>
                  <a:cubicBezTo>
                    <a:pt x="2279" y="14902"/>
                    <a:pt x="2495" y="14889"/>
                    <a:pt x="2703" y="14861"/>
                  </a:cubicBezTo>
                  <a:cubicBezTo>
                    <a:pt x="3465" y="14754"/>
                    <a:pt x="4227" y="14564"/>
                    <a:pt x="4977" y="14421"/>
                  </a:cubicBezTo>
                  <a:cubicBezTo>
                    <a:pt x="5537" y="14314"/>
                    <a:pt x="6097" y="14242"/>
                    <a:pt x="6668" y="14147"/>
                  </a:cubicBezTo>
                  <a:cubicBezTo>
                    <a:pt x="6728" y="14138"/>
                    <a:pt x="6787" y="14134"/>
                    <a:pt x="6843" y="14134"/>
                  </a:cubicBezTo>
                  <a:cubicBezTo>
                    <a:pt x="7186" y="14134"/>
                    <a:pt x="7455" y="14289"/>
                    <a:pt x="7680" y="14575"/>
                  </a:cubicBezTo>
                  <a:cubicBezTo>
                    <a:pt x="8014" y="15040"/>
                    <a:pt x="8359" y="15504"/>
                    <a:pt x="8692" y="15969"/>
                  </a:cubicBezTo>
                  <a:cubicBezTo>
                    <a:pt x="9121" y="16540"/>
                    <a:pt x="9538" y="17135"/>
                    <a:pt x="9966" y="17719"/>
                  </a:cubicBezTo>
                  <a:cubicBezTo>
                    <a:pt x="10311" y="18147"/>
                    <a:pt x="10740" y="18481"/>
                    <a:pt x="11252" y="18707"/>
                  </a:cubicBezTo>
                  <a:cubicBezTo>
                    <a:pt x="11446" y="18791"/>
                    <a:pt x="11625" y="18833"/>
                    <a:pt x="11789" y="18833"/>
                  </a:cubicBezTo>
                  <a:cubicBezTo>
                    <a:pt x="12139" y="18833"/>
                    <a:pt x="12419" y="18640"/>
                    <a:pt x="12621" y="18243"/>
                  </a:cubicBezTo>
                  <a:cubicBezTo>
                    <a:pt x="12800" y="17897"/>
                    <a:pt x="12919" y="17516"/>
                    <a:pt x="12978" y="17135"/>
                  </a:cubicBezTo>
                  <a:cubicBezTo>
                    <a:pt x="13062" y="16457"/>
                    <a:pt x="13109" y="15754"/>
                    <a:pt x="13157" y="15052"/>
                  </a:cubicBezTo>
                  <a:cubicBezTo>
                    <a:pt x="13193" y="14385"/>
                    <a:pt x="13229" y="13718"/>
                    <a:pt x="13288" y="13051"/>
                  </a:cubicBezTo>
                  <a:cubicBezTo>
                    <a:pt x="13336" y="12647"/>
                    <a:pt x="13419" y="12551"/>
                    <a:pt x="13812" y="12492"/>
                  </a:cubicBezTo>
                  <a:cubicBezTo>
                    <a:pt x="14264" y="12432"/>
                    <a:pt x="14729" y="12409"/>
                    <a:pt x="15193" y="12313"/>
                  </a:cubicBezTo>
                  <a:cubicBezTo>
                    <a:pt x="15681" y="12230"/>
                    <a:pt x="16157" y="12111"/>
                    <a:pt x="16622" y="11956"/>
                  </a:cubicBezTo>
                  <a:cubicBezTo>
                    <a:pt x="17241" y="11742"/>
                    <a:pt x="17527" y="11266"/>
                    <a:pt x="17348" y="10456"/>
                  </a:cubicBezTo>
                  <a:cubicBezTo>
                    <a:pt x="17241" y="10015"/>
                    <a:pt x="17039" y="9611"/>
                    <a:pt x="16741" y="9301"/>
                  </a:cubicBezTo>
                  <a:cubicBezTo>
                    <a:pt x="16312" y="8849"/>
                    <a:pt x="15848" y="8432"/>
                    <a:pt x="15384" y="8015"/>
                  </a:cubicBezTo>
                  <a:cubicBezTo>
                    <a:pt x="15098" y="7753"/>
                    <a:pt x="14776" y="7539"/>
                    <a:pt x="14467" y="7301"/>
                  </a:cubicBezTo>
                  <a:cubicBezTo>
                    <a:pt x="14026" y="6979"/>
                    <a:pt x="13752" y="6574"/>
                    <a:pt x="13717" y="6003"/>
                  </a:cubicBezTo>
                  <a:cubicBezTo>
                    <a:pt x="13693" y="5622"/>
                    <a:pt x="13633" y="5229"/>
                    <a:pt x="13610" y="4848"/>
                  </a:cubicBezTo>
                  <a:cubicBezTo>
                    <a:pt x="13598" y="4098"/>
                    <a:pt x="13610" y="3348"/>
                    <a:pt x="13586" y="2598"/>
                  </a:cubicBezTo>
                  <a:cubicBezTo>
                    <a:pt x="13550" y="2098"/>
                    <a:pt x="13490" y="1574"/>
                    <a:pt x="13395" y="1062"/>
                  </a:cubicBezTo>
                  <a:cubicBezTo>
                    <a:pt x="13231" y="362"/>
                    <a:pt x="12841" y="1"/>
                    <a:pt x="122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3" name="Google Shape;41;p2"/>
            <p:cNvSpPr/>
            <p:nvPr/>
          </p:nvSpPr>
          <p:spPr>
            <a:xfrm>
              <a:off x="4266375" y="1812950"/>
              <a:ext cx="394725" cy="432075"/>
            </a:xfrm>
            <a:custGeom>
              <a:avLst/>
              <a:gdLst/>
              <a:ahLst/>
              <a:cxnLst/>
              <a:rect l="l" t="t" r="r" b="b"/>
              <a:pathLst>
                <a:path w="15789" h="17283" extrusionOk="0">
                  <a:moveTo>
                    <a:pt x="11304" y="1"/>
                  </a:moveTo>
                  <a:cubicBezTo>
                    <a:pt x="11188" y="1"/>
                    <a:pt x="11055" y="29"/>
                    <a:pt x="10907" y="85"/>
                  </a:cubicBezTo>
                  <a:cubicBezTo>
                    <a:pt x="10752" y="145"/>
                    <a:pt x="10585" y="240"/>
                    <a:pt x="10430" y="335"/>
                  </a:cubicBezTo>
                  <a:cubicBezTo>
                    <a:pt x="10133" y="550"/>
                    <a:pt x="9811" y="728"/>
                    <a:pt x="9549" y="978"/>
                  </a:cubicBezTo>
                  <a:cubicBezTo>
                    <a:pt x="8978" y="1526"/>
                    <a:pt x="8394" y="2097"/>
                    <a:pt x="7882" y="2705"/>
                  </a:cubicBezTo>
                  <a:cubicBezTo>
                    <a:pt x="7507" y="3176"/>
                    <a:pt x="7081" y="3423"/>
                    <a:pt x="6570" y="3423"/>
                  </a:cubicBezTo>
                  <a:cubicBezTo>
                    <a:pt x="6384" y="3423"/>
                    <a:pt x="6187" y="3391"/>
                    <a:pt x="5977" y="3324"/>
                  </a:cubicBezTo>
                  <a:cubicBezTo>
                    <a:pt x="5644" y="3217"/>
                    <a:pt x="5287" y="3121"/>
                    <a:pt x="4942" y="3038"/>
                  </a:cubicBezTo>
                  <a:cubicBezTo>
                    <a:pt x="4513" y="2931"/>
                    <a:pt x="4096" y="2824"/>
                    <a:pt x="3668" y="2729"/>
                  </a:cubicBezTo>
                  <a:cubicBezTo>
                    <a:pt x="3465" y="2681"/>
                    <a:pt x="3263" y="2669"/>
                    <a:pt x="3048" y="2669"/>
                  </a:cubicBezTo>
                  <a:cubicBezTo>
                    <a:pt x="2441" y="2669"/>
                    <a:pt x="2275" y="2848"/>
                    <a:pt x="2310" y="3467"/>
                  </a:cubicBezTo>
                  <a:cubicBezTo>
                    <a:pt x="2322" y="3681"/>
                    <a:pt x="2358" y="3883"/>
                    <a:pt x="2417" y="4074"/>
                  </a:cubicBezTo>
                  <a:cubicBezTo>
                    <a:pt x="2679" y="4836"/>
                    <a:pt x="2953" y="5586"/>
                    <a:pt x="3263" y="6324"/>
                  </a:cubicBezTo>
                  <a:cubicBezTo>
                    <a:pt x="3572" y="7050"/>
                    <a:pt x="3572" y="7705"/>
                    <a:pt x="3072" y="8360"/>
                  </a:cubicBezTo>
                  <a:cubicBezTo>
                    <a:pt x="2477" y="9122"/>
                    <a:pt x="1917" y="9896"/>
                    <a:pt x="1358" y="10670"/>
                  </a:cubicBezTo>
                  <a:cubicBezTo>
                    <a:pt x="1048" y="11087"/>
                    <a:pt x="727" y="11503"/>
                    <a:pt x="453" y="11920"/>
                  </a:cubicBezTo>
                  <a:cubicBezTo>
                    <a:pt x="310" y="12134"/>
                    <a:pt x="191" y="12373"/>
                    <a:pt x="120" y="12623"/>
                  </a:cubicBezTo>
                  <a:cubicBezTo>
                    <a:pt x="0" y="13039"/>
                    <a:pt x="131" y="13289"/>
                    <a:pt x="548" y="13361"/>
                  </a:cubicBezTo>
                  <a:cubicBezTo>
                    <a:pt x="737" y="13398"/>
                    <a:pt x="939" y="13422"/>
                    <a:pt x="1138" y="13422"/>
                  </a:cubicBezTo>
                  <a:cubicBezTo>
                    <a:pt x="1254" y="13422"/>
                    <a:pt x="1368" y="13414"/>
                    <a:pt x="1477" y="13396"/>
                  </a:cubicBezTo>
                  <a:cubicBezTo>
                    <a:pt x="2084" y="13301"/>
                    <a:pt x="2691" y="13170"/>
                    <a:pt x="3310" y="13063"/>
                  </a:cubicBezTo>
                  <a:cubicBezTo>
                    <a:pt x="4203" y="12920"/>
                    <a:pt x="5073" y="12682"/>
                    <a:pt x="5989" y="12682"/>
                  </a:cubicBezTo>
                  <a:cubicBezTo>
                    <a:pt x="6489" y="12682"/>
                    <a:pt x="6894" y="12825"/>
                    <a:pt x="7216" y="13206"/>
                  </a:cubicBezTo>
                  <a:cubicBezTo>
                    <a:pt x="7418" y="13408"/>
                    <a:pt x="7597" y="13635"/>
                    <a:pt x="7751" y="13849"/>
                  </a:cubicBezTo>
                  <a:cubicBezTo>
                    <a:pt x="8156" y="14420"/>
                    <a:pt x="8549" y="15004"/>
                    <a:pt x="8942" y="15563"/>
                  </a:cubicBezTo>
                  <a:cubicBezTo>
                    <a:pt x="9264" y="15992"/>
                    <a:pt x="9597" y="16433"/>
                    <a:pt x="9954" y="16849"/>
                  </a:cubicBezTo>
                  <a:cubicBezTo>
                    <a:pt x="10173" y="17101"/>
                    <a:pt x="10462" y="17282"/>
                    <a:pt x="10803" y="17282"/>
                  </a:cubicBezTo>
                  <a:cubicBezTo>
                    <a:pt x="10833" y="17282"/>
                    <a:pt x="10864" y="17281"/>
                    <a:pt x="10895" y="17278"/>
                  </a:cubicBezTo>
                  <a:cubicBezTo>
                    <a:pt x="11288" y="16873"/>
                    <a:pt x="11347" y="16385"/>
                    <a:pt x="11383" y="15909"/>
                  </a:cubicBezTo>
                  <a:cubicBezTo>
                    <a:pt x="11478" y="15016"/>
                    <a:pt x="11502" y="14111"/>
                    <a:pt x="11585" y="13206"/>
                  </a:cubicBezTo>
                  <a:cubicBezTo>
                    <a:pt x="11609" y="12742"/>
                    <a:pt x="11669" y="12277"/>
                    <a:pt x="11740" y="11813"/>
                  </a:cubicBezTo>
                  <a:cubicBezTo>
                    <a:pt x="11823" y="11396"/>
                    <a:pt x="12097" y="11134"/>
                    <a:pt x="12514" y="11039"/>
                  </a:cubicBezTo>
                  <a:cubicBezTo>
                    <a:pt x="12669" y="11015"/>
                    <a:pt x="12823" y="10991"/>
                    <a:pt x="12978" y="10968"/>
                  </a:cubicBezTo>
                  <a:cubicBezTo>
                    <a:pt x="13585" y="10860"/>
                    <a:pt x="14205" y="10789"/>
                    <a:pt x="14812" y="10670"/>
                  </a:cubicBezTo>
                  <a:cubicBezTo>
                    <a:pt x="15133" y="10599"/>
                    <a:pt x="15490" y="10503"/>
                    <a:pt x="15788" y="10206"/>
                  </a:cubicBezTo>
                  <a:cubicBezTo>
                    <a:pt x="15788" y="9646"/>
                    <a:pt x="15538" y="9253"/>
                    <a:pt x="15205" y="8920"/>
                  </a:cubicBezTo>
                  <a:cubicBezTo>
                    <a:pt x="14836" y="8515"/>
                    <a:pt x="14431" y="8158"/>
                    <a:pt x="14014" y="7801"/>
                  </a:cubicBezTo>
                  <a:cubicBezTo>
                    <a:pt x="13657" y="7503"/>
                    <a:pt x="13288" y="7217"/>
                    <a:pt x="12931" y="6931"/>
                  </a:cubicBezTo>
                  <a:cubicBezTo>
                    <a:pt x="12514" y="6598"/>
                    <a:pt x="12252" y="6157"/>
                    <a:pt x="12181" y="5622"/>
                  </a:cubicBezTo>
                  <a:cubicBezTo>
                    <a:pt x="12085" y="5122"/>
                    <a:pt x="12014" y="4598"/>
                    <a:pt x="12002" y="4098"/>
                  </a:cubicBezTo>
                  <a:cubicBezTo>
                    <a:pt x="11954" y="3110"/>
                    <a:pt x="11931" y="2133"/>
                    <a:pt x="11907" y="1145"/>
                  </a:cubicBezTo>
                  <a:cubicBezTo>
                    <a:pt x="11907" y="966"/>
                    <a:pt x="11895" y="788"/>
                    <a:pt x="11859" y="609"/>
                  </a:cubicBezTo>
                  <a:cubicBezTo>
                    <a:pt x="11799" y="196"/>
                    <a:pt x="11608" y="1"/>
                    <a:pt x="113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4" name="Google Shape;42;p2"/>
            <p:cNvSpPr/>
            <p:nvPr/>
          </p:nvSpPr>
          <p:spPr>
            <a:xfrm>
              <a:off x="4421750" y="2020850"/>
              <a:ext cx="73550" cy="47250"/>
            </a:xfrm>
            <a:custGeom>
              <a:avLst/>
              <a:gdLst/>
              <a:ahLst/>
              <a:cxnLst/>
              <a:rect l="l" t="t" r="r" b="b"/>
              <a:pathLst>
                <a:path w="2942" h="1890" extrusionOk="0">
                  <a:moveTo>
                    <a:pt x="335" y="0"/>
                  </a:moveTo>
                  <a:cubicBezTo>
                    <a:pt x="290" y="0"/>
                    <a:pt x="245" y="14"/>
                    <a:pt x="203" y="44"/>
                  </a:cubicBezTo>
                  <a:cubicBezTo>
                    <a:pt x="96" y="127"/>
                    <a:pt x="1" y="306"/>
                    <a:pt x="1" y="425"/>
                  </a:cubicBezTo>
                  <a:cubicBezTo>
                    <a:pt x="1" y="604"/>
                    <a:pt x="96" y="782"/>
                    <a:pt x="179" y="925"/>
                  </a:cubicBezTo>
                  <a:cubicBezTo>
                    <a:pt x="560" y="1568"/>
                    <a:pt x="1167" y="1806"/>
                    <a:pt x="1882" y="1890"/>
                  </a:cubicBezTo>
                  <a:cubicBezTo>
                    <a:pt x="2191" y="1866"/>
                    <a:pt x="2537" y="1806"/>
                    <a:pt x="2787" y="1568"/>
                  </a:cubicBezTo>
                  <a:cubicBezTo>
                    <a:pt x="2882" y="1473"/>
                    <a:pt x="2941" y="1294"/>
                    <a:pt x="2929" y="1163"/>
                  </a:cubicBezTo>
                  <a:cubicBezTo>
                    <a:pt x="2909" y="1020"/>
                    <a:pt x="2774" y="956"/>
                    <a:pt x="2631" y="956"/>
                  </a:cubicBezTo>
                  <a:cubicBezTo>
                    <a:pt x="2607" y="956"/>
                    <a:pt x="2584" y="958"/>
                    <a:pt x="2560" y="961"/>
                  </a:cubicBezTo>
                  <a:cubicBezTo>
                    <a:pt x="2489" y="973"/>
                    <a:pt x="2417" y="997"/>
                    <a:pt x="2346" y="1020"/>
                  </a:cubicBezTo>
                  <a:cubicBezTo>
                    <a:pt x="2145" y="1065"/>
                    <a:pt x="1973" y="1089"/>
                    <a:pt x="1820" y="1089"/>
                  </a:cubicBezTo>
                  <a:cubicBezTo>
                    <a:pt x="1357" y="1089"/>
                    <a:pt x="1073" y="870"/>
                    <a:pt x="715" y="342"/>
                  </a:cubicBezTo>
                  <a:cubicBezTo>
                    <a:pt x="679" y="282"/>
                    <a:pt x="643" y="211"/>
                    <a:pt x="596" y="151"/>
                  </a:cubicBezTo>
                  <a:cubicBezTo>
                    <a:pt x="531" y="62"/>
                    <a:pt x="433" y="0"/>
                    <a:pt x="3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5" name="Google Shape;43;p2"/>
            <p:cNvSpPr/>
            <p:nvPr/>
          </p:nvSpPr>
          <p:spPr>
            <a:xfrm>
              <a:off x="4419675" y="1964775"/>
              <a:ext cx="18775" cy="18200"/>
            </a:xfrm>
            <a:custGeom>
              <a:avLst/>
              <a:gdLst/>
              <a:ahLst/>
              <a:cxnLst/>
              <a:rect l="l" t="t" r="r" b="b"/>
              <a:pathLst>
                <a:path w="751" h="728" extrusionOk="0">
                  <a:moveTo>
                    <a:pt x="401" y="1"/>
                  </a:moveTo>
                  <a:cubicBezTo>
                    <a:pt x="226" y="1"/>
                    <a:pt x="35" y="185"/>
                    <a:pt x="12" y="370"/>
                  </a:cubicBezTo>
                  <a:cubicBezTo>
                    <a:pt x="0" y="537"/>
                    <a:pt x="179" y="716"/>
                    <a:pt x="345" y="727"/>
                  </a:cubicBezTo>
                  <a:cubicBezTo>
                    <a:pt x="351" y="728"/>
                    <a:pt x="357" y="728"/>
                    <a:pt x="363" y="728"/>
                  </a:cubicBezTo>
                  <a:cubicBezTo>
                    <a:pt x="548" y="728"/>
                    <a:pt x="739" y="543"/>
                    <a:pt x="750" y="370"/>
                  </a:cubicBezTo>
                  <a:cubicBezTo>
                    <a:pt x="750" y="204"/>
                    <a:pt x="584" y="13"/>
                    <a:pt x="417" y="1"/>
                  </a:cubicBezTo>
                  <a:cubicBezTo>
                    <a:pt x="412" y="1"/>
                    <a:pt x="406" y="1"/>
                    <a:pt x="4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6" name="Google Shape;44;p2"/>
            <p:cNvSpPr/>
            <p:nvPr/>
          </p:nvSpPr>
          <p:spPr>
            <a:xfrm>
              <a:off x="4518775" y="2013550"/>
              <a:ext cx="18200" cy="17350"/>
            </a:xfrm>
            <a:custGeom>
              <a:avLst/>
              <a:gdLst/>
              <a:ahLst/>
              <a:cxnLst/>
              <a:rect l="l" t="t" r="r" b="b"/>
              <a:pathLst>
                <a:path w="728" h="694" extrusionOk="0">
                  <a:moveTo>
                    <a:pt x="374" y="0"/>
                  </a:moveTo>
                  <a:cubicBezTo>
                    <a:pt x="361" y="0"/>
                    <a:pt x="347" y="1"/>
                    <a:pt x="334" y="3"/>
                  </a:cubicBezTo>
                  <a:cubicBezTo>
                    <a:pt x="132" y="27"/>
                    <a:pt x="1" y="217"/>
                    <a:pt x="37" y="443"/>
                  </a:cubicBezTo>
                  <a:cubicBezTo>
                    <a:pt x="72" y="610"/>
                    <a:pt x="168" y="693"/>
                    <a:pt x="346" y="693"/>
                  </a:cubicBezTo>
                  <a:cubicBezTo>
                    <a:pt x="572" y="693"/>
                    <a:pt x="727" y="515"/>
                    <a:pt x="715" y="300"/>
                  </a:cubicBezTo>
                  <a:cubicBezTo>
                    <a:pt x="693" y="135"/>
                    <a:pt x="538" y="0"/>
                    <a:pt x="3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124" y="719119"/>
            <a:ext cx="10973751" cy="48101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9" name="Google Shape;1449;p39"/>
          <p:cNvGrpSpPr/>
          <p:nvPr/>
        </p:nvGrpSpPr>
        <p:grpSpPr>
          <a:xfrm>
            <a:off x="1812625" y="3684925"/>
            <a:ext cx="821432" cy="882640"/>
            <a:chOff x="4243450" y="1793000"/>
            <a:chExt cx="438175" cy="470825"/>
          </a:xfrm>
        </p:grpSpPr>
        <p:sp>
          <p:nvSpPr>
            <p:cNvPr id="1450" name="Google Shape;1450;p39"/>
            <p:cNvSpPr/>
            <p:nvPr/>
          </p:nvSpPr>
          <p:spPr>
            <a:xfrm>
              <a:off x="4243450" y="1793000"/>
              <a:ext cx="438175" cy="470825"/>
            </a:xfrm>
            <a:custGeom>
              <a:avLst/>
              <a:gdLst/>
              <a:ahLst/>
              <a:cxnLst/>
              <a:rect l="l" t="t" r="r" b="b"/>
              <a:pathLst>
                <a:path w="17527" h="18833" extrusionOk="0">
                  <a:moveTo>
                    <a:pt x="12221" y="799"/>
                  </a:moveTo>
                  <a:cubicBezTo>
                    <a:pt x="12525" y="799"/>
                    <a:pt x="12716" y="994"/>
                    <a:pt x="12776" y="1407"/>
                  </a:cubicBezTo>
                  <a:cubicBezTo>
                    <a:pt x="12812" y="1586"/>
                    <a:pt x="12824" y="1764"/>
                    <a:pt x="12824" y="1943"/>
                  </a:cubicBezTo>
                  <a:cubicBezTo>
                    <a:pt x="12848" y="2931"/>
                    <a:pt x="12871" y="3908"/>
                    <a:pt x="12919" y="4896"/>
                  </a:cubicBezTo>
                  <a:cubicBezTo>
                    <a:pt x="12931" y="5396"/>
                    <a:pt x="13002" y="5920"/>
                    <a:pt x="13098" y="6420"/>
                  </a:cubicBezTo>
                  <a:cubicBezTo>
                    <a:pt x="13169" y="6955"/>
                    <a:pt x="13431" y="7396"/>
                    <a:pt x="13848" y="7729"/>
                  </a:cubicBezTo>
                  <a:cubicBezTo>
                    <a:pt x="14205" y="8015"/>
                    <a:pt x="14574" y="8301"/>
                    <a:pt x="14931" y="8599"/>
                  </a:cubicBezTo>
                  <a:cubicBezTo>
                    <a:pt x="15348" y="8956"/>
                    <a:pt x="15753" y="9313"/>
                    <a:pt x="16122" y="9718"/>
                  </a:cubicBezTo>
                  <a:cubicBezTo>
                    <a:pt x="16455" y="10051"/>
                    <a:pt x="16705" y="10444"/>
                    <a:pt x="16705" y="11004"/>
                  </a:cubicBezTo>
                  <a:cubicBezTo>
                    <a:pt x="16407" y="11301"/>
                    <a:pt x="16050" y="11397"/>
                    <a:pt x="15729" y="11468"/>
                  </a:cubicBezTo>
                  <a:cubicBezTo>
                    <a:pt x="15122" y="11587"/>
                    <a:pt x="14502" y="11658"/>
                    <a:pt x="13895" y="11766"/>
                  </a:cubicBezTo>
                  <a:cubicBezTo>
                    <a:pt x="13740" y="11789"/>
                    <a:pt x="13586" y="11813"/>
                    <a:pt x="13431" y="11837"/>
                  </a:cubicBezTo>
                  <a:cubicBezTo>
                    <a:pt x="13014" y="11932"/>
                    <a:pt x="12740" y="12194"/>
                    <a:pt x="12657" y="12611"/>
                  </a:cubicBezTo>
                  <a:cubicBezTo>
                    <a:pt x="12586" y="13075"/>
                    <a:pt x="12526" y="13540"/>
                    <a:pt x="12502" y="14004"/>
                  </a:cubicBezTo>
                  <a:cubicBezTo>
                    <a:pt x="12419" y="14909"/>
                    <a:pt x="12395" y="15814"/>
                    <a:pt x="12300" y="16707"/>
                  </a:cubicBezTo>
                  <a:cubicBezTo>
                    <a:pt x="12264" y="17183"/>
                    <a:pt x="12205" y="17671"/>
                    <a:pt x="11812" y="18076"/>
                  </a:cubicBezTo>
                  <a:cubicBezTo>
                    <a:pt x="11781" y="18079"/>
                    <a:pt x="11750" y="18080"/>
                    <a:pt x="11720" y="18080"/>
                  </a:cubicBezTo>
                  <a:cubicBezTo>
                    <a:pt x="11379" y="18080"/>
                    <a:pt x="11090" y="17899"/>
                    <a:pt x="10871" y="17647"/>
                  </a:cubicBezTo>
                  <a:cubicBezTo>
                    <a:pt x="10514" y="17231"/>
                    <a:pt x="10181" y="16790"/>
                    <a:pt x="9859" y="16361"/>
                  </a:cubicBezTo>
                  <a:cubicBezTo>
                    <a:pt x="9466" y="15802"/>
                    <a:pt x="9073" y="15218"/>
                    <a:pt x="8668" y="14647"/>
                  </a:cubicBezTo>
                  <a:cubicBezTo>
                    <a:pt x="8514" y="14433"/>
                    <a:pt x="8335" y="14206"/>
                    <a:pt x="8133" y="14004"/>
                  </a:cubicBezTo>
                  <a:cubicBezTo>
                    <a:pt x="7811" y="13623"/>
                    <a:pt x="7406" y="13480"/>
                    <a:pt x="6906" y="13480"/>
                  </a:cubicBezTo>
                  <a:cubicBezTo>
                    <a:pt x="5990" y="13480"/>
                    <a:pt x="5120" y="13718"/>
                    <a:pt x="4227" y="13861"/>
                  </a:cubicBezTo>
                  <a:cubicBezTo>
                    <a:pt x="3608" y="13968"/>
                    <a:pt x="3001" y="14099"/>
                    <a:pt x="2394" y="14194"/>
                  </a:cubicBezTo>
                  <a:cubicBezTo>
                    <a:pt x="2285" y="14212"/>
                    <a:pt x="2171" y="14220"/>
                    <a:pt x="2055" y="14220"/>
                  </a:cubicBezTo>
                  <a:cubicBezTo>
                    <a:pt x="1856" y="14220"/>
                    <a:pt x="1654" y="14196"/>
                    <a:pt x="1465" y="14159"/>
                  </a:cubicBezTo>
                  <a:cubicBezTo>
                    <a:pt x="1048" y="14087"/>
                    <a:pt x="917" y="13837"/>
                    <a:pt x="1037" y="13421"/>
                  </a:cubicBezTo>
                  <a:cubicBezTo>
                    <a:pt x="1108" y="13171"/>
                    <a:pt x="1227" y="12932"/>
                    <a:pt x="1370" y="12718"/>
                  </a:cubicBezTo>
                  <a:cubicBezTo>
                    <a:pt x="1644" y="12301"/>
                    <a:pt x="1965" y="11885"/>
                    <a:pt x="2275" y="11468"/>
                  </a:cubicBezTo>
                  <a:cubicBezTo>
                    <a:pt x="2834" y="10694"/>
                    <a:pt x="3394" y="9920"/>
                    <a:pt x="3989" y="9158"/>
                  </a:cubicBezTo>
                  <a:cubicBezTo>
                    <a:pt x="4489" y="8503"/>
                    <a:pt x="4489" y="7848"/>
                    <a:pt x="4180" y="7122"/>
                  </a:cubicBezTo>
                  <a:cubicBezTo>
                    <a:pt x="3870" y="6384"/>
                    <a:pt x="3596" y="5634"/>
                    <a:pt x="3334" y="4872"/>
                  </a:cubicBezTo>
                  <a:cubicBezTo>
                    <a:pt x="3275" y="4681"/>
                    <a:pt x="3239" y="4479"/>
                    <a:pt x="3227" y="4265"/>
                  </a:cubicBezTo>
                  <a:cubicBezTo>
                    <a:pt x="3192" y="3646"/>
                    <a:pt x="3358" y="3467"/>
                    <a:pt x="3965" y="3467"/>
                  </a:cubicBezTo>
                  <a:cubicBezTo>
                    <a:pt x="4180" y="3467"/>
                    <a:pt x="4382" y="3479"/>
                    <a:pt x="4585" y="3527"/>
                  </a:cubicBezTo>
                  <a:cubicBezTo>
                    <a:pt x="5013" y="3622"/>
                    <a:pt x="5430" y="3729"/>
                    <a:pt x="5859" y="3836"/>
                  </a:cubicBezTo>
                  <a:cubicBezTo>
                    <a:pt x="6204" y="3919"/>
                    <a:pt x="6561" y="4015"/>
                    <a:pt x="6894" y="4122"/>
                  </a:cubicBezTo>
                  <a:cubicBezTo>
                    <a:pt x="7104" y="4189"/>
                    <a:pt x="7301" y="4221"/>
                    <a:pt x="7487" y="4221"/>
                  </a:cubicBezTo>
                  <a:cubicBezTo>
                    <a:pt x="7998" y="4221"/>
                    <a:pt x="8424" y="3974"/>
                    <a:pt x="8799" y="3503"/>
                  </a:cubicBezTo>
                  <a:cubicBezTo>
                    <a:pt x="9311" y="2895"/>
                    <a:pt x="9895" y="2324"/>
                    <a:pt x="10466" y="1776"/>
                  </a:cubicBezTo>
                  <a:cubicBezTo>
                    <a:pt x="10728" y="1526"/>
                    <a:pt x="11050" y="1348"/>
                    <a:pt x="11347" y="1133"/>
                  </a:cubicBezTo>
                  <a:cubicBezTo>
                    <a:pt x="11502" y="1038"/>
                    <a:pt x="11669" y="943"/>
                    <a:pt x="11824" y="883"/>
                  </a:cubicBezTo>
                  <a:cubicBezTo>
                    <a:pt x="11972" y="827"/>
                    <a:pt x="12105" y="799"/>
                    <a:pt x="12221" y="799"/>
                  </a:cubicBezTo>
                  <a:close/>
                  <a:moveTo>
                    <a:pt x="12280" y="1"/>
                  </a:moveTo>
                  <a:cubicBezTo>
                    <a:pt x="12068" y="1"/>
                    <a:pt x="11832" y="53"/>
                    <a:pt x="11574" y="157"/>
                  </a:cubicBezTo>
                  <a:cubicBezTo>
                    <a:pt x="11324" y="264"/>
                    <a:pt x="11050" y="395"/>
                    <a:pt x="10835" y="562"/>
                  </a:cubicBezTo>
                  <a:cubicBezTo>
                    <a:pt x="10395" y="871"/>
                    <a:pt x="9954" y="1205"/>
                    <a:pt x="9561" y="1574"/>
                  </a:cubicBezTo>
                  <a:cubicBezTo>
                    <a:pt x="9073" y="2062"/>
                    <a:pt x="8609" y="2586"/>
                    <a:pt x="8168" y="3122"/>
                  </a:cubicBezTo>
                  <a:cubicBezTo>
                    <a:pt x="7962" y="3355"/>
                    <a:pt x="7756" y="3487"/>
                    <a:pt x="7494" y="3487"/>
                  </a:cubicBezTo>
                  <a:cubicBezTo>
                    <a:pt x="7408" y="3487"/>
                    <a:pt x="7316" y="3473"/>
                    <a:pt x="7216" y="3443"/>
                  </a:cubicBezTo>
                  <a:cubicBezTo>
                    <a:pt x="6704" y="3300"/>
                    <a:pt x="6216" y="3169"/>
                    <a:pt x="5716" y="3050"/>
                  </a:cubicBezTo>
                  <a:cubicBezTo>
                    <a:pt x="5132" y="2907"/>
                    <a:pt x="4549" y="2788"/>
                    <a:pt x="4168" y="2705"/>
                  </a:cubicBezTo>
                  <a:cubicBezTo>
                    <a:pt x="4152" y="2705"/>
                    <a:pt x="4135" y="2705"/>
                    <a:pt x="4119" y="2705"/>
                  </a:cubicBezTo>
                  <a:cubicBezTo>
                    <a:pt x="3246" y="2705"/>
                    <a:pt x="2477" y="3022"/>
                    <a:pt x="2477" y="4062"/>
                  </a:cubicBezTo>
                  <a:cubicBezTo>
                    <a:pt x="2501" y="4419"/>
                    <a:pt x="2501" y="4789"/>
                    <a:pt x="2596" y="5134"/>
                  </a:cubicBezTo>
                  <a:cubicBezTo>
                    <a:pt x="2834" y="5884"/>
                    <a:pt x="3108" y="6646"/>
                    <a:pt x="3430" y="7372"/>
                  </a:cubicBezTo>
                  <a:cubicBezTo>
                    <a:pt x="3644" y="7872"/>
                    <a:pt x="3644" y="8289"/>
                    <a:pt x="3358" y="8706"/>
                  </a:cubicBezTo>
                  <a:cubicBezTo>
                    <a:pt x="3108" y="9087"/>
                    <a:pt x="2858" y="9480"/>
                    <a:pt x="2572" y="9849"/>
                  </a:cubicBezTo>
                  <a:cubicBezTo>
                    <a:pt x="2049" y="10551"/>
                    <a:pt x="1489" y="11230"/>
                    <a:pt x="977" y="11944"/>
                  </a:cubicBezTo>
                  <a:cubicBezTo>
                    <a:pt x="727" y="12337"/>
                    <a:pt x="501" y="12754"/>
                    <a:pt x="334" y="13182"/>
                  </a:cubicBezTo>
                  <a:cubicBezTo>
                    <a:pt x="1" y="14075"/>
                    <a:pt x="632" y="14778"/>
                    <a:pt x="1322" y="14861"/>
                  </a:cubicBezTo>
                  <a:cubicBezTo>
                    <a:pt x="1567" y="14886"/>
                    <a:pt x="1815" y="14902"/>
                    <a:pt x="2060" y="14902"/>
                  </a:cubicBezTo>
                  <a:cubicBezTo>
                    <a:pt x="2279" y="14902"/>
                    <a:pt x="2495" y="14889"/>
                    <a:pt x="2703" y="14861"/>
                  </a:cubicBezTo>
                  <a:cubicBezTo>
                    <a:pt x="3465" y="14754"/>
                    <a:pt x="4227" y="14564"/>
                    <a:pt x="4977" y="14421"/>
                  </a:cubicBezTo>
                  <a:cubicBezTo>
                    <a:pt x="5537" y="14314"/>
                    <a:pt x="6097" y="14242"/>
                    <a:pt x="6668" y="14147"/>
                  </a:cubicBezTo>
                  <a:cubicBezTo>
                    <a:pt x="6728" y="14138"/>
                    <a:pt x="6787" y="14134"/>
                    <a:pt x="6843" y="14134"/>
                  </a:cubicBezTo>
                  <a:cubicBezTo>
                    <a:pt x="7186" y="14134"/>
                    <a:pt x="7455" y="14289"/>
                    <a:pt x="7680" y="14575"/>
                  </a:cubicBezTo>
                  <a:cubicBezTo>
                    <a:pt x="8014" y="15040"/>
                    <a:pt x="8359" y="15504"/>
                    <a:pt x="8692" y="15969"/>
                  </a:cubicBezTo>
                  <a:cubicBezTo>
                    <a:pt x="9121" y="16540"/>
                    <a:pt x="9538" y="17135"/>
                    <a:pt x="9966" y="17719"/>
                  </a:cubicBezTo>
                  <a:cubicBezTo>
                    <a:pt x="10311" y="18147"/>
                    <a:pt x="10740" y="18481"/>
                    <a:pt x="11252" y="18707"/>
                  </a:cubicBezTo>
                  <a:cubicBezTo>
                    <a:pt x="11446" y="18791"/>
                    <a:pt x="11625" y="18833"/>
                    <a:pt x="11789" y="18833"/>
                  </a:cubicBezTo>
                  <a:cubicBezTo>
                    <a:pt x="12139" y="18833"/>
                    <a:pt x="12419" y="18640"/>
                    <a:pt x="12621" y="18243"/>
                  </a:cubicBezTo>
                  <a:cubicBezTo>
                    <a:pt x="12800" y="17897"/>
                    <a:pt x="12919" y="17516"/>
                    <a:pt x="12978" y="17135"/>
                  </a:cubicBezTo>
                  <a:cubicBezTo>
                    <a:pt x="13062" y="16457"/>
                    <a:pt x="13109" y="15754"/>
                    <a:pt x="13157" y="15052"/>
                  </a:cubicBezTo>
                  <a:cubicBezTo>
                    <a:pt x="13193" y="14385"/>
                    <a:pt x="13229" y="13718"/>
                    <a:pt x="13288" y="13051"/>
                  </a:cubicBezTo>
                  <a:cubicBezTo>
                    <a:pt x="13336" y="12647"/>
                    <a:pt x="13419" y="12551"/>
                    <a:pt x="13812" y="12492"/>
                  </a:cubicBezTo>
                  <a:cubicBezTo>
                    <a:pt x="14264" y="12432"/>
                    <a:pt x="14729" y="12409"/>
                    <a:pt x="15193" y="12313"/>
                  </a:cubicBezTo>
                  <a:cubicBezTo>
                    <a:pt x="15681" y="12230"/>
                    <a:pt x="16157" y="12111"/>
                    <a:pt x="16622" y="11956"/>
                  </a:cubicBezTo>
                  <a:cubicBezTo>
                    <a:pt x="17241" y="11742"/>
                    <a:pt x="17527" y="11266"/>
                    <a:pt x="17348" y="10456"/>
                  </a:cubicBezTo>
                  <a:cubicBezTo>
                    <a:pt x="17241" y="10015"/>
                    <a:pt x="17039" y="9611"/>
                    <a:pt x="16741" y="9301"/>
                  </a:cubicBezTo>
                  <a:cubicBezTo>
                    <a:pt x="16312" y="8849"/>
                    <a:pt x="15848" y="8432"/>
                    <a:pt x="15384" y="8015"/>
                  </a:cubicBezTo>
                  <a:cubicBezTo>
                    <a:pt x="15098" y="7753"/>
                    <a:pt x="14776" y="7539"/>
                    <a:pt x="14467" y="7301"/>
                  </a:cubicBezTo>
                  <a:cubicBezTo>
                    <a:pt x="14026" y="6979"/>
                    <a:pt x="13752" y="6574"/>
                    <a:pt x="13717" y="6003"/>
                  </a:cubicBezTo>
                  <a:cubicBezTo>
                    <a:pt x="13693" y="5622"/>
                    <a:pt x="13633" y="5229"/>
                    <a:pt x="13610" y="4848"/>
                  </a:cubicBezTo>
                  <a:cubicBezTo>
                    <a:pt x="13598" y="4098"/>
                    <a:pt x="13610" y="3348"/>
                    <a:pt x="13586" y="2598"/>
                  </a:cubicBezTo>
                  <a:cubicBezTo>
                    <a:pt x="13550" y="2098"/>
                    <a:pt x="13490" y="1574"/>
                    <a:pt x="13395" y="1062"/>
                  </a:cubicBezTo>
                  <a:cubicBezTo>
                    <a:pt x="13231" y="362"/>
                    <a:pt x="12841" y="1"/>
                    <a:pt x="122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51" name="Google Shape;1451;p39"/>
            <p:cNvSpPr/>
            <p:nvPr/>
          </p:nvSpPr>
          <p:spPr>
            <a:xfrm>
              <a:off x="4266375" y="1812950"/>
              <a:ext cx="394725" cy="432075"/>
            </a:xfrm>
            <a:custGeom>
              <a:avLst/>
              <a:gdLst/>
              <a:ahLst/>
              <a:cxnLst/>
              <a:rect l="l" t="t" r="r" b="b"/>
              <a:pathLst>
                <a:path w="15789" h="17283" extrusionOk="0">
                  <a:moveTo>
                    <a:pt x="11304" y="1"/>
                  </a:moveTo>
                  <a:cubicBezTo>
                    <a:pt x="11188" y="1"/>
                    <a:pt x="11055" y="29"/>
                    <a:pt x="10907" y="85"/>
                  </a:cubicBezTo>
                  <a:cubicBezTo>
                    <a:pt x="10752" y="145"/>
                    <a:pt x="10585" y="240"/>
                    <a:pt x="10430" y="335"/>
                  </a:cubicBezTo>
                  <a:cubicBezTo>
                    <a:pt x="10133" y="550"/>
                    <a:pt x="9811" y="728"/>
                    <a:pt x="9549" y="978"/>
                  </a:cubicBezTo>
                  <a:cubicBezTo>
                    <a:pt x="8978" y="1526"/>
                    <a:pt x="8394" y="2097"/>
                    <a:pt x="7882" y="2705"/>
                  </a:cubicBezTo>
                  <a:cubicBezTo>
                    <a:pt x="7507" y="3176"/>
                    <a:pt x="7081" y="3423"/>
                    <a:pt x="6570" y="3423"/>
                  </a:cubicBezTo>
                  <a:cubicBezTo>
                    <a:pt x="6384" y="3423"/>
                    <a:pt x="6187" y="3391"/>
                    <a:pt x="5977" y="3324"/>
                  </a:cubicBezTo>
                  <a:cubicBezTo>
                    <a:pt x="5644" y="3217"/>
                    <a:pt x="5287" y="3121"/>
                    <a:pt x="4942" y="3038"/>
                  </a:cubicBezTo>
                  <a:cubicBezTo>
                    <a:pt x="4513" y="2931"/>
                    <a:pt x="4096" y="2824"/>
                    <a:pt x="3668" y="2729"/>
                  </a:cubicBezTo>
                  <a:cubicBezTo>
                    <a:pt x="3465" y="2681"/>
                    <a:pt x="3263" y="2669"/>
                    <a:pt x="3048" y="2669"/>
                  </a:cubicBezTo>
                  <a:cubicBezTo>
                    <a:pt x="2441" y="2669"/>
                    <a:pt x="2275" y="2848"/>
                    <a:pt x="2310" y="3467"/>
                  </a:cubicBezTo>
                  <a:cubicBezTo>
                    <a:pt x="2322" y="3681"/>
                    <a:pt x="2358" y="3883"/>
                    <a:pt x="2417" y="4074"/>
                  </a:cubicBezTo>
                  <a:cubicBezTo>
                    <a:pt x="2679" y="4836"/>
                    <a:pt x="2953" y="5586"/>
                    <a:pt x="3263" y="6324"/>
                  </a:cubicBezTo>
                  <a:cubicBezTo>
                    <a:pt x="3572" y="7050"/>
                    <a:pt x="3572" y="7705"/>
                    <a:pt x="3072" y="8360"/>
                  </a:cubicBezTo>
                  <a:cubicBezTo>
                    <a:pt x="2477" y="9122"/>
                    <a:pt x="1917" y="9896"/>
                    <a:pt x="1358" y="10670"/>
                  </a:cubicBezTo>
                  <a:cubicBezTo>
                    <a:pt x="1048" y="11087"/>
                    <a:pt x="727" y="11503"/>
                    <a:pt x="453" y="11920"/>
                  </a:cubicBezTo>
                  <a:cubicBezTo>
                    <a:pt x="310" y="12134"/>
                    <a:pt x="191" y="12373"/>
                    <a:pt x="120" y="12623"/>
                  </a:cubicBezTo>
                  <a:cubicBezTo>
                    <a:pt x="0" y="13039"/>
                    <a:pt x="131" y="13289"/>
                    <a:pt x="548" y="13361"/>
                  </a:cubicBezTo>
                  <a:cubicBezTo>
                    <a:pt x="737" y="13398"/>
                    <a:pt x="939" y="13422"/>
                    <a:pt x="1138" y="13422"/>
                  </a:cubicBezTo>
                  <a:cubicBezTo>
                    <a:pt x="1254" y="13422"/>
                    <a:pt x="1368" y="13414"/>
                    <a:pt x="1477" y="13396"/>
                  </a:cubicBezTo>
                  <a:cubicBezTo>
                    <a:pt x="2084" y="13301"/>
                    <a:pt x="2691" y="13170"/>
                    <a:pt x="3310" y="13063"/>
                  </a:cubicBezTo>
                  <a:cubicBezTo>
                    <a:pt x="4203" y="12920"/>
                    <a:pt x="5073" y="12682"/>
                    <a:pt x="5989" y="12682"/>
                  </a:cubicBezTo>
                  <a:cubicBezTo>
                    <a:pt x="6489" y="12682"/>
                    <a:pt x="6894" y="12825"/>
                    <a:pt x="7216" y="13206"/>
                  </a:cubicBezTo>
                  <a:cubicBezTo>
                    <a:pt x="7418" y="13408"/>
                    <a:pt x="7597" y="13635"/>
                    <a:pt x="7751" y="13849"/>
                  </a:cubicBezTo>
                  <a:cubicBezTo>
                    <a:pt x="8156" y="14420"/>
                    <a:pt x="8549" y="15004"/>
                    <a:pt x="8942" y="15563"/>
                  </a:cubicBezTo>
                  <a:cubicBezTo>
                    <a:pt x="9264" y="15992"/>
                    <a:pt x="9597" y="16433"/>
                    <a:pt x="9954" y="16849"/>
                  </a:cubicBezTo>
                  <a:cubicBezTo>
                    <a:pt x="10173" y="17101"/>
                    <a:pt x="10462" y="17282"/>
                    <a:pt x="10803" y="17282"/>
                  </a:cubicBezTo>
                  <a:cubicBezTo>
                    <a:pt x="10833" y="17282"/>
                    <a:pt x="10864" y="17281"/>
                    <a:pt x="10895" y="17278"/>
                  </a:cubicBezTo>
                  <a:cubicBezTo>
                    <a:pt x="11288" y="16873"/>
                    <a:pt x="11347" y="16385"/>
                    <a:pt x="11383" y="15909"/>
                  </a:cubicBezTo>
                  <a:cubicBezTo>
                    <a:pt x="11478" y="15016"/>
                    <a:pt x="11502" y="14111"/>
                    <a:pt x="11585" y="13206"/>
                  </a:cubicBezTo>
                  <a:cubicBezTo>
                    <a:pt x="11609" y="12742"/>
                    <a:pt x="11669" y="12277"/>
                    <a:pt x="11740" y="11813"/>
                  </a:cubicBezTo>
                  <a:cubicBezTo>
                    <a:pt x="11823" y="11396"/>
                    <a:pt x="12097" y="11134"/>
                    <a:pt x="12514" y="11039"/>
                  </a:cubicBezTo>
                  <a:cubicBezTo>
                    <a:pt x="12669" y="11015"/>
                    <a:pt x="12823" y="10991"/>
                    <a:pt x="12978" y="10968"/>
                  </a:cubicBezTo>
                  <a:cubicBezTo>
                    <a:pt x="13585" y="10860"/>
                    <a:pt x="14205" y="10789"/>
                    <a:pt x="14812" y="10670"/>
                  </a:cubicBezTo>
                  <a:cubicBezTo>
                    <a:pt x="15133" y="10599"/>
                    <a:pt x="15490" y="10503"/>
                    <a:pt x="15788" y="10206"/>
                  </a:cubicBezTo>
                  <a:cubicBezTo>
                    <a:pt x="15788" y="9646"/>
                    <a:pt x="15538" y="9253"/>
                    <a:pt x="15205" y="8920"/>
                  </a:cubicBezTo>
                  <a:cubicBezTo>
                    <a:pt x="14836" y="8515"/>
                    <a:pt x="14431" y="8158"/>
                    <a:pt x="14014" y="7801"/>
                  </a:cubicBezTo>
                  <a:cubicBezTo>
                    <a:pt x="13657" y="7503"/>
                    <a:pt x="13288" y="7217"/>
                    <a:pt x="12931" y="6931"/>
                  </a:cubicBezTo>
                  <a:cubicBezTo>
                    <a:pt x="12514" y="6598"/>
                    <a:pt x="12252" y="6157"/>
                    <a:pt x="12181" y="5622"/>
                  </a:cubicBezTo>
                  <a:cubicBezTo>
                    <a:pt x="12085" y="5122"/>
                    <a:pt x="12014" y="4598"/>
                    <a:pt x="12002" y="4098"/>
                  </a:cubicBezTo>
                  <a:cubicBezTo>
                    <a:pt x="11954" y="3110"/>
                    <a:pt x="11931" y="2133"/>
                    <a:pt x="11907" y="1145"/>
                  </a:cubicBezTo>
                  <a:cubicBezTo>
                    <a:pt x="11907" y="966"/>
                    <a:pt x="11895" y="788"/>
                    <a:pt x="11859" y="609"/>
                  </a:cubicBezTo>
                  <a:cubicBezTo>
                    <a:pt x="11799" y="196"/>
                    <a:pt x="11608" y="1"/>
                    <a:pt x="113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52" name="Google Shape;1452;p39"/>
            <p:cNvSpPr/>
            <p:nvPr/>
          </p:nvSpPr>
          <p:spPr>
            <a:xfrm>
              <a:off x="4421750" y="2020850"/>
              <a:ext cx="73550" cy="47250"/>
            </a:xfrm>
            <a:custGeom>
              <a:avLst/>
              <a:gdLst/>
              <a:ahLst/>
              <a:cxnLst/>
              <a:rect l="l" t="t" r="r" b="b"/>
              <a:pathLst>
                <a:path w="2942" h="1890" extrusionOk="0">
                  <a:moveTo>
                    <a:pt x="335" y="0"/>
                  </a:moveTo>
                  <a:cubicBezTo>
                    <a:pt x="290" y="0"/>
                    <a:pt x="245" y="14"/>
                    <a:pt x="203" y="44"/>
                  </a:cubicBezTo>
                  <a:cubicBezTo>
                    <a:pt x="96" y="127"/>
                    <a:pt x="1" y="306"/>
                    <a:pt x="1" y="425"/>
                  </a:cubicBezTo>
                  <a:cubicBezTo>
                    <a:pt x="1" y="604"/>
                    <a:pt x="96" y="782"/>
                    <a:pt x="179" y="925"/>
                  </a:cubicBezTo>
                  <a:cubicBezTo>
                    <a:pt x="560" y="1568"/>
                    <a:pt x="1167" y="1806"/>
                    <a:pt x="1882" y="1890"/>
                  </a:cubicBezTo>
                  <a:cubicBezTo>
                    <a:pt x="2191" y="1866"/>
                    <a:pt x="2537" y="1806"/>
                    <a:pt x="2787" y="1568"/>
                  </a:cubicBezTo>
                  <a:cubicBezTo>
                    <a:pt x="2882" y="1473"/>
                    <a:pt x="2941" y="1294"/>
                    <a:pt x="2929" y="1163"/>
                  </a:cubicBezTo>
                  <a:cubicBezTo>
                    <a:pt x="2909" y="1020"/>
                    <a:pt x="2774" y="956"/>
                    <a:pt x="2631" y="956"/>
                  </a:cubicBezTo>
                  <a:cubicBezTo>
                    <a:pt x="2607" y="956"/>
                    <a:pt x="2584" y="958"/>
                    <a:pt x="2560" y="961"/>
                  </a:cubicBezTo>
                  <a:cubicBezTo>
                    <a:pt x="2489" y="973"/>
                    <a:pt x="2417" y="997"/>
                    <a:pt x="2346" y="1020"/>
                  </a:cubicBezTo>
                  <a:cubicBezTo>
                    <a:pt x="2145" y="1065"/>
                    <a:pt x="1973" y="1089"/>
                    <a:pt x="1820" y="1089"/>
                  </a:cubicBezTo>
                  <a:cubicBezTo>
                    <a:pt x="1357" y="1089"/>
                    <a:pt x="1073" y="870"/>
                    <a:pt x="715" y="342"/>
                  </a:cubicBezTo>
                  <a:cubicBezTo>
                    <a:pt x="679" y="282"/>
                    <a:pt x="643" y="211"/>
                    <a:pt x="596" y="151"/>
                  </a:cubicBezTo>
                  <a:cubicBezTo>
                    <a:pt x="531" y="62"/>
                    <a:pt x="433" y="0"/>
                    <a:pt x="3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53" name="Google Shape;1453;p39"/>
            <p:cNvSpPr/>
            <p:nvPr/>
          </p:nvSpPr>
          <p:spPr>
            <a:xfrm>
              <a:off x="4419675" y="1964775"/>
              <a:ext cx="18775" cy="18200"/>
            </a:xfrm>
            <a:custGeom>
              <a:avLst/>
              <a:gdLst/>
              <a:ahLst/>
              <a:cxnLst/>
              <a:rect l="l" t="t" r="r" b="b"/>
              <a:pathLst>
                <a:path w="751" h="728" extrusionOk="0">
                  <a:moveTo>
                    <a:pt x="401" y="1"/>
                  </a:moveTo>
                  <a:cubicBezTo>
                    <a:pt x="226" y="1"/>
                    <a:pt x="35" y="185"/>
                    <a:pt x="12" y="370"/>
                  </a:cubicBezTo>
                  <a:cubicBezTo>
                    <a:pt x="0" y="537"/>
                    <a:pt x="179" y="716"/>
                    <a:pt x="345" y="727"/>
                  </a:cubicBezTo>
                  <a:cubicBezTo>
                    <a:pt x="351" y="728"/>
                    <a:pt x="357" y="728"/>
                    <a:pt x="363" y="728"/>
                  </a:cubicBezTo>
                  <a:cubicBezTo>
                    <a:pt x="548" y="728"/>
                    <a:pt x="739" y="543"/>
                    <a:pt x="750" y="370"/>
                  </a:cubicBezTo>
                  <a:cubicBezTo>
                    <a:pt x="750" y="204"/>
                    <a:pt x="584" y="13"/>
                    <a:pt x="417" y="1"/>
                  </a:cubicBezTo>
                  <a:cubicBezTo>
                    <a:pt x="412" y="1"/>
                    <a:pt x="406" y="1"/>
                    <a:pt x="4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54" name="Google Shape;1454;p39"/>
            <p:cNvSpPr/>
            <p:nvPr/>
          </p:nvSpPr>
          <p:spPr>
            <a:xfrm>
              <a:off x="4518775" y="2013550"/>
              <a:ext cx="18200" cy="17350"/>
            </a:xfrm>
            <a:custGeom>
              <a:avLst/>
              <a:gdLst/>
              <a:ahLst/>
              <a:cxnLst/>
              <a:rect l="l" t="t" r="r" b="b"/>
              <a:pathLst>
                <a:path w="728" h="694" extrusionOk="0">
                  <a:moveTo>
                    <a:pt x="374" y="0"/>
                  </a:moveTo>
                  <a:cubicBezTo>
                    <a:pt x="361" y="0"/>
                    <a:pt x="347" y="1"/>
                    <a:pt x="334" y="3"/>
                  </a:cubicBezTo>
                  <a:cubicBezTo>
                    <a:pt x="132" y="27"/>
                    <a:pt x="1" y="217"/>
                    <a:pt x="37" y="443"/>
                  </a:cubicBezTo>
                  <a:cubicBezTo>
                    <a:pt x="72" y="610"/>
                    <a:pt x="168" y="693"/>
                    <a:pt x="346" y="693"/>
                  </a:cubicBezTo>
                  <a:cubicBezTo>
                    <a:pt x="572" y="693"/>
                    <a:pt x="727" y="515"/>
                    <a:pt x="715" y="300"/>
                  </a:cubicBezTo>
                  <a:cubicBezTo>
                    <a:pt x="693" y="135"/>
                    <a:pt x="538" y="0"/>
                    <a:pt x="3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455" name="Google Shape;1455;p39"/>
          <p:cNvGrpSpPr/>
          <p:nvPr/>
        </p:nvGrpSpPr>
        <p:grpSpPr>
          <a:xfrm>
            <a:off x="9684563" y="2478498"/>
            <a:ext cx="468815" cy="457300"/>
            <a:chOff x="1959000" y="1291425"/>
            <a:chExt cx="286025" cy="279000"/>
          </a:xfrm>
        </p:grpSpPr>
        <p:sp>
          <p:nvSpPr>
            <p:cNvPr id="1456" name="Google Shape;1456;p39"/>
            <p:cNvSpPr/>
            <p:nvPr/>
          </p:nvSpPr>
          <p:spPr>
            <a:xfrm>
              <a:off x="1959000" y="1291425"/>
              <a:ext cx="286025" cy="279000"/>
            </a:xfrm>
            <a:custGeom>
              <a:avLst/>
              <a:gdLst/>
              <a:ahLst/>
              <a:cxnLst/>
              <a:rect l="l" t="t" r="r" b="b"/>
              <a:pathLst>
                <a:path w="11441" h="11160" extrusionOk="0">
                  <a:moveTo>
                    <a:pt x="5924" y="1014"/>
                  </a:moveTo>
                  <a:cubicBezTo>
                    <a:pt x="8501" y="1014"/>
                    <a:pt x="10513" y="3281"/>
                    <a:pt x="10142" y="5897"/>
                  </a:cubicBezTo>
                  <a:cubicBezTo>
                    <a:pt x="9845" y="8016"/>
                    <a:pt x="8356" y="9647"/>
                    <a:pt x="6320" y="10052"/>
                  </a:cubicBezTo>
                  <a:cubicBezTo>
                    <a:pt x="6035" y="10112"/>
                    <a:pt x="5737" y="10112"/>
                    <a:pt x="5439" y="10147"/>
                  </a:cubicBezTo>
                  <a:cubicBezTo>
                    <a:pt x="5432" y="10147"/>
                    <a:pt x="5425" y="10147"/>
                    <a:pt x="5418" y="10147"/>
                  </a:cubicBezTo>
                  <a:cubicBezTo>
                    <a:pt x="2821" y="10147"/>
                    <a:pt x="832" y="7973"/>
                    <a:pt x="1094" y="5409"/>
                  </a:cubicBezTo>
                  <a:cubicBezTo>
                    <a:pt x="1332" y="3063"/>
                    <a:pt x="3094" y="1289"/>
                    <a:pt x="5451" y="1039"/>
                  </a:cubicBezTo>
                  <a:cubicBezTo>
                    <a:pt x="5611" y="1022"/>
                    <a:pt x="5768" y="1014"/>
                    <a:pt x="5924" y="1014"/>
                  </a:cubicBezTo>
                  <a:close/>
                  <a:moveTo>
                    <a:pt x="5770" y="0"/>
                  </a:moveTo>
                  <a:cubicBezTo>
                    <a:pt x="2753" y="0"/>
                    <a:pt x="1" y="2577"/>
                    <a:pt x="58" y="5897"/>
                  </a:cubicBezTo>
                  <a:cubicBezTo>
                    <a:pt x="93" y="8838"/>
                    <a:pt x="2439" y="11100"/>
                    <a:pt x="5368" y="11159"/>
                  </a:cubicBezTo>
                  <a:cubicBezTo>
                    <a:pt x="5749" y="11112"/>
                    <a:pt x="6130" y="11088"/>
                    <a:pt x="6499" y="10993"/>
                  </a:cubicBezTo>
                  <a:cubicBezTo>
                    <a:pt x="9011" y="10505"/>
                    <a:pt x="11011" y="8302"/>
                    <a:pt x="11202" y="5849"/>
                  </a:cubicBezTo>
                  <a:cubicBezTo>
                    <a:pt x="11440" y="2754"/>
                    <a:pt x="9285" y="241"/>
                    <a:pt x="6166" y="15"/>
                  </a:cubicBezTo>
                  <a:cubicBezTo>
                    <a:pt x="6033" y="5"/>
                    <a:pt x="5901" y="0"/>
                    <a:pt x="57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57" name="Google Shape;1457;p39"/>
            <p:cNvSpPr/>
            <p:nvPr/>
          </p:nvSpPr>
          <p:spPr>
            <a:xfrm>
              <a:off x="1979800" y="1316750"/>
              <a:ext cx="242025" cy="228375"/>
            </a:xfrm>
            <a:custGeom>
              <a:avLst/>
              <a:gdLst/>
              <a:ahLst/>
              <a:cxnLst/>
              <a:rect l="l" t="t" r="r" b="b"/>
              <a:pathLst>
                <a:path w="9681" h="9135" extrusionOk="0">
                  <a:moveTo>
                    <a:pt x="5092" y="1"/>
                  </a:moveTo>
                  <a:cubicBezTo>
                    <a:pt x="4936" y="1"/>
                    <a:pt x="4779" y="9"/>
                    <a:pt x="4619" y="26"/>
                  </a:cubicBezTo>
                  <a:cubicBezTo>
                    <a:pt x="2262" y="276"/>
                    <a:pt x="500" y="2050"/>
                    <a:pt x="262" y="4396"/>
                  </a:cubicBezTo>
                  <a:cubicBezTo>
                    <a:pt x="0" y="6960"/>
                    <a:pt x="1989" y="9134"/>
                    <a:pt x="4586" y="9134"/>
                  </a:cubicBezTo>
                  <a:cubicBezTo>
                    <a:pt x="4593" y="9134"/>
                    <a:pt x="4600" y="9134"/>
                    <a:pt x="4607" y="9134"/>
                  </a:cubicBezTo>
                  <a:cubicBezTo>
                    <a:pt x="4905" y="9099"/>
                    <a:pt x="5203" y="9099"/>
                    <a:pt x="5488" y="9039"/>
                  </a:cubicBezTo>
                  <a:cubicBezTo>
                    <a:pt x="7524" y="8634"/>
                    <a:pt x="9013" y="7003"/>
                    <a:pt x="9310" y="4884"/>
                  </a:cubicBezTo>
                  <a:cubicBezTo>
                    <a:pt x="9681" y="2268"/>
                    <a:pt x="7669" y="1"/>
                    <a:pt x="5092" y="1"/>
                  </a:cubicBezTo>
                  <a:close/>
                </a:path>
              </a:pathLst>
            </a:custGeom>
            <a:solidFill>
              <a:srgbClr val="FCC63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58" name="Google Shape;1458;p39"/>
            <p:cNvSpPr/>
            <p:nvPr/>
          </p:nvSpPr>
          <p:spPr>
            <a:xfrm>
              <a:off x="2042875" y="1454000"/>
              <a:ext cx="96025" cy="43500"/>
            </a:xfrm>
            <a:custGeom>
              <a:avLst/>
              <a:gdLst/>
              <a:ahLst/>
              <a:cxnLst/>
              <a:rect l="l" t="t" r="r" b="b"/>
              <a:pathLst>
                <a:path w="3841" h="1740" extrusionOk="0">
                  <a:moveTo>
                    <a:pt x="3404" y="0"/>
                  </a:moveTo>
                  <a:cubicBezTo>
                    <a:pt x="3345" y="0"/>
                    <a:pt x="3281" y="12"/>
                    <a:pt x="3215" y="37"/>
                  </a:cubicBezTo>
                  <a:cubicBezTo>
                    <a:pt x="3037" y="120"/>
                    <a:pt x="2894" y="239"/>
                    <a:pt x="2739" y="358"/>
                  </a:cubicBezTo>
                  <a:cubicBezTo>
                    <a:pt x="2464" y="577"/>
                    <a:pt x="2185" y="688"/>
                    <a:pt x="1902" y="688"/>
                  </a:cubicBezTo>
                  <a:cubicBezTo>
                    <a:pt x="1648" y="688"/>
                    <a:pt x="1391" y="598"/>
                    <a:pt x="1132" y="418"/>
                  </a:cubicBezTo>
                  <a:cubicBezTo>
                    <a:pt x="1013" y="323"/>
                    <a:pt x="894" y="215"/>
                    <a:pt x="775" y="144"/>
                  </a:cubicBezTo>
                  <a:cubicBezTo>
                    <a:pt x="666" y="76"/>
                    <a:pt x="549" y="19"/>
                    <a:pt x="433" y="19"/>
                  </a:cubicBezTo>
                  <a:cubicBezTo>
                    <a:pt x="346" y="19"/>
                    <a:pt x="261" y="51"/>
                    <a:pt x="179" y="132"/>
                  </a:cubicBezTo>
                  <a:cubicBezTo>
                    <a:pt x="1" y="311"/>
                    <a:pt x="1" y="537"/>
                    <a:pt x="120" y="739"/>
                  </a:cubicBezTo>
                  <a:cubicBezTo>
                    <a:pt x="227" y="894"/>
                    <a:pt x="346" y="1049"/>
                    <a:pt x="477" y="1168"/>
                  </a:cubicBezTo>
                  <a:cubicBezTo>
                    <a:pt x="882" y="1525"/>
                    <a:pt x="1358" y="1692"/>
                    <a:pt x="1965" y="1739"/>
                  </a:cubicBezTo>
                  <a:cubicBezTo>
                    <a:pt x="2537" y="1704"/>
                    <a:pt x="3096" y="1513"/>
                    <a:pt x="3513" y="1013"/>
                  </a:cubicBezTo>
                  <a:cubicBezTo>
                    <a:pt x="3632" y="858"/>
                    <a:pt x="3716" y="680"/>
                    <a:pt x="3763" y="501"/>
                  </a:cubicBezTo>
                  <a:cubicBezTo>
                    <a:pt x="3840" y="212"/>
                    <a:pt x="3659" y="0"/>
                    <a:pt x="34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59" name="Google Shape;1459;p39"/>
            <p:cNvSpPr/>
            <p:nvPr/>
          </p:nvSpPr>
          <p:spPr>
            <a:xfrm>
              <a:off x="2140800" y="1387925"/>
              <a:ext cx="24450" cy="25950"/>
            </a:xfrm>
            <a:custGeom>
              <a:avLst/>
              <a:gdLst/>
              <a:ahLst/>
              <a:cxnLst/>
              <a:rect l="l" t="t" r="r" b="b"/>
              <a:pathLst>
                <a:path w="978" h="1038" extrusionOk="0">
                  <a:moveTo>
                    <a:pt x="471" y="0"/>
                  </a:moveTo>
                  <a:cubicBezTo>
                    <a:pt x="228" y="0"/>
                    <a:pt x="1" y="234"/>
                    <a:pt x="1" y="513"/>
                  </a:cubicBezTo>
                  <a:cubicBezTo>
                    <a:pt x="1" y="775"/>
                    <a:pt x="227" y="1013"/>
                    <a:pt x="477" y="1037"/>
                  </a:cubicBezTo>
                  <a:cubicBezTo>
                    <a:pt x="483" y="1037"/>
                    <a:pt x="489" y="1037"/>
                    <a:pt x="495" y="1037"/>
                  </a:cubicBezTo>
                  <a:cubicBezTo>
                    <a:pt x="750" y="1037"/>
                    <a:pt x="977" y="792"/>
                    <a:pt x="977" y="525"/>
                  </a:cubicBezTo>
                  <a:cubicBezTo>
                    <a:pt x="977" y="275"/>
                    <a:pt x="739" y="25"/>
                    <a:pt x="489" y="1"/>
                  </a:cubicBezTo>
                  <a:cubicBezTo>
                    <a:pt x="483" y="1"/>
                    <a:pt x="477" y="0"/>
                    <a:pt x="4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60" name="Google Shape;1460;p39"/>
            <p:cNvSpPr/>
            <p:nvPr/>
          </p:nvSpPr>
          <p:spPr>
            <a:xfrm>
              <a:off x="2035150" y="1384650"/>
              <a:ext cx="22350" cy="22650"/>
            </a:xfrm>
            <a:custGeom>
              <a:avLst/>
              <a:gdLst/>
              <a:ahLst/>
              <a:cxnLst/>
              <a:rect l="l" t="t" r="r" b="b"/>
              <a:pathLst>
                <a:path w="894" h="906" extrusionOk="0">
                  <a:moveTo>
                    <a:pt x="441" y="1"/>
                  </a:moveTo>
                  <a:cubicBezTo>
                    <a:pt x="203" y="1"/>
                    <a:pt x="0" y="191"/>
                    <a:pt x="0" y="441"/>
                  </a:cubicBezTo>
                  <a:cubicBezTo>
                    <a:pt x="0" y="680"/>
                    <a:pt x="203" y="906"/>
                    <a:pt x="441" y="906"/>
                  </a:cubicBezTo>
                  <a:cubicBezTo>
                    <a:pt x="667" y="906"/>
                    <a:pt x="893" y="703"/>
                    <a:pt x="893" y="465"/>
                  </a:cubicBezTo>
                  <a:cubicBezTo>
                    <a:pt x="893" y="227"/>
                    <a:pt x="679" y="13"/>
                    <a:pt x="4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461" name="Google Shape;1461;p39"/>
          <p:cNvGrpSpPr/>
          <p:nvPr/>
        </p:nvGrpSpPr>
        <p:grpSpPr>
          <a:xfrm>
            <a:off x="9680785" y="4041065"/>
            <a:ext cx="1311224" cy="827808"/>
            <a:chOff x="6096075" y="734650"/>
            <a:chExt cx="709025" cy="447625"/>
          </a:xfrm>
        </p:grpSpPr>
        <p:sp>
          <p:nvSpPr>
            <p:cNvPr id="1462" name="Google Shape;1462;p39"/>
            <p:cNvSpPr/>
            <p:nvPr/>
          </p:nvSpPr>
          <p:spPr>
            <a:xfrm>
              <a:off x="6107675" y="747100"/>
              <a:ext cx="697425" cy="423575"/>
            </a:xfrm>
            <a:custGeom>
              <a:avLst/>
              <a:gdLst/>
              <a:ahLst/>
              <a:cxnLst/>
              <a:rect l="l" t="t" r="r" b="b"/>
              <a:pathLst>
                <a:path w="27897" h="16943" extrusionOk="0">
                  <a:moveTo>
                    <a:pt x="14333" y="1"/>
                  </a:moveTo>
                  <a:cubicBezTo>
                    <a:pt x="14082" y="1"/>
                    <a:pt x="13829" y="12"/>
                    <a:pt x="13574" y="36"/>
                  </a:cubicBezTo>
                  <a:cubicBezTo>
                    <a:pt x="12085" y="190"/>
                    <a:pt x="10776" y="726"/>
                    <a:pt x="9740" y="1845"/>
                  </a:cubicBezTo>
                  <a:cubicBezTo>
                    <a:pt x="9168" y="2452"/>
                    <a:pt x="8656" y="3072"/>
                    <a:pt x="8299" y="3845"/>
                  </a:cubicBezTo>
                  <a:cubicBezTo>
                    <a:pt x="8169" y="4112"/>
                    <a:pt x="8071" y="4229"/>
                    <a:pt x="7936" y="4229"/>
                  </a:cubicBezTo>
                  <a:cubicBezTo>
                    <a:pt x="7836" y="4229"/>
                    <a:pt x="7717" y="4165"/>
                    <a:pt x="7549" y="4048"/>
                  </a:cubicBezTo>
                  <a:cubicBezTo>
                    <a:pt x="7263" y="3834"/>
                    <a:pt x="6966" y="3595"/>
                    <a:pt x="6644" y="3476"/>
                  </a:cubicBezTo>
                  <a:cubicBezTo>
                    <a:pt x="5969" y="3222"/>
                    <a:pt x="5305" y="3093"/>
                    <a:pt x="4658" y="3093"/>
                  </a:cubicBezTo>
                  <a:cubicBezTo>
                    <a:pt x="3605" y="3093"/>
                    <a:pt x="2595" y="3435"/>
                    <a:pt x="1644" y="4143"/>
                  </a:cubicBezTo>
                  <a:cubicBezTo>
                    <a:pt x="524" y="4965"/>
                    <a:pt x="1" y="6131"/>
                    <a:pt x="60" y="7513"/>
                  </a:cubicBezTo>
                  <a:cubicBezTo>
                    <a:pt x="120" y="9108"/>
                    <a:pt x="917" y="10025"/>
                    <a:pt x="2417" y="10334"/>
                  </a:cubicBezTo>
                  <a:cubicBezTo>
                    <a:pt x="3453" y="10513"/>
                    <a:pt x="3453" y="10537"/>
                    <a:pt x="3441" y="11680"/>
                  </a:cubicBezTo>
                  <a:cubicBezTo>
                    <a:pt x="3418" y="12478"/>
                    <a:pt x="3560" y="13299"/>
                    <a:pt x="3894" y="14061"/>
                  </a:cubicBezTo>
                  <a:cubicBezTo>
                    <a:pt x="4489" y="15430"/>
                    <a:pt x="5418" y="16454"/>
                    <a:pt x="6942" y="16799"/>
                  </a:cubicBezTo>
                  <a:cubicBezTo>
                    <a:pt x="7369" y="16892"/>
                    <a:pt x="7791" y="16942"/>
                    <a:pt x="8203" y="16942"/>
                  </a:cubicBezTo>
                  <a:cubicBezTo>
                    <a:pt x="9168" y="16942"/>
                    <a:pt x="10084" y="16668"/>
                    <a:pt x="10919" y="16026"/>
                  </a:cubicBezTo>
                  <a:cubicBezTo>
                    <a:pt x="11097" y="15871"/>
                    <a:pt x="11288" y="15740"/>
                    <a:pt x="11466" y="15597"/>
                  </a:cubicBezTo>
                  <a:cubicBezTo>
                    <a:pt x="11647" y="15460"/>
                    <a:pt x="11752" y="15388"/>
                    <a:pt x="11858" y="15388"/>
                  </a:cubicBezTo>
                  <a:cubicBezTo>
                    <a:pt x="11954" y="15388"/>
                    <a:pt x="12051" y="15448"/>
                    <a:pt x="12204" y="15573"/>
                  </a:cubicBezTo>
                  <a:cubicBezTo>
                    <a:pt x="12669" y="15930"/>
                    <a:pt x="13181" y="16168"/>
                    <a:pt x="13728" y="16335"/>
                  </a:cubicBezTo>
                  <a:cubicBezTo>
                    <a:pt x="14328" y="16517"/>
                    <a:pt x="14933" y="16593"/>
                    <a:pt x="15540" y="16593"/>
                  </a:cubicBezTo>
                  <a:cubicBezTo>
                    <a:pt x="15884" y="16593"/>
                    <a:pt x="16229" y="16569"/>
                    <a:pt x="16574" y="16526"/>
                  </a:cubicBezTo>
                  <a:cubicBezTo>
                    <a:pt x="18193" y="16311"/>
                    <a:pt x="19396" y="15478"/>
                    <a:pt x="20086" y="13942"/>
                  </a:cubicBezTo>
                  <a:cubicBezTo>
                    <a:pt x="20170" y="13751"/>
                    <a:pt x="20241" y="13549"/>
                    <a:pt x="20336" y="13370"/>
                  </a:cubicBezTo>
                  <a:cubicBezTo>
                    <a:pt x="20534" y="12966"/>
                    <a:pt x="20664" y="12833"/>
                    <a:pt x="20961" y="12833"/>
                  </a:cubicBezTo>
                  <a:cubicBezTo>
                    <a:pt x="21058" y="12833"/>
                    <a:pt x="21173" y="12847"/>
                    <a:pt x="21313" y="12870"/>
                  </a:cubicBezTo>
                  <a:cubicBezTo>
                    <a:pt x="21456" y="12882"/>
                    <a:pt x="21575" y="12930"/>
                    <a:pt x="21694" y="12954"/>
                  </a:cubicBezTo>
                  <a:cubicBezTo>
                    <a:pt x="21983" y="13001"/>
                    <a:pt x="22267" y="13024"/>
                    <a:pt x="22546" y="13024"/>
                  </a:cubicBezTo>
                  <a:cubicBezTo>
                    <a:pt x="23474" y="13024"/>
                    <a:pt x="24349" y="12767"/>
                    <a:pt x="25182" y="12263"/>
                  </a:cubicBezTo>
                  <a:cubicBezTo>
                    <a:pt x="27075" y="11108"/>
                    <a:pt x="27897" y="8013"/>
                    <a:pt x="25944" y="6155"/>
                  </a:cubicBezTo>
                  <a:cubicBezTo>
                    <a:pt x="25018" y="5283"/>
                    <a:pt x="23981" y="4651"/>
                    <a:pt x="22707" y="4651"/>
                  </a:cubicBezTo>
                  <a:cubicBezTo>
                    <a:pt x="22590" y="4651"/>
                    <a:pt x="22470" y="4656"/>
                    <a:pt x="22349" y="4667"/>
                  </a:cubicBezTo>
                  <a:cubicBezTo>
                    <a:pt x="22279" y="4674"/>
                    <a:pt x="22214" y="4678"/>
                    <a:pt x="22152" y="4678"/>
                  </a:cubicBezTo>
                  <a:cubicBezTo>
                    <a:pt x="21700" y="4678"/>
                    <a:pt x="21427" y="4482"/>
                    <a:pt x="21217" y="4000"/>
                  </a:cubicBezTo>
                  <a:cubicBezTo>
                    <a:pt x="20622" y="2691"/>
                    <a:pt x="19646" y="1702"/>
                    <a:pt x="18372" y="1036"/>
                  </a:cubicBezTo>
                  <a:cubicBezTo>
                    <a:pt x="17097" y="368"/>
                    <a:pt x="15753" y="1"/>
                    <a:pt x="143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63" name="Google Shape;1463;p39"/>
            <p:cNvSpPr/>
            <p:nvPr/>
          </p:nvSpPr>
          <p:spPr>
            <a:xfrm>
              <a:off x="6096075" y="734650"/>
              <a:ext cx="703075" cy="447625"/>
            </a:xfrm>
            <a:custGeom>
              <a:avLst/>
              <a:gdLst/>
              <a:ahLst/>
              <a:cxnLst/>
              <a:rect l="l" t="t" r="r" b="b"/>
              <a:pathLst>
                <a:path w="28123" h="17905" extrusionOk="0">
                  <a:moveTo>
                    <a:pt x="14866" y="931"/>
                  </a:moveTo>
                  <a:cubicBezTo>
                    <a:pt x="16123" y="931"/>
                    <a:pt x="17387" y="1262"/>
                    <a:pt x="18610" y="1903"/>
                  </a:cubicBezTo>
                  <a:cubicBezTo>
                    <a:pt x="19836" y="2558"/>
                    <a:pt x="20705" y="3486"/>
                    <a:pt x="21241" y="4665"/>
                  </a:cubicBezTo>
                  <a:cubicBezTo>
                    <a:pt x="21542" y="5300"/>
                    <a:pt x="21980" y="5604"/>
                    <a:pt x="22632" y="5604"/>
                  </a:cubicBezTo>
                  <a:cubicBezTo>
                    <a:pt x="22702" y="5604"/>
                    <a:pt x="22774" y="5601"/>
                    <a:pt x="22848" y="5594"/>
                  </a:cubicBezTo>
                  <a:cubicBezTo>
                    <a:pt x="22973" y="5581"/>
                    <a:pt x="23096" y="5574"/>
                    <a:pt x="23217" y="5574"/>
                  </a:cubicBezTo>
                  <a:cubicBezTo>
                    <a:pt x="24218" y="5574"/>
                    <a:pt x="25111" y="6016"/>
                    <a:pt x="26099" y="6951"/>
                  </a:cubicBezTo>
                  <a:cubicBezTo>
                    <a:pt x="26825" y="7653"/>
                    <a:pt x="27158" y="8582"/>
                    <a:pt x="27051" y="9630"/>
                  </a:cubicBezTo>
                  <a:cubicBezTo>
                    <a:pt x="26932" y="10761"/>
                    <a:pt x="26301" y="11785"/>
                    <a:pt x="25420" y="12321"/>
                  </a:cubicBezTo>
                  <a:cubicBezTo>
                    <a:pt x="24661" y="12796"/>
                    <a:pt x="23867" y="13026"/>
                    <a:pt x="23021" y="13026"/>
                  </a:cubicBezTo>
                  <a:cubicBezTo>
                    <a:pt x="22766" y="13026"/>
                    <a:pt x="22506" y="13005"/>
                    <a:pt x="22241" y="12964"/>
                  </a:cubicBezTo>
                  <a:cubicBezTo>
                    <a:pt x="22193" y="12964"/>
                    <a:pt x="22134" y="12952"/>
                    <a:pt x="22086" y="12940"/>
                  </a:cubicBezTo>
                  <a:lnTo>
                    <a:pt x="21872" y="12892"/>
                  </a:lnTo>
                  <a:cubicBezTo>
                    <a:pt x="21720" y="12869"/>
                    <a:pt x="21584" y="12856"/>
                    <a:pt x="21462" y="12856"/>
                  </a:cubicBezTo>
                  <a:cubicBezTo>
                    <a:pt x="20962" y="12856"/>
                    <a:pt x="20683" y="13071"/>
                    <a:pt x="20396" y="13654"/>
                  </a:cubicBezTo>
                  <a:cubicBezTo>
                    <a:pt x="20324" y="13797"/>
                    <a:pt x="20265" y="13928"/>
                    <a:pt x="20205" y="14083"/>
                  </a:cubicBezTo>
                  <a:lnTo>
                    <a:pt x="20122" y="14249"/>
                  </a:lnTo>
                  <a:cubicBezTo>
                    <a:pt x="19526" y="15595"/>
                    <a:pt x="18502" y="16357"/>
                    <a:pt x="16990" y="16559"/>
                  </a:cubicBezTo>
                  <a:cubicBezTo>
                    <a:pt x="16664" y="16605"/>
                    <a:pt x="16342" y="16627"/>
                    <a:pt x="16028" y="16627"/>
                  </a:cubicBezTo>
                  <a:cubicBezTo>
                    <a:pt x="15438" y="16627"/>
                    <a:pt x="14871" y="16548"/>
                    <a:pt x="14335" y="16393"/>
                  </a:cubicBezTo>
                  <a:cubicBezTo>
                    <a:pt x="13811" y="16226"/>
                    <a:pt x="13359" y="16000"/>
                    <a:pt x="12966" y="15702"/>
                  </a:cubicBezTo>
                  <a:cubicBezTo>
                    <a:pt x="12715" y="15507"/>
                    <a:pt x="12513" y="15421"/>
                    <a:pt x="12322" y="15421"/>
                  </a:cubicBezTo>
                  <a:cubicBezTo>
                    <a:pt x="12106" y="15421"/>
                    <a:pt x="11903" y="15531"/>
                    <a:pt x="11656" y="15714"/>
                  </a:cubicBezTo>
                  <a:lnTo>
                    <a:pt x="11299" y="15988"/>
                  </a:lnTo>
                  <a:lnTo>
                    <a:pt x="11097" y="16154"/>
                  </a:lnTo>
                  <a:cubicBezTo>
                    <a:pt x="10381" y="16702"/>
                    <a:pt x="9587" y="16969"/>
                    <a:pt x="8683" y="16969"/>
                  </a:cubicBezTo>
                  <a:cubicBezTo>
                    <a:pt x="8309" y="16969"/>
                    <a:pt x="7916" y="16924"/>
                    <a:pt x="7501" y="16833"/>
                  </a:cubicBezTo>
                  <a:cubicBezTo>
                    <a:pt x="6287" y="16547"/>
                    <a:pt x="5394" y="15750"/>
                    <a:pt x="4786" y="14369"/>
                  </a:cubicBezTo>
                  <a:cubicBezTo>
                    <a:pt x="4489" y="13678"/>
                    <a:pt x="4334" y="12916"/>
                    <a:pt x="4370" y="12190"/>
                  </a:cubicBezTo>
                  <a:lnTo>
                    <a:pt x="4370" y="12178"/>
                  </a:lnTo>
                  <a:cubicBezTo>
                    <a:pt x="4382" y="10809"/>
                    <a:pt x="4227" y="10594"/>
                    <a:pt x="2965" y="10344"/>
                  </a:cubicBezTo>
                  <a:cubicBezTo>
                    <a:pt x="1667" y="10082"/>
                    <a:pt x="1048" y="9320"/>
                    <a:pt x="988" y="7951"/>
                  </a:cubicBezTo>
                  <a:cubicBezTo>
                    <a:pt x="941" y="6701"/>
                    <a:pt x="1405" y="5701"/>
                    <a:pt x="2381" y="4975"/>
                  </a:cubicBezTo>
                  <a:cubicBezTo>
                    <a:pt x="3251" y="4332"/>
                    <a:pt x="4155" y="4022"/>
                    <a:pt x="5132" y="4022"/>
                  </a:cubicBezTo>
                  <a:cubicBezTo>
                    <a:pt x="5703" y="4022"/>
                    <a:pt x="6322" y="4141"/>
                    <a:pt x="6930" y="4367"/>
                  </a:cubicBezTo>
                  <a:cubicBezTo>
                    <a:pt x="7156" y="4439"/>
                    <a:pt x="7370" y="4605"/>
                    <a:pt x="7608" y="4784"/>
                  </a:cubicBezTo>
                  <a:lnTo>
                    <a:pt x="7727" y="4867"/>
                  </a:lnTo>
                  <a:cubicBezTo>
                    <a:pt x="7869" y="4979"/>
                    <a:pt x="8114" y="5159"/>
                    <a:pt x="8404" y="5159"/>
                  </a:cubicBezTo>
                  <a:cubicBezTo>
                    <a:pt x="8455" y="5159"/>
                    <a:pt x="8507" y="5154"/>
                    <a:pt x="8561" y="5141"/>
                  </a:cubicBezTo>
                  <a:cubicBezTo>
                    <a:pt x="8870" y="5046"/>
                    <a:pt x="9037" y="4772"/>
                    <a:pt x="9168" y="4498"/>
                  </a:cubicBezTo>
                  <a:cubicBezTo>
                    <a:pt x="9513" y="3748"/>
                    <a:pt x="10049" y="3129"/>
                    <a:pt x="10525" y="2617"/>
                  </a:cubicBezTo>
                  <a:cubicBezTo>
                    <a:pt x="11430" y="1653"/>
                    <a:pt x="12597" y="1117"/>
                    <a:pt x="14085" y="974"/>
                  </a:cubicBezTo>
                  <a:cubicBezTo>
                    <a:pt x="14345" y="945"/>
                    <a:pt x="14606" y="931"/>
                    <a:pt x="14866" y="931"/>
                  </a:cubicBezTo>
                  <a:close/>
                  <a:moveTo>
                    <a:pt x="14849" y="1"/>
                  </a:moveTo>
                  <a:cubicBezTo>
                    <a:pt x="14563" y="1"/>
                    <a:pt x="14277" y="15"/>
                    <a:pt x="13990" y="45"/>
                  </a:cubicBezTo>
                  <a:cubicBezTo>
                    <a:pt x="12287" y="224"/>
                    <a:pt x="10930" y="855"/>
                    <a:pt x="9859" y="1998"/>
                  </a:cubicBezTo>
                  <a:cubicBezTo>
                    <a:pt x="9335" y="2558"/>
                    <a:pt x="8739" y="3260"/>
                    <a:pt x="8335" y="4129"/>
                  </a:cubicBezTo>
                  <a:cubicBezTo>
                    <a:pt x="8335" y="4129"/>
                    <a:pt x="8323" y="4141"/>
                    <a:pt x="8323" y="4153"/>
                  </a:cubicBezTo>
                  <a:cubicBezTo>
                    <a:pt x="8323" y="4141"/>
                    <a:pt x="8311" y="4141"/>
                    <a:pt x="8299" y="4129"/>
                  </a:cubicBezTo>
                  <a:lnTo>
                    <a:pt x="8180" y="4034"/>
                  </a:lnTo>
                  <a:cubicBezTo>
                    <a:pt x="7906" y="3843"/>
                    <a:pt x="7608" y="3617"/>
                    <a:pt x="7275" y="3486"/>
                  </a:cubicBezTo>
                  <a:cubicBezTo>
                    <a:pt x="6554" y="3215"/>
                    <a:pt x="5840" y="3080"/>
                    <a:pt x="5143" y="3080"/>
                  </a:cubicBezTo>
                  <a:cubicBezTo>
                    <a:pt x="3975" y="3080"/>
                    <a:pt x="2855" y="3459"/>
                    <a:pt x="1834" y="4213"/>
                  </a:cubicBezTo>
                  <a:cubicBezTo>
                    <a:pt x="619" y="5117"/>
                    <a:pt x="0" y="6427"/>
                    <a:pt x="72" y="7975"/>
                  </a:cubicBezTo>
                  <a:cubicBezTo>
                    <a:pt x="143" y="9761"/>
                    <a:pt x="1084" y="10892"/>
                    <a:pt x="2786" y="11249"/>
                  </a:cubicBezTo>
                  <a:cubicBezTo>
                    <a:pt x="3060" y="11297"/>
                    <a:pt x="3370" y="11368"/>
                    <a:pt x="3417" y="11404"/>
                  </a:cubicBezTo>
                  <a:cubicBezTo>
                    <a:pt x="3441" y="11487"/>
                    <a:pt x="3441" y="11844"/>
                    <a:pt x="3441" y="12166"/>
                  </a:cubicBezTo>
                  <a:cubicBezTo>
                    <a:pt x="3417" y="13023"/>
                    <a:pt x="3572" y="13916"/>
                    <a:pt x="3941" y="14738"/>
                  </a:cubicBezTo>
                  <a:cubicBezTo>
                    <a:pt x="4656" y="16393"/>
                    <a:pt x="5799" y="17405"/>
                    <a:pt x="7311" y="17738"/>
                  </a:cubicBezTo>
                  <a:cubicBezTo>
                    <a:pt x="7787" y="17845"/>
                    <a:pt x="8251" y="17905"/>
                    <a:pt x="8680" y="17905"/>
                  </a:cubicBezTo>
                  <a:cubicBezTo>
                    <a:pt x="9799" y="17905"/>
                    <a:pt x="10799" y="17559"/>
                    <a:pt x="11680" y="16845"/>
                  </a:cubicBezTo>
                  <a:lnTo>
                    <a:pt x="11883" y="16690"/>
                  </a:lnTo>
                  <a:cubicBezTo>
                    <a:pt x="12002" y="16595"/>
                    <a:pt x="12109" y="16500"/>
                    <a:pt x="12228" y="16416"/>
                  </a:cubicBezTo>
                  <a:cubicBezTo>
                    <a:pt x="12276" y="16393"/>
                    <a:pt x="12299" y="16357"/>
                    <a:pt x="12335" y="16345"/>
                  </a:cubicBezTo>
                  <a:cubicBezTo>
                    <a:pt x="12347" y="16357"/>
                    <a:pt x="12371" y="16369"/>
                    <a:pt x="12406" y="16404"/>
                  </a:cubicBezTo>
                  <a:cubicBezTo>
                    <a:pt x="12895" y="16774"/>
                    <a:pt x="13430" y="17036"/>
                    <a:pt x="14073" y="17238"/>
                  </a:cubicBezTo>
                  <a:cubicBezTo>
                    <a:pt x="14689" y="17425"/>
                    <a:pt x="15341" y="17520"/>
                    <a:pt x="16018" y="17520"/>
                  </a:cubicBezTo>
                  <a:cubicBezTo>
                    <a:pt x="16375" y="17520"/>
                    <a:pt x="16739" y="17494"/>
                    <a:pt x="17109" y="17440"/>
                  </a:cubicBezTo>
                  <a:cubicBezTo>
                    <a:pt x="18943" y="17202"/>
                    <a:pt x="20253" y="16238"/>
                    <a:pt x="20979" y="14583"/>
                  </a:cubicBezTo>
                  <a:lnTo>
                    <a:pt x="21050" y="14428"/>
                  </a:lnTo>
                  <a:cubicBezTo>
                    <a:pt x="21098" y="14309"/>
                    <a:pt x="21158" y="14166"/>
                    <a:pt x="21217" y="14047"/>
                  </a:cubicBezTo>
                  <a:cubicBezTo>
                    <a:pt x="21324" y="13833"/>
                    <a:pt x="21384" y="13773"/>
                    <a:pt x="21384" y="13773"/>
                  </a:cubicBezTo>
                  <a:cubicBezTo>
                    <a:pt x="21396" y="13773"/>
                    <a:pt x="21417" y="13767"/>
                    <a:pt x="21464" y="13767"/>
                  </a:cubicBezTo>
                  <a:cubicBezTo>
                    <a:pt x="21512" y="13767"/>
                    <a:pt x="21586" y="13773"/>
                    <a:pt x="21705" y="13797"/>
                  </a:cubicBezTo>
                  <a:cubicBezTo>
                    <a:pt x="21765" y="13797"/>
                    <a:pt x="21812" y="13809"/>
                    <a:pt x="21860" y="13821"/>
                  </a:cubicBezTo>
                  <a:cubicBezTo>
                    <a:pt x="21931" y="13845"/>
                    <a:pt x="22015" y="13857"/>
                    <a:pt x="22098" y="13868"/>
                  </a:cubicBezTo>
                  <a:cubicBezTo>
                    <a:pt x="22409" y="13918"/>
                    <a:pt x="22716" y="13943"/>
                    <a:pt x="23019" y="13943"/>
                  </a:cubicBezTo>
                  <a:cubicBezTo>
                    <a:pt x="24031" y="13943"/>
                    <a:pt x="24999" y="13668"/>
                    <a:pt x="25896" y="13118"/>
                  </a:cubicBezTo>
                  <a:cubicBezTo>
                    <a:pt x="27015" y="12428"/>
                    <a:pt x="27825" y="11130"/>
                    <a:pt x="27968" y="9737"/>
                  </a:cubicBezTo>
                  <a:cubicBezTo>
                    <a:pt x="28123" y="8415"/>
                    <a:pt x="27670" y="7177"/>
                    <a:pt x="26742" y="6284"/>
                  </a:cubicBezTo>
                  <a:cubicBezTo>
                    <a:pt x="25577" y="5173"/>
                    <a:pt x="24442" y="4657"/>
                    <a:pt x="23197" y="4657"/>
                  </a:cubicBezTo>
                  <a:cubicBezTo>
                    <a:pt x="23055" y="4657"/>
                    <a:pt x="22911" y="4663"/>
                    <a:pt x="22765" y="4677"/>
                  </a:cubicBezTo>
                  <a:cubicBezTo>
                    <a:pt x="22714" y="4680"/>
                    <a:pt x="22668" y="4683"/>
                    <a:pt x="22625" y="4683"/>
                  </a:cubicBezTo>
                  <a:cubicBezTo>
                    <a:pt x="22374" y="4683"/>
                    <a:pt x="22242" y="4607"/>
                    <a:pt x="22110" y="4272"/>
                  </a:cubicBezTo>
                  <a:cubicBezTo>
                    <a:pt x="21503" y="2903"/>
                    <a:pt x="20467" y="1831"/>
                    <a:pt x="19050" y="1093"/>
                  </a:cubicBezTo>
                  <a:cubicBezTo>
                    <a:pt x="17682" y="369"/>
                    <a:pt x="16272" y="1"/>
                    <a:pt x="1484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64" name="Google Shape;1464;p39"/>
            <p:cNvSpPr/>
            <p:nvPr/>
          </p:nvSpPr>
          <p:spPr>
            <a:xfrm>
              <a:off x="6357700" y="1003450"/>
              <a:ext cx="136650" cy="47850"/>
            </a:xfrm>
            <a:custGeom>
              <a:avLst/>
              <a:gdLst/>
              <a:ahLst/>
              <a:cxnLst/>
              <a:rect l="l" t="t" r="r" b="b"/>
              <a:pathLst>
                <a:path w="5466" h="1914" extrusionOk="0">
                  <a:moveTo>
                    <a:pt x="421" y="0"/>
                  </a:moveTo>
                  <a:cubicBezTo>
                    <a:pt x="354" y="0"/>
                    <a:pt x="292" y="24"/>
                    <a:pt x="227" y="68"/>
                  </a:cubicBezTo>
                  <a:cubicBezTo>
                    <a:pt x="1" y="235"/>
                    <a:pt x="36" y="521"/>
                    <a:pt x="334" y="854"/>
                  </a:cubicBezTo>
                  <a:cubicBezTo>
                    <a:pt x="953" y="1604"/>
                    <a:pt x="1811" y="1854"/>
                    <a:pt x="2644" y="1914"/>
                  </a:cubicBezTo>
                  <a:cubicBezTo>
                    <a:pt x="3561" y="1902"/>
                    <a:pt x="4430" y="1569"/>
                    <a:pt x="5001" y="1021"/>
                  </a:cubicBezTo>
                  <a:cubicBezTo>
                    <a:pt x="5168" y="878"/>
                    <a:pt x="5299" y="700"/>
                    <a:pt x="5406" y="497"/>
                  </a:cubicBezTo>
                  <a:cubicBezTo>
                    <a:pt x="5466" y="402"/>
                    <a:pt x="5454" y="199"/>
                    <a:pt x="5382" y="128"/>
                  </a:cubicBezTo>
                  <a:cubicBezTo>
                    <a:pt x="5322" y="77"/>
                    <a:pt x="5207" y="37"/>
                    <a:pt x="5106" y="37"/>
                  </a:cubicBezTo>
                  <a:cubicBezTo>
                    <a:pt x="5068" y="37"/>
                    <a:pt x="5031" y="43"/>
                    <a:pt x="5001" y="57"/>
                  </a:cubicBezTo>
                  <a:cubicBezTo>
                    <a:pt x="4799" y="128"/>
                    <a:pt x="4632" y="283"/>
                    <a:pt x="4454" y="414"/>
                  </a:cubicBezTo>
                  <a:cubicBezTo>
                    <a:pt x="3885" y="846"/>
                    <a:pt x="3313" y="1061"/>
                    <a:pt x="2749" y="1061"/>
                  </a:cubicBezTo>
                  <a:cubicBezTo>
                    <a:pt x="2133" y="1061"/>
                    <a:pt x="1526" y="804"/>
                    <a:pt x="941" y="295"/>
                  </a:cubicBezTo>
                  <a:cubicBezTo>
                    <a:pt x="706" y="90"/>
                    <a:pt x="553" y="0"/>
                    <a:pt x="4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65" name="Google Shape;1465;p39"/>
            <p:cNvSpPr/>
            <p:nvPr/>
          </p:nvSpPr>
          <p:spPr>
            <a:xfrm>
              <a:off x="6339550" y="940550"/>
              <a:ext cx="20550" cy="23300"/>
            </a:xfrm>
            <a:custGeom>
              <a:avLst/>
              <a:gdLst/>
              <a:ahLst/>
              <a:cxnLst/>
              <a:rect l="l" t="t" r="r" b="b"/>
              <a:pathLst>
                <a:path w="822" h="932" extrusionOk="0">
                  <a:moveTo>
                    <a:pt x="358" y="1"/>
                  </a:moveTo>
                  <a:cubicBezTo>
                    <a:pt x="155" y="13"/>
                    <a:pt x="0" y="239"/>
                    <a:pt x="0" y="501"/>
                  </a:cubicBezTo>
                  <a:cubicBezTo>
                    <a:pt x="34" y="758"/>
                    <a:pt x="194" y="932"/>
                    <a:pt x="391" y="932"/>
                  </a:cubicBezTo>
                  <a:cubicBezTo>
                    <a:pt x="404" y="932"/>
                    <a:pt x="416" y="931"/>
                    <a:pt x="429" y="930"/>
                  </a:cubicBezTo>
                  <a:cubicBezTo>
                    <a:pt x="632" y="918"/>
                    <a:pt x="810" y="715"/>
                    <a:pt x="810" y="513"/>
                  </a:cubicBezTo>
                  <a:cubicBezTo>
                    <a:pt x="822" y="251"/>
                    <a:pt x="584" y="1"/>
                    <a:pt x="35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66" name="Google Shape;1466;p39"/>
            <p:cNvSpPr/>
            <p:nvPr/>
          </p:nvSpPr>
          <p:spPr>
            <a:xfrm>
              <a:off x="6513375" y="940450"/>
              <a:ext cx="22050" cy="22875"/>
            </a:xfrm>
            <a:custGeom>
              <a:avLst/>
              <a:gdLst/>
              <a:ahLst/>
              <a:cxnLst/>
              <a:rect l="l" t="t" r="r" b="b"/>
              <a:pathLst>
                <a:path w="882" h="915" extrusionOk="0">
                  <a:moveTo>
                    <a:pt x="467" y="1"/>
                  </a:moveTo>
                  <a:cubicBezTo>
                    <a:pt x="249" y="1"/>
                    <a:pt x="46" y="182"/>
                    <a:pt x="25" y="433"/>
                  </a:cubicBezTo>
                  <a:cubicBezTo>
                    <a:pt x="1" y="672"/>
                    <a:pt x="167" y="874"/>
                    <a:pt x="370" y="910"/>
                  </a:cubicBezTo>
                  <a:cubicBezTo>
                    <a:pt x="390" y="913"/>
                    <a:pt x="410" y="914"/>
                    <a:pt x="430" y="914"/>
                  </a:cubicBezTo>
                  <a:cubicBezTo>
                    <a:pt x="655" y="914"/>
                    <a:pt x="847" y="734"/>
                    <a:pt x="858" y="493"/>
                  </a:cubicBezTo>
                  <a:cubicBezTo>
                    <a:pt x="882" y="255"/>
                    <a:pt x="727" y="64"/>
                    <a:pt x="525" y="5"/>
                  </a:cubicBezTo>
                  <a:cubicBezTo>
                    <a:pt x="505" y="2"/>
                    <a:pt x="486" y="1"/>
                    <a:pt x="46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467" name="Google Shape;1467;p39"/>
          <p:cNvGrpSpPr/>
          <p:nvPr/>
        </p:nvGrpSpPr>
        <p:grpSpPr>
          <a:xfrm>
            <a:off x="3032751" y="1597418"/>
            <a:ext cx="364367" cy="392433"/>
            <a:chOff x="713250" y="2576650"/>
            <a:chExt cx="273275" cy="294325"/>
          </a:xfrm>
        </p:grpSpPr>
        <p:sp>
          <p:nvSpPr>
            <p:cNvPr id="1468" name="Google Shape;1468;p39"/>
            <p:cNvSpPr/>
            <p:nvPr/>
          </p:nvSpPr>
          <p:spPr>
            <a:xfrm>
              <a:off x="713250" y="2576650"/>
              <a:ext cx="273275" cy="294325"/>
            </a:xfrm>
            <a:custGeom>
              <a:avLst/>
              <a:gdLst/>
              <a:ahLst/>
              <a:cxnLst/>
              <a:rect l="l" t="t" r="r" b="b"/>
              <a:pathLst>
                <a:path w="10931" h="11773" extrusionOk="0">
                  <a:moveTo>
                    <a:pt x="4739" y="1065"/>
                  </a:moveTo>
                  <a:cubicBezTo>
                    <a:pt x="4894" y="1172"/>
                    <a:pt x="5049" y="1244"/>
                    <a:pt x="5156" y="1375"/>
                  </a:cubicBezTo>
                  <a:cubicBezTo>
                    <a:pt x="5382" y="1660"/>
                    <a:pt x="5585" y="1958"/>
                    <a:pt x="5799" y="2256"/>
                  </a:cubicBezTo>
                  <a:cubicBezTo>
                    <a:pt x="6137" y="2751"/>
                    <a:pt x="6344" y="2943"/>
                    <a:pt x="6724" y="2943"/>
                  </a:cubicBezTo>
                  <a:cubicBezTo>
                    <a:pt x="6893" y="2943"/>
                    <a:pt x="7095" y="2905"/>
                    <a:pt x="7359" y="2839"/>
                  </a:cubicBezTo>
                  <a:cubicBezTo>
                    <a:pt x="7656" y="2756"/>
                    <a:pt x="7954" y="2660"/>
                    <a:pt x="8252" y="2577"/>
                  </a:cubicBezTo>
                  <a:cubicBezTo>
                    <a:pt x="8496" y="2516"/>
                    <a:pt x="8659" y="2486"/>
                    <a:pt x="8827" y="2486"/>
                  </a:cubicBezTo>
                  <a:cubicBezTo>
                    <a:pt x="8987" y="2486"/>
                    <a:pt x="9151" y="2513"/>
                    <a:pt x="9395" y="2565"/>
                  </a:cubicBezTo>
                  <a:cubicBezTo>
                    <a:pt x="9549" y="2756"/>
                    <a:pt x="9478" y="2970"/>
                    <a:pt x="9383" y="3149"/>
                  </a:cubicBezTo>
                  <a:cubicBezTo>
                    <a:pt x="9204" y="3518"/>
                    <a:pt x="9025" y="3911"/>
                    <a:pt x="8799" y="4244"/>
                  </a:cubicBezTo>
                  <a:cubicBezTo>
                    <a:pt x="8347" y="4923"/>
                    <a:pt x="8406" y="5542"/>
                    <a:pt x="8847" y="6185"/>
                  </a:cubicBezTo>
                  <a:cubicBezTo>
                    <a:pt x="9121" y="6554"/>
                    <a:pt x="9335" y="6970"/>
                    <a:pt x="9549" y="7387"/>
                  </a:cubicBezTo>
                  <a:cubicBezTo>
                    <a:pt x="9740" y="7744"/>
                    <a:pt x="9930" y="8113"/>
                    <a:pt x="9907" y="8590"/>
                  </a:cubicBezTo>
                  <a:cubicBezTo>
                    <a:pt x="9795" y="8590"/>
                    <a:pt x="9684" y="8606"/>
                    <a:pt x="9584" y="8606"/>
                  </a:cubicBezTo>
                  <a:cubicBezTo>
                    <a:pt x="9533" y="8606"/>
                    <a:pt x="9486" y="8602"/>
                    <a:pt x="9442" y="8590"/>
                  </a:cubicBezTo>
                  <a:cubicBezTo>
                    <a:pt x="8621" y="8399"/>
                    <a:pt x="7775" y="8221"/>
                    <a:pt x="6978" y="7959"/>
                  </a:cubicBezTo>
                  <a:cubicBezTo>
                    <a:pt x="6774" y="7888"/>
                    <a:pt x="6584" y="7854"/>
                    <a:pt x="6406" y="7854"/>
                  </a:cubicBezTo>
                  <a:cubicBezTo>
                    <a:pt x="6011" y="7854"/>
                    <a:pt x="5674" y="8024"/>
                    <a:pt x="5370" y="8352"/>
                  </a:cubicBezTo>
                  <a:cubicBezTo>
                    <a:pt x="4858" y="8911"/>
                    <a:pt x="4358" y="9471"/>
                    <a:pt x="3834" y="10007"/>
                  </a:cubicBezTo>
                  <a:cubicBezTo>
                    <a:pt x="3608" y="10245"/>
                    <a:pt x="3406" y="10519"/>
                    <a:pt x="3060" y="10673"/>
                  </a:cubicBezTo>
                  <a:cubicBezTo>
                    <a:pt x="2906" y="10364"/>
                    <a:pt x="2894" y="10054"/>
                    <a:pt x="2894" y="9757"/>
                  </a:cubicBezTo>
                  <a:cubicBezTo>
                    <a:pt x="2894" y="9233"/>
                    <a:pt x="2929" y="8733"/>
                    <a:pt x="2953" y="8209"/>
                  </a:cubicBezTo>
                  <a:cubicBezTo>
                    <a:pt x="2977" y="7971"/>
                    <a:pt x="3001" y="7744"/>
                    <a:pt x="2989" y="7506"/>
                  </a:cubicBezTo>
                  <a:cubicBezTo>
                    <a:pt x="2953" y="7018"/>
                    <a:pt x="2703" y="6768"/>
                    <a:pt x="2215" y="6685"/>
                  </a:cubicBezTo>
                  <a:cubicBezTo>
                    <a:pt x="1929" y="6649"/>
                    <a:pt x="1644" y="6625"/>
                    <a:pt x="1370" y="6589"/>
                  </a:cubicBezTo>
                  <a:cubicBezTo>
                    <a:pt x="1322" y="6566"/>
                    <a:pt x="1275" y="6530"/>
                    <a:pt x="1215" y="6482"/>
                  </a:cubicBezTo>
                  <a:cubicBezTo>
                    <a:pt x="1346" y="6197"/>
                    <a:pt x="1608" y="6066"/>
                    <a:pt x="1858" y="5911"/>
                  </a:cubicBezTo>
                  <a:cubicBezTo>
                    <a:pt x="2275" y="5673"/>
                    <a:pt x="2703" y="5435"/>
                    <a:pt x="3144" y="5232"/>
                  </a:cubicBezTo>
                  <a:cubicBezTo>
                    <a:pt x="3668" y="4982"/>
                    <a:pt x="3918" y="4625"/>
                    <a:pt x="3953" y="4030"/>
                  </a:cubicBezTo>
                  <a:cubicBezTo>
                    <a:pt x="4001" y="3315"/>
                    <a:pt x="4144" y="2601"/>
                    <a:pt x="4275" y="1887"/>
                  </a:cubicBezTo>
                  <a:cubicBezTo>
                    <a:pt x="4334" y="1601"/>
                    <a:pt x="4418" y="1267"/>
                    <a:pt x="4739" y="1065"/>
                  </a:cubicBezTo>
                  <a:close/>
                  <a:moveTo>
                    <a:pt x="4667" y="0"/>
                  </a:moveTo>
                  <a:cubicBezTo>
                    <a:pt x="4298" y="0"/>
                    <a:pt x="3961" y="223"/>
                    <a:pt x="3691" y="648"/>
                  </a:cubicBezTo>
                  <a:cubicBezTo>
                    <a:pt x="3584" y="803"/>
                    <a:pt x="3477" y="1005"/>
                    <a:pt x="3418" y="1196"/>
                  </a:cubicBezTo>
                  <a:cubicBezTo>
                    <a:pt x="3299" y="1577"/>
                    <a:pt x="3168" y="1982"/>
                    <a:pt x="3096" y="2387"/>
                  </a:cubicBezTo>
                  <a:cubicBezTo>
                    <a:pt x="2989" y="2970"/>
                    <a:pt x="2929" y="3565"/>
                    <a:pt x="2822" y="4256"/>
                  </a:cubicBezTo>
                  <a:cubicBezTo>
                    <a:pt x="2560" y="4399"/>
                    <a:pt x="2275" y="4530"/>
                    <a:pt x="2025" y="4708"/>
                  </a:cubicBezTo>
                  <a:cubicBezTo>
                    <a:pt x="1608" y="4958"/>
                    <a:pt x="1191" y="5208"/>
                    <a:pt x="786" y="5494"/>
                  </a:cubicBezTo>
                  <a:cubicBezTo>
                    <a:pt x="489" y="5708"/>
                    <a:pt x="262" y="6006"/>
                    <a:pt x="143" y="6363"/>
                  </a:cubicBezTo>
                  <a:cubicBezTo>
                    <a:pt x="1" y="6804"/>
                    <a:pt x="132" y="7197"/>
                    <a:pt x="548" y="7399"/>
                  </a:cubicBezTo>
                  <a:cubicBezTo>
                    <a:pt x="739" y="7506"/>
                    <a:pt x="977" y="7554"/>
                    <a:pt x="1203" y="7613"/>
                  </a:cubicBezTo>
                  <a:cubicBezTo>
                    <a:pt x="1405" y="7673"/>
                    <a:pt x="1632" y="7697"/>
                    <a:pt x="1882" y="7756"/>
                  </a:cubicBezTo>
                  <a:cubicBezTo>
                    <a:pt x="1882" y="8066"/>
                    <a:pt x="1870" y="8352"/>
                    <a:pt x="1882" y="8637"/>
                  </a:cubicBezTo>
                  <a:cubicBezTo>
                    <a:pt x="1917" y="9280"/>
                    <a:pt x="1941" y="9935"/>
                    <a:pt x="2001" y="10566"/>
                  </a:cubicBezTo>
                  <a:cubicBezTo>
                    <a:pt x="2025" y="10780"/>
                    <a:pt x="2084" y="10983"/>
                    <a:pt x="2167" y="11161"/>
                  </a:cubicBezTo>
                  <a:cubicBezTo>
                    <a:pt x="2354" y="11558"/>
                    <a:pt x="2650" y="11773"/>
                    <a:pt x="2996" y="11773"/>
                  </a:cubicBezTo>
                  <a:cubicBezTo>
                    <a:pt x="3159" y="11773"/>
                    <a:pt x="3334" y="11725"/>
                    <a:pt x="3513" y="11626"/>
                  </a:cubicBezTo>
                  <a:cubicBezTo>
                    <a:pt x="3846" y="11435"/>
                    <a:pt x="4144" y="11185"/>
                    <a:pt x="4418" y="10900"/>
                  </a:cubicBezTo>
                  <a:cubicBezTo>
                    <a:pt x="4918" y="10352"/>
                    <a:pt x="5394" y="9768"/>
                    <a:pt x="5894" y="9197"/>
                  </a:cubicBezTo>
                  <a:cubicBezTo>
                    <a:pt x="5989" y="9066"/>
                    <a:pt x="6108" y="8947"/>
                    <a:pt x="6251" y="8804"/>
                  </a:cubicBezTo>
                  <a:cubicBezTo>
                    <a:pt x="6549" y="8887"/>
                    <a:pt x="6811" y="8983"/>
                    <a:pt x="7085" y="9054"/>
                  </a:cubicBezTo>
                  <a:cubicBezTo>
                    <a:pt x="7859" y="9245"/>
                    <a:pt x="8633" y="9435"/>
                    <a:pt x="9418" y="9602"/>
                  </a:cubicBezTo>
                  <a:cubicBezTo>
                    <a:pt x="9553" y="9624"/>
                    <a:pt x="9691" y="9636"/>
                    <a:pt x="9826" y="9636"/>
                  </a:cubicBezTo>
                  <a:cubicBezTo>
                    <a:pt x="9977" y="9636"/>
                    <a:pt x="10125" y="9621"/>
                    <a:pt x="10264" y="9590"/>
                  </a:cubicBezTo>
                  <a:cubicBezTo>
                    <a:pt x="10692" y="9518"/>
                    <a:pt x="10930" y="9221"/>
                    <a:pt x="10930" y="8768"/>
                  </a:cubicBezTo>
                  <a:cubicBezTo>
                    <a:pt x="10930" y="8471"/>
                    <a:pt x="10907" y="8149"/>
                    <a:pt x="10800" y="7863"/>
                  </a:cubicBezTo>
                  <a:cubicBezTo>
                    <a:pt x="10597" y="7328"/>
                    <a:pt x="10359" y="6816"/>
                    <a:pt x="10085" y="6316"/>
                  </a:cubicBezTo>
                  <a:cubicBezTo>
                    <a:pt x="9859" y="5899"/>
                    <a:pt x="9609" y="5506"/>
                    <a:pt x="9359" y="5089"/>
                  </a:cubicBezTo>
                  <a:cubicBezTo>
                    <a:pt x="9502" y="4851"/>
                    <a:pt x="9668" y="4649"/>
                    <a:pt x="9787" y="4423"/>
                  </a:cubicBezTo>
                  <a:cubicBezTo>
                    <a:pt x="10002" y="4018"/>
                    <a:pt x="10252" y="3601"/>
                    <a:pt x="10383" y="3172"/>
                  </a:cubicBezTo>
                  <a:cubicBezTo>
                    <a:pt x="10680" y="2172"/>
                    <a:pt x="10145" y="1494"/>
                    <a:pt x="9109" y="1458"/>
                  </a:cubicBezTo>
                  <a:cubicBezTo>
                    <a:pt x="8954" y="1458"/>
                    <a:pt x="8787" y="1482"/>
                    <a:pt x="8644" y="1506"/>
                  </a:cubicBezTo>
                  <a:cubicBezTo>
                    <a:pt x="8228" y="1601"/>
                    <a:pt x="7799" y="1696"/>
                    <a:pt x="7359" y="1791"/>
                  </a:cubicBezTo>
                  <a:cubicBezTo>
                    <a:pt x="7168" y="1839"/>
                    <a:pt x="6978" y="1863"/>
                    <a:pt x="6763" y="1898"/>
                  </a:cubicBezTo>
                  <a:cubicBezTo>
                    <a:pt x="6573" y="1625"/>
                    <a:pt x="6430" y="1375"/>
                    <a:pt x="6251" y="1160"/>
                  </a:cubicBezTo>
                  <a:cubicBezTo>
                    <a:pt x="6013" y="863"/>
                    <a:pt x="5751" y="553"/>
                    <a:pt x="5454" y="315"/>
                  </a:cubicBezTo>
                  <a:cubicBezTo>
                    <a:pt x="5184" y="103"/>
                    <a:pt x="4918" y="0"/>
                    <a:pt x="46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69" name="Google Shape;1469;p39"/>
            <p:cNvSpPr/>
            <p:nvPr/>
          </p:nvSpPr>
          <p:spPr>
            <a:xfrm>
              <a:off x="743600" y="2603275"/>
              <a:ext cx="217925" cy="240225"/>
            </a:xfrm>
            <a:custGeom>
              <a:avLst/>
              <a:gdLst/>
              <a:ahLst/>
              <a:cxnLst/>
              <a:rect l="l" t="t" r="r" b="b"/>
              <a:pathLst>
                <a:path w="8717" h="9609" extrusionOk="0">
                  <a:moveTo>
                    <a:pt x="3525" y="0"/>
                  </a:moveTo>
                  <a:cubicBezTo>
                    <a:pt x="3204" y="202"/>
                    <a:pt x="3120" y="536"/>
                    <a:pt x="3061" y="822"/>
                  </a:cubicBezTo>
                  <a:cubicBezTo>
                    <a:pt x="2930" y="1536"/>
                    <a:pt x="2787" y="2250"/>
                    <a:pt x="2739" y="2965"/>
                  </a:cubicBezTo>
                  <a:cubicBezTo>
                    <a:pt x="2704" y="3560"/>
                    <a:pt x="2454" y="3917"/>
                    <a:pt x="1930" y="4167"/>
                  </a:cubicBezTo>
                  <a:cubicBezTo>
                    <a:pt x="1489" y="4370"/>
                    <a:pt x="1061" y="4608"/>
                    <a:pt x="644" y="4846"/>
                  </a:cubicBezTo>
                  <a:cubicBezTo>
                    <a:pt x="394" y="5001"/>
                    <a:pt x="132" y="5132"/>
                    <a:pt x="1" y="5417"/>
                  </a:cubicBezTo>
                  <a:cubicBezTo>
                    <a:pt x="61" y="5465"/>
                    <a:pt x="108" y="5501"/>
                    <a:pt x="156" y="5524"/>
                  </a:cubicBezTo>
                  <a:cubicBezTo>
                    <a:pt x="430" y="5560"/>
                    <a:pt x="715" y="5584"/>
                    <a:pt x="1001" y="5620"/>
                  </a:cubicBezTo>
                  <a:cubicBezTo>
                    <a:pt x="1489" y="5703"/>
                    <a:pt x="1739" y="5953"/>
                    <a:pt x="1775" y="6441"/>
                  </a:cubicBezTo>
                  <a:cubicBezTo>
                    <a:pt x="1787" y="6679"/>
                    <a:pt x="1763" y="6906"/>
                    <a:pt x="1739" y="7144"/>
                  </a:cubicBezTo>
                  <a:cubicBezTo>
                    <a:pt x="1715" y="7668"/>
                    <a:pt x="1680" y="8168"/>
                    <a:pt x="1680" y="8692"/>
                  </a:cubicBezTo>
                  <a:cubicBezTo>
                    <a:pt x="1680" y="8989"/>
                    <a:pt x="1692" y="9299"/>
                    <a:pt x="1846" y="9608"/>
                  </a:cubicBezTo>
                  <a:cubicBezTo>
                    <a:pt x="2192" y="9454"/>
                    <a:pt x="2394" y="9180"/>
                    <a:pt x="2620" y="8942"/>
                  </a:cubicBezTo>
                  <a:cubicBezTo>
                    <a:pt x="3144" y="8406"/>
                    <a:pt x="3644" y="7846"/>
                    <a:pt x="4156" y="7287"/>
                  </a:cubicBezTo>
                  <a:cubicBezTo>
                    <a:pt x="4460" y="6959"/>
                    <a:pt x="4797" y="6789"/>
                    <a:pt x="5192" y="6789"/>
                  </a:cubicBezTo>
                  <a:cubicBezTo>
                    <a:pt x="5370" y="6789"/>
                    <a:pt x="5560" y="6823"/>
                    <a:pt x="5764" y="6894"/>
                  </a:cubicBezTo>
                  <a:cubicBezTo>
                    <a:pt x="6561" y="7156"/>
                    <a:pt x="7407" y="7334"/>
                    <a:pt x="8228" y="7525"/>
                  </a:cubicBezTo>
                  <a:cubicBezTo>
                    <a:pt x="8272" y="7537"/>
                    <a:pt x="8319" y="7541"/>
                    <a:pt x="8370" y="7541"/>
                  </a:cubicBezTo>
                  <a:cubicBezTo>
                    <a:pt x="8470" y="7541"/>
                    <a:pt x="8581" y="7525"/>
                    <a:pt x="8693" y="7525"/>
                  </a:cubicBezTo>
                  <a:cubicBezTo>
                    <a:pt x="8716" y="7048"/>
                    <a:pt x="8526" y="6679"/>
                    <a:pt x="8335" y="6322"/>
                  </a:cubicBezTo>
                  <a:cubicBezTo>
                    <a:pt x="8121" y="5905"/>
                    <a:pt x="7907" y="5489"/>
                    <a:pt x="7633" y="5120"/>
                  </a:cubicBezTo>
                  <a:cubicBezTo>
                    <a:pt x="7192" y="4477"/>
                    <a:pt x="7133" y="3858"/>
                    <a:pt x="7585" y="3179"/>
                  </a:cubicBezTo>
                  <a:cubicBezTo>
                    <a:pt x="7811" y="2846"/>
                    <a:pt x="7990" y="2453"/>
                    <a:pt x="8169" y="2084"/>
                  </a:cubicBezTo>
                  <a:cubicBezTo>
                    <a:pt x="8264" y="1905"/>
                    <a:pt x="8335" y="1691"/>
                    <a:pt x="8181" y="1500"/>
                  </a:cubicBezTo>
                  <a:cubicBezTo>
                    <a:pt x="7937" y="1448"/>
                    <a:pt x="7773" y="1421"/>
                    <a:pt x="7613" y="1421"/>
                  </a:cubicBezTo>
                  <a:cubicBezTo>
                    <a:pt x="7445" y="1421"/>
                    <a:pt x="7282" y="1451"/>
                    <a:pt x="7038" y="1512"/>
                  </a:cubicBezTo>
                  <a:cubicBezTo>
                    <a:pt x="6740" y="1595"/>
                    <a:pt x="6442" y="1691"/>
                    <a:pt x="6145" y="1774"/>
                  </a:cubicBezTo>
                  <a:cubicBezTo>
                    <a:pt x="5881" y="1840"/>
                    <a:pt x="5679" y="1878"/>
                    <a:pt x="5510" y="1878"/>
                  </a:cubicBezTo>
                  <a:cubicBezTo>
                    <a:pt x="5130" y="1878"/>
                    <a:pt x="4923" y="1686"/>
                    <a:pt x="4585" y="1191"/>
                  </a:cubicBezTo>
                  <a:cubicBezTo>
                    <a:pt x="4371" y="893"/>
                    <a:pt x="4168" y="595"/>
                    <a:pt x="3942" y="310"/>
                  </a:cubicBezTo>
                  <a:cubicBezTo>
                    <a:pt x="3835" y="179"/>
                    <a:pt x="3680" y="107"/>
                    <a:pt x="35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1470" name="Google Shape;1470;p39"/>
          <p:cNvSpPr txBox="1">
            <a:spLocks noGrp="1"/>
          </p:cNvSpPr>
          <p:nvPr>
            <p:ph type="title" idx="2"/>
          </p:nvPr>
        </p:nvSpPr>
        <p:spPr>
          <a:xfrm>
            <a:off x="4767800" y="982867"/>
            <a:ext cx="2656400" cy="1350400"/>
          </a:xfrm>
          <a:prstGeom prst="rect">
            <a:avLst/>
          </a:prstGeom>
        </p:spPr>
        <p:txBody>
          <a:bodyPr spcFirstLastPara="1" wrap="square" lIns="0" tIns="121900" rIns="121900" bIns="121900" anchor="ctr" anchorCtr="0">
            <a:noAutofit/>
          </a:bodyPr>
          <a:lstStyle/>
          <a:p>
            <a:r>
              <a:rPr lang="en-GB" dirty="0"/>
              <a:t>02</a:t>
            </a:r>
            <a:endParaRPr dirty="0"/>
          </a:p>
        </p:txBody>
      </p:sp>
      <p:grpSp>
        <p:nvGrpSpPr>
          <p:cNvPr id="1471" name="Google Shape;1471;p39"/>
          <p:cNvGrpSpPr/>
          <p:nvPr/>
        </p:nvGrpSpPr>
        <p:grpSpPr>
          <a:xfrm>
            <a:off x="7592227" y="485840"/>
            <a:ext cx="986644" cy="933425"/>
            <a:chOff x="1826475" y="2921600"/>
            <a:chExt cx="564700" cy="534200"/>
          </a:xfrm>
        </p:grpSpPr>
        <p:sp>
          <p:nvSpPr>
            <p:cNvPr id="1472" name="Google Shape;1472;p39"/>
            <p:cNvSpPr/>
            <p:nvPr/>
          </p:nvSpPr>
          <p:spPr>
            <a:xfrm>
              <a:off x="1826475" y="2921600"/>
              <a:ext cx="564700" cy="534200"/>
            </a:xfrm>
            <a:custGeom>
              <a:avLst/>
              <a:gdLst/>
              <a:ahLst/>
              <a:cxnLst/>
              <a:rect l="l" t="t" r="r" b="b"/>
              <a:pathLst>
                <a:path w="22588" h="21368" extrusionOk="0">
                  <a:moveTo>
                    <a:pt x="10734" y="761"/>
                  </a:moveTo>
                  <a:cubicBezTo>
                    <a:pt x="11958" y="761"/>
                    <a:pt x="13125" y="1562"/>
                    <a:pt x="13645" y="2709"/>
                  </a:cubicBezTo>
                  <a:cubicBezTo>
                    <a:pt x="14074" y="3698"/>
                    <a:pt x="14134" y="4710"/>
                    <a:pt x="13872" y="5745"/>
                  </a:cubicBezTo>
                  <a:cubicBezTo>
                    <a:pt x="13776" y="6091"/>
                    <a:pt x="13657" y="6436"/>
                    <a:pt x="13586" y="6793"/>
                  </a:cubicBezTo>
                  <a:cubicBezTo>
                    <a:pt x="13538" y="6936"/>
                    <a:pt x="13586" y="7115"/>
                    <a:pt x="13765" y="7162"/>
                  </a:cubicBezTo>
                  <a:cubicBezTo>
                    <a:pt x="13784" y="7164"/>
                    <a:pt x="13805" y="7165"/>
                    <a:pt x="13826" y="7165"/>
                  </a:cubicBezTo>
                  <a:cubicBezTo>
                    <a:pt x="13930" y="7165"/>
                    <a:pt x="14042" y="7140"/>
                    <a:pt x="14122" y="7091"/>
                  </a:cubicBezTo>
                  <a:cubicBezTo>
                    <a:pt x="14300" y="6984"/>
                    <a:pt x="14431" y="6817"/>
                    <a:pt x="14598" y="6686"/>
                  </a:cubicBezTo>
                  <a:cubicBezTo>
                    <a:pt x="15411" y="6039"/>
                    <a:pt x="16272" y="5775"/>
                    <a:pt x="17091" y="5775"/>
                  </a:cubicBezTo>
                  <a:cubicBezTo>
                    <a:pt x="18623" y="5775"/>
                    <a:pt x="20011" y="6699"/>
                    <a:pt x="20670" y="7770"/>
                  </a:cubicBezTo>
                  <a:cubicBezTo>
                    <a:pt x="21599" y="9294"/>
                    <a:pt x="21206" y="11008"/>
                    <a:pt x="19682" y="11937"/>
                  </a:cubicBezTo>
                  <a:cubicBezTo>
                    <a:pt x="18978" y="12375"/>
                    <a:pt x="18219" y="12556"/>
                    <a:pt x="17392" y="12556"/>
                  </a:cubicBezTo>
                  <a:cubicBezTo>
                    <a:pt x="17366" y="12556"/>
                    <a:pt x="17339" y="12556"/>
                    <a:pt x="17313" y="12556"/>
                  </a:cubicBezTo>
                  <a:cubicBezTo>
                    <a:pt x="17179" y="12545"/>
                    <a:pt x="17043" y="12539"/>
                    <a:pt x="16905" y="12539"/>
                  </a:cubicBezTo>
                  <a:cubicBezTo>
                    <a:pt x="16737" y="12539"/>
                    <a:pt x="16566" y="12548"/>
                    <a:pt x="16396" y="12568"/>
                  </a:cubicBezTo>
                  <a:cubicBezTo>
                    <a:pt x="16086" y="12615"/>
                    <a:pt x="15967" y="12877"/>
                    <a:pt x="16122" y="13151"/>
                  </a:cubicBezTo>
                  <a:cubicBezTo>
                    <a:pt x="16217" y="13294"/>
                    <a:pt x="16348" y="13425"/>
                    <a:pt x="16455" y="13580"/>
                  </a:cubicBezTo>
                  <a:cubicBezTo>
                    <a:pt x="18229" y="15949"/>
                    <a:pt x="16979" y="18961"/>
                    <a:pt x="15229" y="20069"/>
                  </a:cubicBezTo>
                  <a:cubicBezTo>
                    <a:pt x="14660" y="20433"/>
                    <a:pt x="14070" y="20624"/>
                    <a:pt x="13459" y="20624"/>
                  </a:cubicBezTo>
                  <a:cubicBezTo>
                    <a:pt x="13072" y="20624"/>
                    <a:pt x="12678" y="20547"/>
                    <a:pt x="12276" y="20390"/>
                  </a:cubicBezTo>
                  <a:cubicBezTo>
                    <a:pt x="11229" y="19997"/>
                    <a:pt x="10443" y="19319"/>
                    <a:pt x="9966" y="18307"/>
                  </a:cubicBezTo>
                  <a:cubicBezTo>
                    <a:pt x="9800" y="17985"/>
                    <a:pt x="9681" y="17640"/>
                    <a:pt x="9538" y="17318"/>
                  </a:cubicBezTo>
                  <a:cubicBezTo>
                    <a:pt x="9431" y="17080"/>
                    <a:pt x="9300" y="16854"/>
                    <a:pt x="8943" y="16794"/>
                  </a:cubicBezTo>
                  <a:cubicBezTo>
                    <a:pt x="8883" y="16937"/>
                    <a:pt x="8812" y="17092"/>
                    <a:pt x="8728" y="17295"/>
                  </a:cubicBezTo>
                  <a:cubicBezTo>
                    <a:pt x="8657" y="17628"/>
                    <a:pt x="8645" y="17961"/>
                    <a:pt x="8526" y="18283"/>
                  </a:cubicBezTo>
                  <a:cubicBezTo>
                    <a:pt x="8029" y="19652"/>
                    <a:pt x="6970" y="20399"/>
                    <a:pt x="5630" y="20399"/>
                  </a:cubicBezTo>
                  <a:cubicBezTo>
                    <a:pt x="5397" y="20399"/>
                    <a:pt x="5155" y="20376"/>
                    <a:pt x="4906" y="20331"/>
                  </a:cubicBezTo>
                  <a:cubicBezTo>
                    <a:pt x="2561" y="19902"/>
                    <a:pt x="1513" y="17771"/>
                    <a:pt x="1573" y="16235"/>
                  </a:cubicBezTo>
                  <a:cubicBezTo>
                    <a:pt x="1608" y="15330"/>
                    <a:pt x="1930" y="14580"/>
                    <a:pt x="2561" y="13949"/>
                  </a:cubicBezTo>
                  <a:cubicBezTo>
                    <a:pt x="2989" y="13520"/>
                    <a:pt x="3454" y="13163"/>
                    <a:pt x="4001" y="12901"/>
                  </a:cubicBezTo>
                  <a:cubicBezTo>
                    <a:pt x="4311" y="12758"/>
                    <a:pt x="4597" y="12580"/>
                    <a:pt x="4859" y="12389"/>
                  </a:cubicBezTo>
                  <a:cubicBezTo>
                    <a:pt x="4942" y="12330"/>
                    <a:pt x="5002" y="12139"/>
                    <a:pt x="4966" y="12044"/>
                  </a:cubicBezTo>
                  <a:cubicBezTo>
                    <a:pt x="4942" y="11961"/>
                    <a:pt x="4787" y="11853"/>
                    <a:pt x="4680" y="11841"/>
                  </a:cubicBezTo>
                  <a:cubicBezTo>
                    <a:pt x="4631" y="11830"/>
                    <a:pt x="4577" y="11826"/>
                    <a:pt x="4521" y="11826"/>
                  </a:cubicBezTo>
                  <a:cubicBezTo>
                    <a:pt x="4399" y="11826"/>
                    <a:pt x="4266" y="11845"/>
                    <a:pt x="4144" y="11853"/>
                  </a:cubicBezTo>
                  <a:cubicBezTo>
                    <a:pt x="4080" y="11857"/>
                    <a:pt x="4017" y="11859"/>
                    <a:pt x="3954" y="11859"/>
                  </a:cubicBezTo>
                  <a:cubicBezTo>
                    <a:pt x="3075" y="11859"/>
                    <a:pt x="2340" y="11473"/>
                    <a:pt x="1751" y="10806"/>
                  </a:cubicBezTo>
                  <a:cubicBezTo>
                    <a:pt x="870" y="9794"/>
                    <a:pt x="561" y="8591"/>
                    <a:pt x="799" y="7269"/>
                  </a:cubicBezTo>
                  <a:cubicBezTo>
                    <a:pt x="1102" y="5556"/>
                    <a:pt x="2324" y="5077"/>
                    <a:pt x="3448" y="5077"/>
                  </a:cubicBezTo>
                  <a:cubicBezTo>
                    <a:pt x="3558" y="5077"/>
                    <a:pt x="3668" y="5082"/>
                    <a:pt x="3775" y="5091"/>
                  </a:cubicBezTo>
                  <a:cubicBezTo>
                    <a:pt x="4430" y="5138"/>
                    <a:pt x="5037" y="5364"/>
                    <a:pt x="5597" y="5722"/>
                  </a:cubicBezTo>
                  <a:cubicBezTo>
                    <a:pt x="5918" y="5924"/>
                    <a:pt x="6228" y="6162"/>
                    <a:pt x="6549" y="6388"/>
                  </a:cubicBezTo>
                  <a:cubicBezTo>
                    <a:pt x="6692" y="6484"/>
                    <a:pt x="6847" y="6615"/>
                    <a:pt x="7002" y="6662"/>
                  </a:cubicBezTo>
                  <a:cubicBezTo>
                    <a:pt x="7062" y="6675"/>
                    <a:pt x="7128" y="6682"/>
                    <a:pt x="7194" y="6682"/>
                  </a:cubicBezTo>
                  <a:cubicBezTo>
                    <a:pt x="7312" y="6682"/>
                    <a:pt x="7430" y="6660"/>
                    <a:pt x="7514" y="6615"/>
                  </a:cubicBezTo>
                  <a:cubicBezTo>
                    <a:pt x="7704" y="6507"/>
                    <a:pt x="7645" y="6305"/>
                    <a:pt x="7585" y="6126"/>
                  </a:cubicBezTo>
                  <a:cubicBezTo>
                    <a:pt x="7049" y="4591"/>
                    <a:pt x="7383" y="3221"/>
                    <a:pt x="8371" y="1983"/>
                  </a:cubicBezTo>
                  <a:cubicBezTo>
                    <a:pt x="9065" y="1122"/>
                    <a:pt x="9912" y="761"/>
                    <a:pt x="10734" y="761"/>
                  </a:cubicBezTo>
                  <a:close/>
                  <a:moveTo>
                    <a:pt x="10725" y="1"/>
                  </a:moveTo>
                  <a:cubicBezTo>
                    <a:pt x="9731" y="1"/>
                    <a:pt x="8697" y="427"/>
                    <a:pt x="7823" y="1459"/>
                  </a:cubicBezTo>
                  <a:cubicBezTo>
                    <a:pt x="7038" y="2412"/>
                    <a:pt x="6621" y="3507"/>
                    <a:pt x="6573" y="4733"/>
                  </a:cubicBezTo>
                  <a:cubicBezTo>
                    <a:pt x="6573" y="4924"/>
                    <a:pt x="6561" y="5126"/>
                    <a:pt x="6537" y="5388"/>
                  </a:cubicBezTo>
                  <a:cubicBezTo>
                    <a:pt x="6264" y="5233"/>
                    <a:pt x="6037" y="5114"/>
                    <a:pt x="5811" y="4972"/>
                  </a:cubicBezTo>
                  <a:cubicBezTo>
                    <a:pt x="5076" y="4541"/>
                    <a:pt x="4294" y="4342"/>
                    <a:pt x="3466" y="4342"/>
                  </a:cubicBezTo>
                  <a:cubicBezTo>
                    <a:pt x="3356" y="4342"/>
                    <a:pt x="3244" y="4345"/>
                    <a:pt x="3132" y="4352"/>
                  </a:cubicBezTo>
                  <a:cubicBezTo>
                    <a:pt x="1739" y="4424"/>
                    <a:pt x="632" y="5269"/>
                    <a:pt x="203" y="6615"/>
                  </a:cubicBezTo>
                  <a:cubicBezTo>
                    <a:pt x="13" y="7234"/>
                    <a:pt x="1" y="7889"/>
                    <a:pt x="49" y="8532"/>
                  </a:cubicBezTo>
                  <a:cubicBezTo>
                    <a:pt x="227" y="10294"/>
                    <a:pt x="1084" y="11580"/>
                    <a:pt x="2704" y="12342"/>
                  </a:cubicBezTo>
                  <a:cubicBezTo>
                    <a:pt x="2811" y="12389"/>
                    <a:pt x="2906" y="12449"/>
                    <a:pt x="3061" y="12520"/>
                  </a:cubicBezTo>
                  <a:cubicBezTo>
                    <a:pt x="2751" y="12794"/>
                    <a:pt x="2466" y="13008"/>
                    <a:pt x="2192" y="13270"/>
                  </a:cubicBezTo>
                  <a:cubicBezTo>
                    <a:pt x="1180" y="14199"/>
                    <a:pt x="703" y="15366"/>
                    <a:pt x="858" y="16747"/>
                  </a:cubicBezTo>
                  <a:cubicBezTo>
                    <a:pt x="1025" y="18211"/>
                    <a:pt x="1704" y="19402"/>
                    <a:pt x="2894" y="20259"/>
                  </a:cubicBezTo>
                  <a:cubicBezTo>
                    <a:pt x="3688" y="20843"/>
                    <a:pt x="4630" y="21129"/>
                    <a:pt x="5608" y="21129"/>
                  </a:cubicBezTo>
                  <a:cubicBezTo>
                    <a:pt x="5628" y="21129"/>
                    <a:pt x="5648" y="21129"/>
                    <a:pt x="5668" y="21128"/>
                  </a:cubicBezTo>
                  <a:cubicBezTo>
                    <a:pt x="7014" y="21093"/>
                    <a:pt x="8109" y="20533"/>
                    <a:pt x="8835" y="19354"/>
                  </a:cubicBezTo>
                  <a:cubicBezTo>
                    <a:pt x="8954" y="19152"/>
                    <a:pt x="9002" y="18878"/>
                    <a:pt x="9300" y="18747"/>
                  </a:cubicBezTo>
                  <a:cubicBezTo>
                    <a:pt x="9705" y="19592"/>
                    <a:pt x="10336" y="20200"/>
                    <a:pt x="11098" y="20664"/>
                  </a:cubicBezTo>
                  <a:cubicBezTo>
                    <a:pt x="11857" y="21122"/>
                    <a:pt x="12630" y="21368"/>
                    <a:pt x="13416" y="21368"/>
                  </a:cubicBezTo>
                  <a:cubicBezTo>
                    <a:pt x="14060" y="21368"/>
                    <a:pt x="14712" y="21203"/>
                    <a:pt x="15372" y="20854"/>
                  </a:cubicBezTo>
                  <a:cubicBezTo>
                    <a:pt x="17301" y="19831"/>
                    <a:pt x="18825" y="16794"/>
                    <a:pt x="17622" y="14116"/>
                  </a:cubicBezTo>
                  <a:cubicBezTo>
                    <a:pt x="17527" y="13901"/>
                    <a:pt x="17420" y="13699"/>
                    <a:pt x="17277" y="13389"/>
                  </a:cubicBezTo>
                  <a:cubicBezTo>
                    <a:pt x="17603" y="13335"/>
                    <a:pt x="17840" y="13281"/>
                    <a:pt x="18051" y="13281"/>
                  </a:cubicBezTo>
                  <a:cubicBezTo>
                    <a:pt x="18071" y="13281"/>
                    <a:pt x="18091" y="13281"/>
                    <a:pt x="18110" y="13282"/>
                  </a:cubicBezTo>
                  <a:cubicBezTo>
                    <a:pt x="18670" y="13246"/>
                    <a:pt x="19182" y="13092"/>
                    <a:pt x="19670" y="12853"/>
                  </a:cubicBezTo>
                  <a:cubicBezTo>
                    <a:pt x="21944" y="11746"/>
                    <a:pt x="22587" y="9234"/>
                    <a:pt x="21146" y="7162"/>
                  </a:cubicBezTo>
                  <a:cubicBezTo>
                    <a:pt x="20317" y="5967"/>
                    <a:pt x="18753" y="5053"/>
                    <a:pt x="17072" y="5053"/>
                  </a:cubicBezTo>
                  <a:cubicBezTo>
                    <a:pt x="16459" y="5053"/>
                    <a:pt x="15831" y="5174"/>
                    <a:pt x="15217" y="5448"/>
                  </a:cubicBezTo>
                  <a:cubicBezTo>
                    <a:pt x="15074" y="5531"/>
                    <a:pt x="14908" y="5567"/>
                    <a:pt x="14693" y="5650"/>
                  </a:cubicBezTo>
                  <a:cubicBezTo>
                    <a:pt x="14717" y="5388"/>
                    <a:pt x="14729" y="5210"/>
                    <a:pt x="14741" y="5031"/>
                  </a:cubicBezTo>
                  <a:cubicBezTo>
                    <a:pt x="14812" y="4114"/>
                    <a:pt x="14693" y="3233"/>
                    <a:pt x="14324" y="2388"/>
                  </a:cubicBezTo>
                  <a:cubicBezTo>
                    <a:pt x="13709" y="1021"/>
                    <a:pt x="12264" y="1"/>
                    <a:pt x="1072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73" name="Google Shape;1473;p39"/>
            <p:cNvSpPr/>
            <p:nvPr/>
          </p:nvSpPr>
          <p:spPr>
            <a:xfrm>
              <a:off x="1840475" y="2940600"/>
              <a:ext cx="525975" cy="496600"/>
            </a:xfrm>
            <a:custGeom>
              <a:avLst/>
              <a:gdLst/>
              <a:ahLst/>
              <a:cxnLst/>
              <a:rect l="l" t="t" r="r" b="b"/>
              <a:pathLst>
                <a:path w="21039" h="19864" extrusionOk="0">
                  <a:moveTo>
                    <a:pt x="10174" y="1"/>
                  </a:moveTo>
                  <a:cubicBezTo>
                    <a:pt x="9352" y="1"/>
                    <a:pt x="8505" y="362"/>
                    <a:pt x="7811" y="1223"/>
                  </a:cubicBezTo>
                  <a:cubicBezTo>
                    <a:pt x="6823" y="2461"/>
                    <a:pt x="6489" y="3831"/>
                    <a:pt x="7025" y="5366"/>
                  </a:cubicBezTo>
                  <a:cubicBezTo>
                    <a:pt x="7085" y="5545"/>
                    <a:pt x="7144" y="5747"/>
                    <a:pt x="6954" y="5855"/>
                  </a:cubicBezTo>
                  <a:cubicBezTo>
                    <a:pt x="6870" y="5900"/>
                    <a:pt x="6752" y="5922"/>
                    <a:pt x="6634" y="5922"/>
                  </a:cubicBezTo>
                  <a:cubicBezTo>
                    <a:pt x="6568" y="5922"/>
                    <a:pt x="6502" y="5915"/>
                    <a:pt x="6442" y="5902"/>
                  </a:cubicBezTo>
                  <a:cubicBezTo>
                    <a:pt x="6287" y="5855"/>
                    <a:pt x="6132" y="5724"/>
                    <a:pt x="5989" y="5628"/>
                  </a:cubicBezTo>
                  <a:cubicBezTo>
                    <a:pt x="5668" y="5402"/>
                    <a:pt x="5358" y="5164"/>
                    <a:pt x="5037" y="4962"/>
                  </a:cubicBezTo>
                  <a:cubicBezTo>
                    <a:pt x="4477" y="4604"/>
                    <a:pt x="3870" y="4378"/>
                    <a:pt x="3215" y="4331"/>
                  </a:cubicBezTo>
                  <a:cubicBezTo>
                    <a:pt x="3108" y="4322"/>
                    <a:pt x="2998" y="4317"/>
                    <a:pt x="2888" y="4317"/>
                  </a:cubicBezTo>
                  <a:cubicBezTo>
                    <a:pt x="1764" y="4317"/>
                    <a:pt x="542" y="4796"/>
                    <a:pt x="239" y="6509"/>
                  </a:cubicBezTo>
                  <a:cubicBezTo>
                    <a:pt x="1" y="7831"/>
                    <a:pt x="310" y="9034"/>
                    <a:pt x="1191" y="10046"/>
                  </a:cubicBezTo>
                  <a:cubicBezTo>
                    <a:pt x="1780" y="10713"/>
                    <a:pt x="2515" y="11099"/>
                    <a:pt x="3394" y="11099"/>
                  </a:cubicBezTo>
                  <a:cubicBezTo>
                    <a:pt x="3457" y="11099"/>
                    <a:pt x="3520" y="11097"/>
                    <a:pt x="3584" y="11093"/>
                  </a:cubicBezTo>
                  <a:cubicBezTo>
                    <a:pt x="3706" y="11085"/>
                    <a:pt x="3839" y="11066"/>
                    <a:pt x="3961" y="11066"/>
                  </a:cubicBezTo>
                  <a:cubicBezTo>
                    <a:pt x="4017" y="11066"/>
                    <a:pt x="4071" y="11070"/>
                    <a:pt x="4120" y="11081"/>
                  </a:cubicBezTo>
                  <a:cubicBezTo>
                    <a:pt x="4227" y="11093"/>
                    <a:pt x="4382" y="11201"/>
                    <a:pt x="4406" y="11284"/>
                  </a:cubicBezTo>
                  <a:cubicBezTo>
                    <a:pt x="4442" y="11379"/>
                    <a:pt x="4382" y="11570"/>
                    <a:pt x="4299" y="11629"/>
                  </a:cubicBezTo>
                  <a:cubicBezTo>
                    <a:pt x="4037" y="11820"/>
                    <a:pt x="3751" y="11998"/>
                    <a:pt x="3441" y="12141"/>
                  </a:cubicBezTo>
                  <a:cubicBezTo>
                    <a:pt x="2894" y="12403"/>
                    <a:pt x="2429" y="12760"/>
                    <a:pt x="2001" y="13189"/>
                  </a:cubicBezTo>
                  <a:cubicBezTo>
                    <a:pt x="1370" y="13820"/>
                    <a:pt x="1048" y="14570"/>
                    <a:pt x="1013" y="15475"/>
                  </a:cubicBezTo>
                  <a:cubicBezTo>
                    <a:pt x="953" y="17011"/>
                    <a:pt x="2001" y="19142"/>
                    <a:pt x="4346" y="19571"/>
                  </a:cubicBezTo>
                  <a:cubicBezTo>
                    <a:pt x="4595" y="19616"/>
                    <a:pt x="4837" y="19639"/>
                    <a:pt x="5070" y="19639"/>
                  </a:cubicBezTo>
                  <a:cubicBezTo>
                    <a:pt x="6410" y="19639"/>
                    <a:pt x="7469" y="18892"/>
                    <a:pt x="7966" y="17523"/>
                  </a:cubicBezTo>
                  <a:cubicBezTo>
                    <a:pt x="8085" y="17201"/>
                    <a:pt x="8097" y="16868"/>
                    <a:pt x="8168" y="16535"/>
                  </a:cubicBezTo>
                  <a:cubicBezTo>
                    <a:pt x="8252" y="16332"/>
                    <a:pt x="8323" y="16177"/>
                    <a:pt x="8383" y="16034"/>
                  </a:cubicBezTo>
                  <a:cubicBezTo>
                    <a:pt x="8740" y="16094"/>
                    <a:pt x="8871" y="16320"/>
                    <a:pt x="8978" y="16558"/>
                  </a:cubicBezTo>
                  <a:cubicBezTo>
                    <a:pt x="9121" y="16880"/>
                    <a:pt x="9240" y="17225"/>
                    <a:pt x="9406" y="17547"/>
                  </a:cubicBezTo>
                  <a:cubicBezTo>
                    <a:pt x="9883" y="18559"/>
                    <a:pt x="10669" y="19237"/>
                    <a:pt x="11716" y="19630"/>
                  </a:cubicBezTo>
                  <a:cubicBezTo>
                    <a:pt x="12118" y="19787"/>
                    <a:pt x="12512" y="19864"/>
                    <a:pt x="12899" y="19864"/>
                  </a:cubicBezTo>
                  <a:cubicBezTo>
                    <a:pt x="13510" y="19864"/>
                    <a:pt x="14100" y="19673"/>
                    <a:pt x="14669" y="19309"/>
                  </a:cubicBezTo>
                  <a:cubicBezTo>
                    <a:pt x="16419" y="18201"/>
                    <a:pt x="17669" y="15189"/>
                    <a:pt x="15895" y="12820"/>
                  </a:cubicBezTo>
                  <a:cubicBezTo>
                    <a:pt x="15788" y="12665"/>
                    <a:pt x="15657" y="12534"/>
                    <a:pt x="15562" y="12391"/>
                  </a:cubicBezTo>
                  <a:cubicBezTo>
                    <a:pt x="15407" y="12117"/>
                    <a:pt x="15526" y="11855"/>
                    <a:pt x="15836" y="11808"/>
                  </a:cubicBezTo>
                  <a:cubicBezTo>
                    <a:pt x="16006" y="11788"/>
                    <a:pt x="16177" y="11779"/>
                    <a:pt x="16345" y="11779"/>
                  </a:cubicBezTo>
                  <a:cubicBezTo>
                    <a:pt x="16483" y="11779"/>
                    <a:pt x="16619" y="11785"/>
                    <a:pt x="16753" y="11796"/>
                  </a:cubicBezTo>
                  <a:cubicBezTo>
                    <a:pt x="16779" y="11796"/>
                    <a:pt x="16806" y="11796"/>
                    <a:pt x="16832" y="11796"/>
                  </a:cubicBezTo>
                  <a:cubicBezTo>
                    <a:pt x="17659" y="11796"/>
                    <a:pt x="18418" y="11615"/>
                    <a:pt x="19122" y="11177"/>
                  </a:cubicBezTo>
                  <a:cubicBezTo>
                    <a:pt x="20646" y="10248"/>
                    <a:pt x="21039" y="8534"/>
                    <a:pt x="20110" y="7010"/>
                  </a:cubicBezTo>
                  <a:cubicBezTo>
                    <a:pt x="19451" y="5939"/>
                    <a:pt x="18063" y="5015"/>
                    <a:pt x="16531" y="5015"/>
                  </a:cubicBezTo>
                  <a:cubicBezTo>
                    <a:pt x="15712" y="5015"/>
                    <a:pt x="14851" y="5279"/>
                    <a:pt x="14038" y="5926"/>
                  </a:cubicBezTo>
                  <a:cubicBezTo>
                    <a:pt x="13871" y="6057"/>
                    <a:pt x="13740" y="6224"/>
                    <a:pt x="13562" y="6331"/>
                  </a:cubicBezTo>
                  <a:cubicBezTo>
                    <a:pt x="13482" y="6380"/>
                    <a:pt x="13370" y="6405"/>
                    <a:pt x="13266" y="6405"/>
                  </a:cubicBezTo>
                  <a:cubicBezTo>
                    <a:pt x="13245" y="6405"/>
                    <a:pt x="13224" y="6404"/>
                    <a:pt x="13205" y="6402"/>
                  </a:cubicBezTo>
                  <a:cubicBezTo>
                    <a:pt x="13026" y="6355"/>
                    <a:pt x="12978" y="6176"/>
                    <a:pt x="13026" y="6033"/>
                  </a:cubicBezTo>
                  <a:cubicBezTo>
                    <a:pt x="13097" y="5676"/>
                    <a:pt x="13216" y="5331"/>
                    <a:pt x="13312" y="4985"/>
                  </a:cubicBezTo>
                  <a:cubicBezTo>
                    <a:pt x="13574" y="3950"/>
                    <a:pt x="13514" y="2938"/>
                    <a:pt x="13085" y="1949"/>
                  </a:cubicBezTo>
                  <a:cubicBezTo>
                    <a:pt x="12565" y="802"/>
                    <a:pt x="11398" y="1"/>
                    <a:pt x="101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74" name="Google Shape;1474;p39"/>
            <p:cNvSpPr/>
            <p:nvPr/>
          </p:nvSpPr>
          <p:spPr>
            <a:xfrm>
              <a:off x="2036925" y="3220875"/>
              <a:ext cx="102425" cy="41725"/>
            </a:xfrm>
            <a:custGeom>
              <a:avLst/>
              <a:gdLst/>
              <a:ahLst/>
              <a:cxnLst/>
              <a:rect l="l" t="t" r="r" b="b"/>
              <a:pathLst>
                <a:path w="4097" h="1669" extrusionOk="0">
                  <a:moveTo>
                    <a:pt x="390" y="1"/>
                  </a:moveTo>
                  <a:cubicBezTo>
                    <a:pt x="317" y="1"/>
                    <a:pt x="245" y="16"/>
                    <a:pt x="191" y="49"/>
                  </a:cubicBezTo>
                  <a:cubicBezTo>
                    <a:pt x="60" y="120"/>
                    <a:pt x="1" y="299"/>
                    <a:pt x="84" y="442"/>
                  </a:cubicBezTo>
                  <a:cubicBezTo>
                    <a:pt x="167" y="597"/>
                    <a:pt x="274" y="763"/>
                    <a:pt x="405" y="882"/>
                  </a:cubicBezTo>
                  <a:cubicBezTo>
                    <a:pt x="941" y="1383"/>
                    <a:pt x="1560" y="1633"/>
                    <a:pt x="2334" y="1668"/>
                  </a:cubicBezTo>
                  <a:cubicBezTo>
                    <a:pt x="2775" y="1633"/>
                    <a:pt x="3227" y="1561"/>
                    <a:pt x="3632" y="1311"/>
                  </a:cubicBezTo>
                  <a:cubicBezTo>
                    <a:pt x="3775" y="1216"/>
                    <a:pt x="3930" y="1097"/>
                    <a:pt x="4037" y="966"/>
                  </a:cubicBezTo>
                  <a:cubicBezTo>
                    <a:pt x="4073" y="882"/>
                    <a:pt x="4096" y="704"/>
                    <a:pt x="4037" y="609"/>
                  </a:cubicBezTo>
                  <a:cubicBezTo>
                    <a:pt x="3989" y="537"/>
                    <a:pt x="3823" y="466"/>
                    <a:pt x="3715" y="466"/>
                  </a:cubicBezTo>
                  <a:cubicBezTo>
                    <a:pt x="3573" y="478"/>
                    <a:pt x="3418" y="549"/>
                    <a:pt x="3287" y="621"/>
                  </a:cubicBezTo>
                  <a:cubicBezTo>
                    <a:pt x="2945" y="793"/>
                    <a:pt x="2618" y="876"/>
                    <a:pt x="2302" y="876"/>
                  </a:cubicBezTo>
                  <a:cubicBezTo>
                    <a:pt x="1791" y="876"/>
                    <a:pt x="1309" y="661"/>
                    <a:pt x="846" y="263"/>
                  </a:cubicBezTo>
                  <a:cubicBezTo>
                    <a:pt x="763" y="180"/>
                    <a:pt x="667" y="73"/>
                    <a:pt x="548" y="25"/>
                  </a:cubicBezTo>
                  <a:cubicBezTo>
                    <a:pt x="502" y="10"/>
                    <a:pt x="446" y="1"/>
                    <a:pt x="3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75" name="Google Shape;1475;p39"/>
            <p:cNvSpPr/>
            <p:nvPr/>
          </p:nvSpPr>
          <p:spPr>
            <a:xfrm>
              <a:off x="2011925" y="3155700"/>
              <a:ext cx="18775" cy="19275"/>
            </a:xfrm>
            <a:custGeom>
              <a:avLst/>
              <a:gdLst/>
              <a:ahLst/>
              <a:cxnLst/>
              <a:rect l="l" t="t" r="r" b="b"/>
              <a:pathLst>
                <a:path w="751" h="771" extrusionOk="0">
                  <a:moveTo>
                    <a:pt x="375" y="0"/>
                  </a:moveTo>
                  <a:cubicBezTo>
                    <a:pt x="369" y="0"/>
                    <a:pt x="363" y="1"/>
                    <a:pt x="358" y="1"/>
                  </a:cubicBezTo>
                  <a:cubicBezTo>
                    <a:pt x="167" y="13"/>
                    <a:pt x="1" y="215"/>
                    <a:pt x="1" y="418"/>
                  </a:cubicBezTo>
                  <a:cubicBezTo>
                    <a:pt x="1" y="608"/>
                    <a:pt x="151" y="771"/>
                    <a:pt x="335" y="771"/>
                  </a:cubicBezTo>
                  <a:cubicBezTo>
                    <a:pt x="358" y="771"/>
                    <a:pt x="382" y="768"/>
                    <a:pt x="405" y="763"/>
                  </a:cubicBezTo>
                  <a:cubicBezTo>
                    <a:pt x="620" y="715"/>
                    <a:pt x="751" y="525"/>
                    <a:pt x="715" y="311"/>
                  </a:cubicBezTo>
                  <a:cubicBezTo>
                    <a:pt x="703" y="161"/>
                    <a:pt x="536" y="0"/>
                    <a:pt x="3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76" name="Google Shape;1476;p39"/>
            <p:cNvSpPr/>
            <p:nvPr/>
          </p:nvSpPr>
          <p:spPr>
            <a:xfrm>
              <a:off x="2153300" y="3182800"/>
              <a:ext cx="17900" cy="18775"/>
            </a:xfrm>
            <a:custGeom>
              <a:avLst/>
              <a:gdLst/>
              <a:ahLst/>
              <a:cxnLst/>
              <a:rect l="l" t="t" r="r" b="b"/>
              <a:pathLst>
                <a:path w="716" h="751" extrusionOk="0">
                  <a:moveTo>
                    <a:pt x="382" y="0"/>
                  </a:moveTo>
                  <a:cubicBezTo>
                    <a:pt x="180" y="0"/>
                    <a:pt x="1" y="179"/>
                    <a:pt x="25" y="405"/>
                  </a:cubicBezTo>
                  <a:cubicBezTo>
                    <a:pt x="25" y="596"/>
                    <a:pt x="168" y="751"/>
                    <a:pt x="346" y="751"/>
                  </a:cubicBezTo>
                  <a:cubicBezTo>
                    <a:pt x="561" y="751"/>
                    <a:pt x="715" y="572"/>
                    <a:pt x="703" y="346"/>
                  </a:cubicBezTo>
                  <a:cubicBezTo>
                    <a:pt x="692" y="167"/>
                    <a:pt x="537" y="0"/>
                    <a:pt x="3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pic>
        <p:nvPicPr>
          <p:cNvPr id="31" name="Picture 30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9261" b="92298" l="10000" r="90000">
                        <a14:foregroundMark x1="39866" y1="32318" x2="39866" y2="32318"/>
                        <a14:foregroundMark x1="48388" y1="9741" x2="55067" y2="9285"/>
                        <a14:foregroundMark x1="66699" y1="38964" x2="71152" y2="45130"/>
                        <a14:foregroundMark x1="63359" y1="39731" x2="70768" y2="38028"/>
                        <a14:foregroundMark x1="49635" y1="91363" x2="57447" y2="92298"/>
                        <a14:foregroundMark x1="57447" y1="92298" x2="61996" y2="9121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980505" y="3127549"/>
            <a:ext cx="5243833" cy="41950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1270" y="2237121"/>
            <a:ext cx="7797460" cy="256663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3" name="Google Shape;1483;p40"/>
          <p:cNvSpPr txBox="1">
            <a:spLocks noGrp="1"/>
          </p:cNvSpPr>
          <p:nvPr>
            <p:ph type="title" idx="4294967295"/>
          </p:nvPr>
        </p:nvSpPr>
        <p:spPr>
          <a:xfrm>
            <a:off x="848240" y="149687"/>
            <a:ext cx="10272000" cy="857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-US" sz="3200" b="1" dirty="0">
                <a:solidFill>
                  <a:schemeClr val="accent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1. </a:t>
            </a:r>
            <a:r>
              <a:rPr lang="vi-VN" sz="3200" b="1" dirty="0">
                <a:solidFill>
                  <a:schemeClr val="accent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Nêu sự khác nhau về cách viết hoa tên người với tên cơ quan, tổ chức dưới đây:</a:t>
            </a:r>
            <a:endParaRPr sz="3200" b="1" dirty="0">
              <a:solidFill>
                <a:schemeClr val="accent6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1484" name="Google Shape;1484;p40"/>
          <p:cNvGrpSpPr/>
          <p:nvPr/>
        </p:nvGrpSpPr>
        <p:grpSpPr>
          <a:xfrm rot="-899952">
            <a:off x="11345735" y="1205120"/>
            <a:ext cx="869111" cy="896773"/>
            <a:chOff x="3776725" y="489400"/>
            <a:chExt cx="484625" cy="500050"/>
          </a:xfrm>
        </p:grpSpPr>
        <p:sp>
          <p:nvSpPr>
            <p:cNvPr id="1485" name="Google Shape;1485;p40"/>
            <p:cNvSpPr/>
            <p:nvPr/>
          </p:nvSpPr>
          <p:spPr>
            <a:xfrm>
              <a:off x="3776725" y="489400"/>
              <a:ext cx="484625" cy="500050"/>
            </a:xfrm>
            <a:custGeom>
              <a:avLst/>
              <a:gdLst/>
              <a:ahLst/>
              <a:cxnLst/>
              <a:rect l="l" t="t" r="r" b="b"/>
              <a:pathLst>
                <a:path w="19385" h="20002" extrusionOk="0">
                  <a:moveTo>
                    <a:pt x="11855" y="731"/>
                  </a:moveTo>
                  <a:cubicBezTo>
                    <a:pt x="12207" y="731"/>
                    <a:pt x="12466" y="958"/>
                    <a:pt x="12669" y="1414"/>
                  </a:cubicBezTo>
                  <a:cubicBezTo>
                    <a:pt x="12978" y="2092"/>
                    <a:pt x="13062" y="2819"/>
                    <a:pt x="13145" y="3533"/>
                  </a:cubicBezTo>
                  <a:cubicBezTo>
                    <a:pt x="13217" y="4212"/>
                    <a:pt x="13240" y="4914"/>
                    <a:pt x="13324" y="5617"/>
                  </a:cubicBezTo>
                  <a:cubicBezTo>
                    <a:pt x="13359" y="6033"/>
                    <a:pt x="13479" y="6438"/>
                    <a:pt x="13562" y="6831"/>
                  </a:cubicBezTo>
                  <a:cubicBezTo>
                    <a:pt x="13645" y="7296"/>
                    <a:pt x="13943" y="7569"/>
                    <a:pt x="14348" y="7724"/>
                  </a:cubicBezTo>
                  <a:cubicBezTo>
                    <a:pt x="14836" y="7938"/>
                    <a:pt x="15360" y="8117"/>
                    <a:pt x="15848" y="8343"/>
                  </a:cubicBezTo>
                  <a:cubicBezTo>
                    <a:pt x="16360" y="8558"/>
                    <a:pt x="16848" y="8772"/>
                    <a:pt x="17324" y="9034"/>
                  </a:cubicBezTo>
                  <a:cubicBezTo>
                    <a:pt x="17765" y="9272"/>
                    <a:pt x="18146" y="9605"/>
                    <a:pt x="18110" y="10189"/>
                  </a:cubicBezTo>
                  <a:cubicBezTo>
                    <a:pt x="18086" y="10760"/>
                    <a:pt x="17741" y="11141"/>
                    <a:pt x="17229" y="11356"/>
                  </a:cubicBezTo>
                  <a:cubicBezTo>
                    <a:pt x="16836" y="11534"/>
                    <a:pt x="16431" y="11701"/>
                    <a:pt x="16015" y="11856"/>
                  </a:cubicBezTo>
                  <a:lnTo>
                    <a:pt x="14098" y="12475"/>
                  </a:lnTo>
                  <a:cubicBezTo>
                    <a:pt x="13824" y="12582"/>
                    <a:pt x="13562" y="12665"/>
                    <a:pt x="13300" y="12784"/>
                  </a:cubicBezTo>
                  <a:cubicBezTo>
                    <a:pt x="12871" y="12987"/>
                    <a:pt x="12586" y="13296"/>
                    <a:pt x="12502" y="13772"/>
                  </a:cubicBezTo>
                  <a:cubicBezTo>
                    <a:pt x="12371" y="14487"/>
                    <a:pt x="12252" y="15201"/>
                    <a:pt x="12086" y="15904"/>
                  </a:cubicBezTo>
                  <a:cubicBezTo>
                    <a:pt x="11931" y="16511"/>
                    <a:pt x="11788" y="17106"/>
                    <a:pt x="11597" y="17702"/>
                  </a:cubicBezTo>
                  <a:cubicBezTo>
                    <a:pt x="11431" y="18225"/>
                    <a:pt x="11097" y="18666"/>
                    <a:pt x="10657" y="18987"/>
                  </a:cubicBezTo>
                  <a:cubicBezTo>
                    <a:pt x="10463" y="19137"/>
                    <a:pt x="10292" y="19212"/>
                    <a:pt x="10126" y="19212"/>
                  </a:cubicBezTo>
                  <a:cubicBezTo>
                    <a:pt x="9936" y="19212"/>
                    <a:pt x="9753" y="19113"/>
                    <a:pt x="9549" y="18916"/>
                  </a:cubicBezTo>
                  <a:cubicBezTo>
                    <a:pt x="9395" y="18749"/>
                    <a:pt x="9252" y="18559"/>
                    <a:pt x="9121" y="18368"/>
                  </a:cubicBezTo>
                  <a:cubicBezTo>
                    <a:pt x="8657" y="17702"/>
                    <a:pt x="8383" y="16951"/>
                    <a:pt x="8109" y="16201"/>
                  </a:cubicBezTo>
                  <a:cubicBezTo>
                    <a:pt x="7918" y="15630"/>
                    <a:pt x="7728" y="15058"/>
                    <a:pt x="7502" y="14511"/>
                  </a:cubicBezTo>
                  <a:cubicBezTo>
                    <a:pt x="7332" y="14099"/>
                    <a:pt x="7115" y="13916"/>
                    <a:pt x="6775" y="13916"/>
                  </a:cubicBezTo>
                  <a:cubicBezTo>
                    <a:pt x="6663" y="13916"/>
                    <a:pt x="6537" y="13936"/>
                    <a:pt x="6394" y="13975"/>
                  </a:cubicBezTo>
                  <a:cubicBezTo>
                    <a:pt x="6001" y="14094"/>
                    <a:pt x="5620" y="14273"/>
                    <a:pt x="5239" y="14427"/>
                  </a:cubicBezTo>
                  <a:cubicBezTo>
                    <a:pt x="4596" y="14677"/>
                    <a:pt x="3942" y="14927"/>
                    <a:pt x="3287" y="15166"/>
                  </a:cubicBezTo>
                  <a:cubicBezTo>
                    <a:pt x="2938" y="15293"/>
                    <a:pt x="2571" y="15342"/>
                    <a:pt x="2199" y="15342"/>
                  </a:cubicBezTo>
                  <a:cubicBezTo>
                    <a:pt x="2050" y="15342"/>
                    <a:pt x="1901" y="15334"/>
                    <a:pt x="1751" y="15320"/>
                  </a:cubicBezTo>
                  <a:cubicBezTo>
                    <a:pt x="1179" y="15273"/>
                    <a:pt x="882" y="14963"/>
                    <a:pt x="822" y="14380"/>
                  </a:cubicBezTo>
                  <a:cubicBezTo>
                    <a:pt x="763" y="13796"/>
                    <a:pt x="870" y="13237"/>
                    <a:pt x="1060" y="12701"/>
                  </a:cubicBezTo>
                  <a:cubicBezTo>
                    <a:pt x="1489" y="11534"/>
                    <a:pt x="1941" y="10379"/>
                    <a:pt x="2620" y="9331"/>
                  </a:cubicBezTo>
                  <a:cubicBezTo>
                    <a:pt x="2715" y="9189"/>
                    <a:pt x="2799" y="9022"/>
                    <a:pt x="2870" y="8855"/>
                  </a:cubicBezTo>
                  <a:cubicBezTo>
                    <a:pt x="3084" y="8439"/>
                    <a:pt x="3049" y="8058"/>
                    <a:pt x="2787" y="7688"/>
                  </a:cubicBezTo>
                  <a:cubicBezTo>
                    <a:pt x="2549" y="7355"/>
                    <a:pt x="2275" y="7034"/>
                    <a:pt x="2072" y="6676"/>
                  </a:cubicBezTo>
                  <a:cubicBezTo>
                    <a:pt x="1894" y="6379"/>
                    <a:pt x="1703" y="6045"/>
                    <a:pt x="1608" y="5700"/>
                  </a:cubicBezTo>
                  <a:cubicBezTo>
                    <a:pt x="1358" y="4795"/>
                    <a:pt x="1799" y="4093"/>
                    <a:pt x="2715" y="3902"/>
                  </a:cubicBezTo>
                  <a:cubicBezTo>
                    <a:pt x="2965" y="3855"/>
                    <a:pt x="3227" y="3855"/>
                    <a:pt x="3311" y="3855"/>
                  </a:cubicBezTo>
                  <a:cubicBezTo>
                    <a:pt x="4358" y="3855"/>
                    <a:pt x="5180" y="4093"/>
                    <a:pt x="5966" y="4248"/>
                  </a:cubicBezTo>
                  <a:cubicBezTo>
                    <a:pt x="6144" y="4271"/>
                    <a:pt x="6323" y="4319"/>
                    <a:pt x="6490" y="4378"/>
                  </a:cubicBezTo>
                  <a:cubicBezTo>
                    <a:pt x="6698" y="4458"/>
                    <a:pt x="6890" y="4498"/>
                    <a:pt x="7069" y="4498"/>
                  </a:cubicBezTo>
                  <a:cubicBezTo>
                    <a:pt x="7502" y="4498"/>
                    <a:pt x="7853" y="4266"/>
                    <a:pt x="8156" y="3819"/>
                  </a:cubicBezTo>
                  <a:cubicBezTo>
                    <a:pt x="8692" y="3021"/>
                    <a:pt x="9359" y="2331"/>
                    <a:pt x="10085" y="1700"/>
                  </a:cubicBezTo>
                  <a:cubicBezTo>
                    <a:pt x="10442" y="1390"/>
                    <a:pt x="10859" y="1092"/>
                    <a:pt x="11300" y="878"/>
                  </a:cubicBezTo>
                  <a:cubicBezTo>
                    <a:pt x="11507" y="780"/>
                    <a:pt x="11691" y="731"/>
                    <a:pt x="11855" y="731"/>
                  </a:cubicBezTo>
                  <a:close/>
                  <a:moveTo>
                    <a:pt x="11952" y="1"/>
                  </a:moveTo>
                  <a:cubicBezTo>
                    <a:pt x="11727" y="1"/>
                    <a:pt x="11487" y="51"/>
                    <a:pt x="11240" y="152"/>
                  </a:cubicBezTo>
                  <a:cubicBezTo>
                    <a:pt x="10550" y="414"/>
                    <a:pt x="9954" y="830"/>
                    <a:pt x="9454" y="1354"/>
                  </a:cubicBezTo>
                  <a:cubicBezTo>
                    <a:pt x="8871" y="1938"/>
                    <a:pt x="8335" y="2581"/>
                    <a:pt x="7787" y="3188"/>
                  </a:cubicBezTo>
                  <a:cubicBezTo>
                    <a:pt x="7597" y="3402"/>
                    <a:pt x="7466" y="3676"/>
                    <a:pt x="7192" y="3759"/>
                  </a:cubicBezTo>
                  <a:cubicBezTo>
                    <a:pt x="6442" y="3593"/>
                    <a:pt x="5716" y="3402"/>
                    <a:pt x="4989" y="3259"/>
                  </a:cubicBezTo>
                  <a:cubicBezTo>
                    <a:pt x="4470" y="3162"/>
                    <a:pt x="3952" y="3076"/>
                    <a:pt x="3425" y="3076"/>
                  </a:cubicBezTo>
                  <a:cubicBezTo>
                    <a:pt x="3178" y="3076"/>
                    <a:pt x="2930" y="3095"/>
                    <a:pt x="2680" y="3140"/>
                  </a:cubicBezTo>
                  <a:cubicBezTo>
                    <a:pt x="1406" y="3378"/>
                    <a:pt x="298" y="4617"/>
                    <a:pt x="1048" y="6260"/>
                  </a:cubicBezTo>
                  <a:cubicBezTo>
                    <a:pt x="1263" y="6748"/>
                    <a:pt x="1596" y="7188"/>
                    <a:pt x="1882" y="7653"/>
                  </a:cubicBezTo>
                  <a:cubicBezTo>
                    <a:pt x="2025" y="7891"/>
                    <a:pt x="2191" y="8117"/>
                    <a:pt x="2322" y="8308"/>
                  </a:cubicBezTo>
                  <a:cubicBezTo>
                    <a:pt x="1918" y="9129"/>
                    <a:pt x="1513" y="9843"/>
                    <a:pt x="1179" y="10605"/>
                  </a:cubicBezTo>
                  <a:cubicBezTo>
                    <a:pt x="834" y="11379"/>
                    <a:pt x="525" y="12177"/>
                    <a:pt x="251" y="12987"/>
                  </a:cubicBezTo>
                  <a:cubicBezTo>
                    <a:pt x="60" y="13558"/>
                    <a:pt x="1" y="14189"/>
                    <a:pt x="144" y="14808"/>
                  </a:cubicBezTo>
                  <a:cubicBezTo>
                    <a:pt x="286" y="15368"/>
                    <a:pt x="596" y="15749"/>
                    <a:pt x="1120" y="15939"/>
                  </a:cubicBezTo>
                  <a:cubicBezTo>
                    <a:pt x="1374" y="16039"/>
                    <a:pt x="1679" y="16107"/>
                    <a:pt x="1959" y="16107"/>
                  </a:cubicBezTo>
                  <a:cubicBezTo>
                    <a:pt x="1981" y="16107"/>
                    <a:pt x="2003" y="16107"/>
                    <a:pt x="2025" y="16106"/>
                  </a:cubicBezTo>
                  <a:cubicBezTo>
                    <a:pt x="2561" y="16082"/>
                    <a:pt x="3108" y="16023"/>
                    <a:pt x="3620" y="15856"/>
                  </a:cubicBezTo>
                  <a:cubicBezTo>
                    <a:pt x="4335" y="15642"/>
                    <a:pt x="5013" y="15320"/>
                    <a:pt x="5716" y="15046"/>
                  </a:cubicBezTo>
                  <a:cubicBezTo>
                    <a:pt x="6031" y="14923"/>
                    <a:pt x="6325" y="14735"/>
                    <a:pt x="6778" y="14735"/>
                  </a:cubicBezTo>
                  <a:cubicBezTo>
                    <a:pt x="6805" y="14735"/>
                    <a:pt x="6831" y="14736"/>
                    <a:pt x="6859" y="14737"/>
                  </a:cubicBezTo>
                  <a:cubicBezTo>
                    <a:pt x="6954" y="15011"/>
                    <a:pt x="7037" y="15273"/>
                    <a:pt x="7156" y="15523"/>
                  </a:cubicBezTo>
                  <a:cubicBezTo>
                    <a:pt x="7454" y="16356"/>
                    <a:pt x="7740" y="17190"/>
                    <a:pt x="8085" y="17999"/>
                  </a:cubicBezTo>
                  <a:cubicBezTo>
                    <a:pt x="8335" y="18559"/>
                    <a:pt x="8680" y="19083"/>
                    <a:pt x="9145" y="19511"/>
                  </a:cubicBezTo>
                  <a:cubicBezTo>
                    <a:pt x="9493" y="19840"/>
                    <a:pt x="9824" y="20001"/>
                    <a:pt x="10161" y="20001"/>
                  </a:cubicBezTo>
                  <a:cubicBezTo>
                    <a:pt x="10459" y="20001"/>
                    <a:pt x="10762" y="19876"/>
                    <a:pt x="11085" y="19630"/>
                  </a:cubicBezTo>
                  <a:cubicBezTo>
                    <a:pt x="11681" y="19190"/>
                    <a:pt x="12086" y="18606"/>
                    <a:pt x="12359" y="17904"/>
                  </a:cubicBezTo>
                  <a:cubicBezTo>
                    <a:pt x="12752" y="16832"/>
                    <a:pt x="12967" y="15713"/>
                    <a:pt x="13109" y="14582"/>
                  </a:cubicBezTo>
                  <a:cubicBezTo>
                    <a:pt x="13252" y="13558"/>
                    <a:pt x="13264" y="13534"/>
                    <a:pt x="14264" y="13201"/>
                  </a:cubicBezTo>
                  <a:cubicBezTo>
                    <a:pt x="14895" y="12999"/>
                    <a:pt x="15538" y="12820"/>
                    <a:pt x="16181" y="12594"/>
                  </a:cubicBezTo>
                  <a:cubicBezTo>
                    <a:pt x="16717" y="12403"/>
                    <a:pt x="17241" y="12201"/>
                    <a:pt x="17753" y="11975"/>
                  </a:cubicBezTo>
                  <a:cubicBezTo>
                    <a:pt x="19110" y="11356"/>
                    <a:pt x="19384" y="9439"/>
                    <a:pt x="17991" y="8558"/>
                  </a:cubicBezTo>
                  <a:cubicBezTo>
                    <a:pt x="17479" y="8236"/>
                    <a:pt x="16908" y="7962"/>
                    <a:pt x="16348" y="7712"/>
                  </a:cubicBezTo>
                  <a:cubicBezTo>
                    <a:pt x="15884" y="7498"/>
                    <a:pt x="15395" y="7307"/>
                    <a:pt x="14895" y="7165"/>
                  </a:cubicBezTo>
                  <a:cubicBezTo>
                    <a:pt x="14419" y="7010"/>
                    <a:pt x="14229" y="6700"/>
                    <a:pt x="14181" y="6248"/>
                  </a:cubicBezTo>
                  <a:cubicBezTo>
                    <a:pt x="14121" y="5795"/>
                    <a:pt x="14086" y="5331"/>
                    <a:pt x="14038" y="4867"/>
                  </a:cubicBezTo>
                  <a:cubicBezTo>
                    <a:pt x="13979" y="4164"/>
                    <a:pt x="13931" y="3486"/>
                    <a:pt x="13860" y="2783"/>
                  </a:cubicBezTo>
                  <a:cubicBezTo>
                    <a:pt x="13788" y="2116"/>
                    <a:pt x="13621" y="1461"/>
                    <a:pt x="13276" y="866"/>
                  </a:cubicBezTo>
                  <a:cubicBezTo>
                    <a:pt x="12964" y="293"/>
                    <a:pt x="12498" y="1"/>
                    <a:pt x="119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86" name="Google Shape;1486;p40"/>
            <p:cNvSpPr/>
            <p:nvPr/>
          </p:nvSpPr>
          <p:spPr>
            <a:xfrm>
              <a:off x="3795775" y="507650"/>
              <a:ext cx="434600" cy="462050"/>
            </a:xfrm>
            <a:custGeom>
              <a:avLst/>
              <a:gdLst/>
              <a:ahLst/>
              <a:cxnLst/>
              <a:rect l="l" t="t" r="r" b="b"/>
              <a:pathLst>
                <a:path w="17384" h="18482" extrusionOk="0">
                  <a:moveTo>
                    <a:pt x="11093" y="1"/>
                  </a:moveTo>
                  <a:cubicBezTo>
                    <a:pt x="10929" y="1"/>
                    <a:pt x="10745" y="50"/>
                    <a:pt x="10538" y="148"/>
                  </a:cubicBezTo>
                  <a:cubicBezTo>
                    <a:pt x="10097" y="362"/>
                    <a:pt x="9680" y="660"/>
                    <a:pt x="9323" y="970"/>
                  </a:cubicBezTo>
                  <a:cubicBezTo>
                    <a:pt x="8597" y="1601"/>
                    <a:pt x="7930" y="2291"/>
                    <a:pt x="7394" y="3089"/>
                  </a:cubicBezTo>
                  <a:cubicBezTo>
                    <a:pt x="7091" y="3536"/>
                    <a:pt x="6740" y="3768"/>
                    <a:pt x="6307" y="3768"/>
                  </a:cubicBezTo>
                  <a:cubicBezTo>
                    <a:pt x="6128" y="3768"/>
                    <a:pt x="5936" y="3728"/>
                    <a:pt x="5728" y="3648"/>
                  </a:cubicBezTo>
                  <a:cubicBezTo>
                    <a:pt x="5561" y="3589"/>
                    <a:pt x="5382" y="3541"/>
                    <a:pt x="5204" y="3518"/>
                  </a:cubicBezTo>
                  <a:cubicBezTo>
                    <a:pt x="4418" y="3363"/>
                    <a:pt x="3596" y="3125"/>
                    <a:pt x="2549" y="3125"/>
                  </a:cubicBezTo>
                  <a:cubicBezTo>
                    <a:pt x="2465" y="3125"/>
                    <a:pt x="2203" y="3125"/>
                    <a:pt x="1953" y="3172"/>
                  </a:cubicBezTo>
                  <a:cubicBezTo>
                    <a:pt x="1037" y="3363"/>
                    <a:pt x="596" y="4065"/>
                    <a:pt x="846" y="4970"/>
                  </a:cubicBezTo>
                  <a:cubicBezTo>
                    <a:pt x="941" y="5315"/>
                    <a:pt x="1132" y="5649"/>
                    <a:pt x="1310" y="5946"/>
                  </a:cubicBezTo>
                  <a:cubicBezTo>
                    <a:pt x="1513" y="6304"/>
                    <a:pt x="1787" y="6625"/>
                    <a:pt x="2025" y="6958"/>
                  </a:cubicBezTo>
                  <a:cubicBezTo>
                    <a:pt x="2287" y="7328"/>
                    <a:pt x="2322" y="7709"/>
                    <a:pt x="2108" y="8125"/>
                  </a:cubicBezTo>
                  <a:cubicBezTo>
                    <a:pt x="2037" y="8292"/>
                    <a:pt x="1953" y="8459"/>
                    <a:pt x="1858" y="8601"/>
                  </a:cubicBezTo>
                  <a:cubicBezTo>
                    <a:pt x="1179" y="9649"/>
                    <a:pt x="727" y="10804"/>
                    <a:pt x="298" y="11971"/>
                  </a:cubicBezTo>
                  <a:cubicBezTo>
                    <a:pt x="108" y="12507"/>
                    <a:pt x="1" y="13066"/>
                    <a:pt x="60" y="13650"/>
                  </a:cubicBezTo>
                  <a:cubicBezTo>
                    <a:pt x="120" y="14233"/>
                    <a:pt x="417" y="14543"/>
                    <a:pt x="989" y="14590"/>
                  </a:cubicBezTo>
                  <a:cubicBezTo>
                    <a:pt x="1139" y="14604"/>
                    <a:pt x="1288" y="14612"/>
                    <a:pt x="1437" y="14612"/>
                  </a:cubicBezTo>
                  <a:cubicBezTo>
                    <a:pt x="1809" y="14612"/>
                    <a:pt x="2176" y="14563"/>
                    <a:pt x="2525" y="14436"/>
                  </a:cubicBezTo>
                  <a:cubicBezTo>
                    <a:pt x="3180" y="14197"/>
                    <a:pt x="3834" y="13947"/>
                    <a:pt x="4477" y="13697"/>
                  </a:cubicBezTo>
                  <a:cubicBezTo>
                    <a:pt x="4858" y="13543"/>
                    <a:pt x="5239" y="13364"/>
                    <a:pt x="5632" y="13245"/>
                  </a:cubicBezTo>
                  <a:cubicBezTo>
                    <a:pt x="5775" y="13206"/>
                    <a:pt x="5901" y="13186"/>
                    <a:pt x="6013" y="13186"/>
                  </a:cubicBezTo>
                  <a:cubicBezTo>
                    <a:pt x="6353" y="13186"/>
                    <a:pt x="6570" y="13369"/>
                    <a:pt x="6740" y="13781"/>
                  </a:cubicBezTo>
                  <a:cubicBezTo>
                    <a:pt x="6966" y="14328"/>
                    <a:pt x="7156" y="14900"/>
                    <a:pt x="7347" y="15471"/>
                  </a:cubicBezTo>
                  <a:cubicBezTo>
                    <a:pt x="7621" y="16221"/>
                    <a:pt x="7895" y="16972"/>
                    <a:pt x="8359" y="17638"/>
                  </a:cubicBezTo>
                  <a:cubicBezTo>
                    <a:pt x="8490" y="17829"/>
                    <a:pt x="8633" y="18019"/>
                    <a:pt x="8787" y="18186"/>
                  </a:cubicBezTo>
                  <a:cubicBezTo>
                    <a:pt x="8991" y="18383"/>
                    <a:pt x="9174" y="18482"/>
                    <a:pt x="9364" y="18482"/>
                  </a:cubicBezTo>
                  <a:cubicBezTo>
                    <a:pt x="9530" y="18482"/>
                    <a:pt x="9701" y="18407"/>
                    <a:pt x="9895" y="18257"/>
                  </a:cubicBezTo>
                  <a:cubicBezTo>
                    <a:pt x="10335" y="17936"/>
                    <a:pt x="10669" y="17495"/>
                    <a:pt x="10835" y="16972"/>
                  </a:cubicBezTo>
                  <a:cubicBezTo>
                    <a:pt x="11026" y="16376"/>
                    <a:pt x="11169" y="15781"/>
                    <a:pt x="11324" y="15174"/>
                  </a:cubicBezTo>
                  <a:cubicBezTo>
                    <a:pt x="11490" y="14471"/>
                    <a:pt x="11609" y="13757"/>
                    <a:pt x="11740" y="13042"/>
                  </a:cubicBezTo>
                  <a:cubicBezTo>
                    <a:pt x="11824" y="12566"/>
                    <a:pt x="12109" y="12257"/>
                    <a:pt x="12538" y="12054"/>
                  </a:cubicBezTo>
                  <a:cubicBezTo>
                    <a:pt x="12800" y="11935"/>
                    <a:pt x="13062" y="11852"/>
                    <a:pt x="13336" y="11745"/>
                  </a:cubicBezTo>
                  <a:lnTo>
                    <a:pt x="15253" y="11126"/>
                  </a:lnTo>
                  <a:cubicBezTo>
                    <a:pt x="15669" y="10971"/>
                    <a:pt x="16074" y="10804"/>
                    <a:pt x="16467" y="10626"/>
                  </a:cubicBezTo>
                  <a:cubicBezTo>
                    <a:pt x="16979" y="10411"/>
                    <a:pt x="17324" y="10030"/>
                    <a:pt x="17348" y="9459"/>
                  </a:cubicBezTo>
                  <a:cubicBezTo>
                    <a:pt x="17384" y="8875"/>
                    <a:pt x="17003" y="8542"/>
                    <a:pt x="16562" y="8304"/>
                  </a:cubicBezTo>
                  <a:cubicBezTo>
                    <a:pt x="16086" y="8042"/>
                    <a:pt x="15598" y="7828"/>
                    <a:pt x="15086" y="7613"/>
                  </a:cubicBezTo>
                  <a:cubicBezTo>
                    <a:pt x="14598" y="7387"/>
                    <a:pt x="14074" y="7208"/>
                    <a:pt x="13586" y="6994"/>
                  </a:cubicBezTo>
                  <a:cubicBezTo>
                    <a:pt x="13181" y="6839"/>
                    <a:pt x="12883" y="6566"/>
                    <a:pt x="12800" y="6101"/>
                  </a:cubicBezTo>
                  <a:cubicBezTo>
                    <a:pt x="12717" y="5708"/>
                    <a:pt x="12597" y="5303"/>
                    <a:pt x="12562" y="4887"/>
                  </a:cubicBezTo>
                  <a:cubicBezTo>
                    <a:pt x="12478" y="4184"/>
                    <a:pt x="12455" y="3482"/>
                    <a:pt x="12383" y="2803"/>
                  </a:cubicBezTo>
                  <a:cubicBezTo>
                    <a:pt x="12300" y="2089"/>
                    <a:pt x="12216" y="1362"/>
                    <a:pt x="11907" y="684"/>
                  </a:cubicBezTo>
                  <a:cubicBezTo>
                    <a:pt x="11704" y="228"/>
                    <a:pt x="11445" y="1"/>
                    <a:pt x="1109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87" name="Google Shape;1487;p40"/>
            <p:cNvSpPr/>
            <p:nvPr/>
          </p:nvSpPr>
          <p:spPr>
            <a:xfrm>
              <a:off x="3921100" y="741925"/>
              <a:ext cx="110450" cy="53825"/>
            </a:xfrm>
            <a:custGeom>
              <a:avLst/>
              <a:gdLst/>
              <a:ahLst/>
              <a:cxnLst/>
              <a:rect l="l" t="t" r="r" b="b"/>
              <a:pathLst>
                <a:path w="4418" h="2153" extrusionOk="0">
                  <a:moveTo>
                    <a:pt x="368" y="0"/>
                  </a:moveTo>
                  <a:cubicBezTo>
                    <a:pt x="294" y="0"/>
                    <a:pt x="226" y="29"/>
                    <a:pt x="167" y="88"/>
                  </a:cubicBezTo>
                  <a:cubicBezTo>
                    <a:pt x="36" y="219"/>
                    <a:pt x="0" y="421"/>
                    <a:pt x="131" y="647"/>
                  </a:cubicBezTo>
                  <a:cubicBezTo>
                    <a:pt x="191" y="754"/>
                    <a:pt x="274" y="862"/>
                    <a:pt x="357" y="957"/>
                  </a:cubicBezTo>
                  <a:cubicBezTo>
                    <a:pt x="1012" y="1719"/>
                    <a:pt x="1846" y="2124"/>
                    <a:pt x="2834" y="2147"/>
                  </a:cubicBezTo>
                  <a:cubicBezTo>
                    <a:pt x="2897" y="2147"/>
                    <a:pt x="2959" y="2152"/>
                    <a:pt x="3016" y="2152"/>
                  </a:cubicBezTo>
                  <a:cubicBezTo>
                    <a:pt x="3088" y="2152"/>
                    <a:pt x="3155" y="2145"/>
                    <a:pt x="3215" y="2112"/>
                  </a:cubicBezTo>
                  <a:cubicBezTo>
                    <a:pt x="3524" y="2005"/>
                    <a:pt x="3846" y="1897"/>
                    <a:pt x="4144" y="1755"/>
                  </a:cubicBezTo>
                  <a:cubicBezTo>
                    <a:pt x="4298" y="1671"/>
                    <a:pt x="4417" y="1481"/>
                    <a:pt x="4286" y="1302"/>
                  </a:cubicBezTo>
                  <a:cubicBezTo>
                    <a:pt x="4215" y="1195"/>
                    <a:pt x="4036" y="1159"/>
                    <a:pt x="3905" y="1135"/>
                  </a:cubicBezTo>
                  <a:cubicBezTo>
                    <a:pt x="3896" y="1135"/>
                    <a:pt x="3887" y="1134"/>
                    <a:pt x="3878" y="1134"/>
                  </a:cubicBezTo>
                  <a:cubicBezTo>
                    <a:pt x="3765" y="1134"/>
                    <a:pt x="3635" y="1198"/>
                    <a:pt x="3524" y="1231"/>
                  </a:cubicBezTo>
                  <a:cubicBezTo>
                    <a:pt x="3271" y="1296"/>
                    <a:pt x="3026" y="1329"/>
                    <a:pt x="2790" y="1329"/>
                  </a:cubicBezTo>
                  <a:cubicBezTo>
                    <a:pt x="2118" y="1329"/>
                    <a:pt x="1520" y="1063"/>
                    <a:pt x="1000" y="516"/>
                  </a:cubicBezTo>
                  <a:cubicBezTo>
                    <a:pt x="893" y="409"/>
                    <a:pt x="810" y="278"/>
                    <a:pt x="703" y="171"/>
                  </a:cubicBezTo>
                  <a:cubicBezTo>
                    <a:pt x="591" y="59"/>
                    <a:pt x="474" y="0"/>
                    <a:pt x="3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88" name="Google Shape;1488;p40"/>
            <p:cNvSpPr/>
            <p:nvPr/>
          </p:nvSpPr>
          <p:spPr>
            <a:xfrm>
              <a:off x="4043125" y="721175"/>
              <a:ext cx="20575" cy="21825"/>
            </a:xfrm>
            <a:custGeom>
              <a:avLst/>
              <a:gdLst/>
              <a:ahLst/>
              <a:cxnLst/>
              <a:rect l="l" t="t" r="r" b="b"/>
              <a:pathLst>
                <a:path w="823" h="873" extrusionOk="0">
                  <a:moveTo>
                    <a:pt x="468" y="0"/>
                  </a:moveTo>
                  <a:cubicBezTo>
                    <a:pt x="463" y="0"/>
                    <a:pt x="458" y="1"/>
                    <a:pt x="453" y="1"/>
                  </a:cubicBezTo>
                  <a:cubicBezTo>
                    <a:pt x="191" y="25"/>
                    <a:pt x="1" y="287"/>
                    <a:pt x="48" y="572"/>
                  </a:cubicBezTo>
                  <a:cubicBezTo>
                    <a:pt x="70" y="738"/>
                    <a:pt x="225" y="873"/>
                    <a:pt x="390" y="873"/>
                  </a:cubicBezTo>
                  <a:cubicBezTo>
                    <a:pt x="403" y="873"/>
                    <a:pt x="416" y="872"/>
                    <a:pt x="429" y="870"/>
                  </a:cubicBezTo>
                  <a:cubicBezTo>
                    <a:pt x="656" y="822"/>
                    <a:pt x="822" y="596"/>
                    <a:pt x="810" y="346"/>
                  </a:cubicBezTo>
                  <a:cubicBezTo>
                    <a:pt x="787" y="173"/>
                    <a:pt x="619" y="0"/>
                    <a:pt x="4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89" name="Google Shape;1489;p40"/>
            <p:cNvSpPr/>
            <p:nvPr/>
          </p:nvSpPr>
          <p:spPr>
            <a:xfrm>
              <a:off x="3935975" y="681800"/>
              <a:ext cx="20225" cy="20650"/>
            </a:xfrm>
            <a:custGeom>
              <a:avLst/>
              <a:gdLst/>
              <a:ahLst/>
              <a:cxnLst/>
              <a:rect l="l" t="t" r="r" b="b"/>
              <a:pathLst>
                <a:path w="809" h="826" extrusionOk="0">
                  <a:moveTo>
                    <a:pt x="453" y="0"/>
                  </a:moveTo>
                  <a:cubicBezTo>
                    <a:pt x="437" y="0"/>
                    <a:pt x="421" y="2"/>
                    <a:pt x="405" y="4"/>
                  </a:cubicBezTo>
                  <a:cubicBezTo>
                    <a:pt x="179" y="28"/>
                    <a:pt x="1" y="254"/>
                    <a:pt x="12" y="492"/>
                  </a:cubicBezTo>
                  <a:cubicBezTo>
                    <a:pt x="12" y="671"/>
                    <a:pt x="179" y="826"/>
                    <a:pt x="358" y="826"/>
                  </a:cubicBezTo>
                  <a:cubicBezTo>
                    <a:pt x="584" y="826"/>
                    <a:pt x="774" y="612"/>
                    <a:pt x="786" y="373"/>
                  </a:cubicBezTo>
                  <a:cubicBezTo>
                    <a:pt x="808" y="187"/>
                    <a:pt x="638" y="0"/>
                    <a:pt x="4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9974" y="1820862"/>
            <a:ext cx="10156401" cy="2273618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3584754" y="4185159"/>
            <a:ext cx="4278451" cy="2175001"/>
            <a:chOff x="892354" y="3758439"/>
            <a:chExt cx="4278451" cy="2175001"/>
          </a:xfrm>
        </p:grpSpPr>
        <p:pic>
          <p:nvPicPr>
            <p:cNvPr id="6" name="Picture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4" y="3758439"/>
              <a:ext cx="4278451" cy="21710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: Rounded Corners 6"/>
            <p:cNvSpPr/>
            <p:nvPr/>
          </p:nvSpPr>
          <p:spPr>
            <a:xfrm>
              <a:off x="1442720" y="5405120"/>
              <a:ext cx="3169920" cy="528320"/>
            </a:xfrm>
            <a:prstGeom prst="roundRect">
              <a:avLst/>
            </a:prstGeom>
            <a:solidFill>
              <a:schemeClr val="accent6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Thảo</a:t>
              </a:r>
              <a:r>
                <a:rPr lang="en-US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luận</a:t>
              </a:r>
              <a:r>
                <a:rPr lang="en-US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nhóm</a:t>
              </a:r>
              <a:r>
                <a:rPr lang="en-US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 4</a:t>
              </a:r>
              <a:endParaRPr lang="en-US" sz="2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6640" y="1137921"/>
            <a:ext cx="4331854" cy="22336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261" b="92298" l="10000" r="90000">
                        <a14:foregroundMark x1="39866" y1="32318" x2="39866" y2="32318"/>
                        <a14:foregroundMark x1="48388" y1="9741" x2="55067" y2="9285"/>
                        <a14:foregroundMark x1="66699" y1="38964" x2="71152" y2="45130"/>
                        <a14:foregroundMark x1="63359" y1="39731" x2="70768" y2="38028"/>
                        <a14:foregroundMark x1="49635" y1="91363" x2="57447" y2="92298"/>
                        <a14:foregroundMark x1="57447" y1="92298" x2="61996" y2="9121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94085" y="2071745"/>
            <a:ext cx="5243833" cy="4195067"/>
          </a:xfrm>
          <a:prstGeom prst="rect">
            <a:avLst/>
          </a:prstGeom>
        </p:spPr>
      </p:pic>
      <p:sp>
        <p:nvSpPr>
          <p:cNvPr id="6" name="Speech Bubble: Rectangle with Corners Rounded 5"/>
          <p:cNvSpPr/>
          <p:nvPr/>
        </p:nvSpPr>
        <p:spPr>
          <a:xfrm>
            <a:off x="4765458" y="3644867"/>
            <a:ext cx="6532461" cy="2161675"/>
          </a:xfrm>
          <a:prstGeom prst="wedgeRoundRectCallout">
            <a:avLst>
              <a:gd name="adj1" fmla="val -58945"/>
              <a:gd name="adj2" fmla="val 6459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1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1218565">
              <a:buClr>
                <a:srgbClr val="000000"/>
              </a:buClr>
            </a:pPr>
            <a:r>
              <a:rPr lang="vi-VN" sz="4000" b="1" kern="0" dirty="0">
                <a:solidFill>
                  <a:srgbClr val="F7A9BD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Tên riêng chỉ người: </a:t>
            </a:r>
            <a:r>
              <a:rPr lang="vi-VN" sz="4000" kern="0" dirty="0">
                <a:solidFill>
                  <a:srgbClr val="F7A9BD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viết hoa tất cái chữ cái đầu của các tiếng trong tên.</a:t>
            </a:r>
            <a:endParaRPr lang="en-US" sz="4000" kern="0" dirty="0">
              <a:solidFill>
                <a:srgbClr val="F7A9BD">
                  <a:lumMod val="10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9261" b="92298" l="10000" r="90000">
                        <a14:foregroundMark x1="39866" y1="32318" x2="39866" y2="32318"/>
                        <a14:foregroundMark x1="48388" y1="9741" x2="55067" y2="9285"/>
                        <a14:foregroundMark x1="66699" y1="38964" x2="71152" y2="45130"/>
                        <a14:foregroundMark x1="63359" y1="39731" x2="70768" y2="38028"/>
                        <a14:foregroundMark x1="49635" y1="91363" x2="57447" y2="92298"/>
                        <a14:foregroundMark x1="57447" y1="92298" x2="61996" y2="9121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94085" y="2071745"/>
            <a:ext cx="5243833" cy="4195067"/>
          </a:xfrm>
          <a:prstGeom prst="rect">
            <a:avLst/>
          </a:prstGeom>
        </p:spPr>
      </p:pic>
      <p:sp>
        <p:nvSpPr>
          <p:cNvPr id="6" name="Speech Bubble: Rectangle with Corners Rounded 5"/>
          <p:cNvSpPr/>
          <p:nvPr/>
        </p:nvSpPr>
        <p:spPr>
          <a:xfrm>
            <a:off x="4765458" y="3644867"/>
            <a:ext cx="6725502" cy="2161675"/>
          </a:xfrm>
          <a:prstGeom prst="wedgeRoundRectCallout">
            <a:avLst>
              <a:gd name="adj1" fmla="val -58945"/>
              <a:gd name="adj2" fmla="val 6459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1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 defTabSz="1218565">
              <a:buClr>
                <a:srgbClr val="000000"/>
              </a:buClr>
            </a:pPr>
            <a:r>
              <a:rPr lang="vi-VN" sz="3600" b="1" kern="0" dirty="0">
                <a:solidFill>
                  <a:srgbClr val="F7A9BD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Tên riêng chỉ cơ quan tổ chức: </a:t>
            </a:r>
            <a:r>
              <a:rPr lang="vi-VN" sz="3600" kern="0" dirty="0">
                <a:solidFill>
                  <a:srgbClr val="F7A9BD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viết hoa chữ cái đầu ở tiếng đầu các bộ phận tạo nên tính chất “riêng” của tên đó.</a:t>
            </a:r>
            <a:endParaRPr kumimoji="0" lang="en-US" sz="3600" i="0" u="none" strike="noStrike" kern="0" cap="none" spc="0" normalizeH="0" baseline="0" noProof="0" dirty="0">
              <a:ln>
                <a:noFill/>
              </a:ln>
              <a:solidFill>
                <a:srgbClr val="F7A9BD">
                  <a:lumMod val="10000"/>
                </a:srgb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sym typeface="Arial" panose="020B0604020202020204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2770" y="1279207"/>
            <a:ext cx="5848350" cy="21453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3" name="Google Shape;1483;p40"/>
          <p:cNvSpPr txBox="1">
            <a:spLocks noGrp="1"/>
          </p:cNvSpPr>
          <p:nvPr>
            <p:ph type="title" idx="4294967295"/>
          </p:nvPr>
        </p:nvSpPr>
        <p:spPr>
          <a:xfrm>
            <a:off x="817760" y="302087"/>
            <a:ext cx="10272000" cy="857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vi-VN" sz="3200" b="1" dirty="0">
                <a:solidFill>
                  <a:schemeClr val="accent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>
                <a:solidFill>
                  <a:schemeClr val="accent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2. </a:t>
            </a:r>
            <a:r>
              <a:rPr lang="vi-VN" sz="3200" b="1" dirty="0">
                <a:solidFill>
                  <a:schemeClr val="accent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Nhận xét cách viết hoa tên cơ quan, tổ chức sau:</a:t>
            </a:r>
            <a:endParaRPr sz="3200" b="1" dirty="0">
              <a:solidFill>
                <a:schemeClr val="accent6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1484" name="Google Shape;1484;p40"/>
          <p:cNvGrpSpPr/>
          <p:nvPr/>
        </p:nvGrpSpPr>
        <p:grpSpPr>
          <a:xfrm rot="-899952">
            <a:off x="11345735" y="1205120"/>
            <a:ext cx="869111" cy="896773"/>
            <a:chOff x="3776725" y="489400"/>
            <a:chExt cx="484625" cy="500050"/>
          </a:xfrm>
        </p:grpSpPr>
        <p:sp>
          <p:nvSpPr>
            <p:cNvPr id="1485" name="Google Shape;1485;p40"/>
            <p:cNvSpPr/>
            <p:nvPr/>
          </p:nvSpPr>
          <p:spPr>
            <a:xfrm>
              <a:off x="3776725" y="489400"/>
              <a:ext cx="484625" cy="500050"/>
            </a:xfrm>
            <a:custGeom>
              <a:avLst/>
              <a:gdLst/>
              <a:ahLst/>
              <a:cxnLst/>
              <a:rect l="l" t="t" r="r" b="b"/>
              <a:pathLst>
                <a:path w="19385" h="20002" extrusionOk="0">
                  <a:moveTo>
                    <a:pt x="11855" y="731"/>
                  </a:moveTo>
                  <a:cubicBezTo>
                    <a:pt x="12207" y="731"/>
                    <a:pt x="12466" y="958"/>
                    <a:pt x="12669" y="1414"/>
                  </a:cubicBezTo>
                  <a:cubicBezTo>
                    <a:pt x="12978" y="2092"/>
                    <a:pt x="13062" y="2819"/>
                    <a:pt x="13145" y="3533"/>
                  </a:cubicBezTo>
                  <a:cubicBezTo>
                    <a:pt x="13217" y="4212"/>
                    <a:pt x="13240" y="4914"/>
                    <a:pt x="13324" y="5617"/>
                  </a:cubicBezTo>
                  <a:cubicBezTo>
                    <a:pt x="13359" y="6033"/>
                    <a:pt x="13479" y="6438"/>
                    <a:pt x="13562" y="6831"/>
                  </a:cubicBezTo>
                  <a:cubicBezTo>
                    <a:pt x="13645" y="7296"/>
                    <a:pt x="13943" y="7569"/>
                    <a:pt x="14348" y="7724"/>
                  </a:cubicBezTo>
                  <a:cubicBezTo>
                    <a:pt x="14836" y="7938"/>
                    <a:pt x="15360" y="8117"/>
                    <a:pt x="15848" y="8343"/>
                  </a:cubicBezTo>
                  <a:cubicBezTo>
                    <a:pt x="16360" y="8558"/>
                    <a:pt x="16848" y="8772"/>
                    <a:pt x="17324" y="9034"/>
                  </a:cubicBezTo>
                  <a:cubicBezTo>
                    <a:pt x="17765" y="9272"/>
                    <a:pt x="18146" y="9605"/>
                    <a:pt x="18110" y="10189"/>
                  </a:cubicBezTo>
                  <a:cubicBezTo>
                    <a:pt x="18086" y="10760"/>
                    <a:pt x="17741" y="11141"/>
                    <a:pt x="17229" y="11356"/>
                  </a:cubicBezTo>
                  <a:cubicBezTo>
                    <a:pt x="16836" y="11534"/>
                    <a:pt x="16431" y="11701"/>
                    <a:pt x="16015" y="11856"/>
                  </a:cubicBezTo>
                  <a:lnTo>
                    <a:pt x="14098" y="12475"/>
                  </a:lnTo>
                  <a:cubicBezTo>
                    <a:pt x="13824" y="12582"/>
                    <a:pt x="13562" y="12665"/>
                    <a:pt x="13300" y="12784"/>
                  </a:cubicBezTo>
                  <a:cubicBezTo>
                    <a:pt x="12871" y="12987"/>
                    <a:pt x="12586" y="13296"/>
                    <a:pt x="12502" y="13772"/>
                  </a:cubicBezTo>
                  <a:cubicBezTo>
                    <a:pt x="12371" y="14487"/>
                    <a:pt x="12252" y="15201"/>
                    <a:pt x="12086" y="15904"/>
                  </a:cubicBezTo>
                  <a:cubicBezTo>
                    <a:pt x="11931" y="16511"/>
                    <a:pt x="11788" y="17106"/>
                    <a:pt x="11597" y="17702"/>
                  </a:cubicBezTo>
                  <a:cubicBezTo>
                    <a:pt x="11431" y="18225"/>
                    <a:pt x="11097" y="18666"/>
                    <a:pt x="10657" y="18987"/>
                  </a:cubicBezTo>
                  <a:cubicBezTo>
                    <a:pt x="10463" y="19137"/>
                    <a:pt x="10292" y="19212"/>
                    <a:pt x="10126" y="19212"/>
                  </a:cubicBezTo>
                  <a:cubicBezTo>
                    <a:pt x="9936" y="19212"/>
                    <a:pt x="9753" y="19113"/>
                    <a:pt x="9549" y="18916"/>
                  </a:cubicBezTo>
                  <a:cubicBezTo>
                    <a:pt x="9395" y="18749"/>
                    <a:pt x="9252" y="18559"/>
                    <a:pt x="9121" y="18368"/>
                  </a:cubicBezTo>
                  <a:cubicBezTo>
                    <a:pt x="8657" y="17702"/>
                    <a:pt x="8383" y="16951"/>
                    <a:pt x="8109" y="16201"/>
                  </a:cubicBezTo>
                  <a:cubicBezTo>
                    <a:pt x="7918" y="15630"/>
                    <a:pt x="7728" y="15058"/>
                    <a:pt x="7502" y="14511"/>
                  </a:cubicBezTo>
                  <a:cubicBezTo>
                    <a:pt x="7332" y="14099"/>
                    <a:pt x="7115" y="13916"/>
                    <a:pt x="6775" y="13916"/>
                  </a:cubicBezTo>
                  <a:cubicBezTo>
                    <a:pt x="6663" y="13916"/>
                    <a:pt x="6537" y="13936"/>
                    <a:pt x="6394" y="13975"/>
                  </a:cubicBezTo>
                  <a:cubicBezTo>
                    <a:pt x="6001" y="14094"/>
                    <a:pt x="5620" y="14273"/>
                    <a:pt x="5239" y="14427"/>
                  </a:cubicBezTo>
                  <a:cubicBezTo>
                    <a:pt x="4596" y="14677"/>
                    <a:pt x="3942" y="14927"/>
                    <a:pt x="3287" y="15166"/>
                  </a:cubicBezTo>
                  <a:cubicBezTo>
                    <a:pt x="2938" y="15293"/>
                    <a:pt x="2571" y="15342"/>
                    <a:pt x="2199" y="15342"/>
                  </a:cubicBezTo>
                  <a:cubicBezTo>
                    <a:pt x="2050" y="15342"/>
                    <a:pt x="1901" y="15334"/>
                    <a:pt x="1751" y="15320"/>
                  </a:cubicBezTo>
                  <a:cubicBezTo>
                    <a:pt x="1179" y="15273"/>
                    <a:pt x="882" y="14963"/>
                    <a:pt x="822" y="14380"/>
                  </a:cubicBezTo>
                  <a:cubicBezTo>
                    <a:pt x="763" y="13796"/>
                    <a:pt x="870" y="13237"/>
                    <a:pt x="1060" y="12701"/>
                  </a:cubicBezTo>
                  <a:cubicBezTo>
                    <a:pt x="1489" y="11534"/>
                    <a:pt x="1941" y="10379"/>
                    <a:pt x="2620" y="9331"/>
                  </a:cubicBezTo>
                  <a:cubicBezTo>
                    <a:pt x="2715" y="9189"/>
                    <a:pt x="2799" y="9022"/>
                    <a:pt x="2870" y="8855"/>
                  </a:cubicBezTo>
                  <a:cubicBezTo>
                    <a:pt x="3084" y="8439"/>
                    <a:pt x="3049" y="8058"/>
                    <a:pt x="2787" y="7688"/>
                  </a:cubicBezTo>
                  <a:cubicBezTo>
                    <a:pt x="2549" y="7355"/>
                    <a:pt x="2275" y="7034"/>
                    <a:pt x="2072" y="6676"/>
                  </a:cubicBezTo>
                  <a:cubicBezTo>
                    <a:pt x="1894" y="6379"/>
                    <a:pt x="1703" y="6045"/>
                    <a:pt x="1608" y="5700"/>
                  </a:cubicBezTo>
                  <a:cubicBezTo>
                    <a:pt x="1358" y="4795"/>
                    <a:pt x="1799" y="4093"/>
                    <a:pt x="2715" y="3902"/>
                  </a:cubicBezTo>
                  <a:cubicBezTo>
                    <a:pt x="2965" y="3855"/>
                    <a:pt x="3227" y="3855"/>
                    <a:pt x="3311" y="3855"/>
                  </a:cubicBezTo>
                  <a:cubicBezTo>
                    <a:pt x="4358" y="3855"/>
                    <a:pt x="5180" y="4093"/>
                    <a:pt x="5966" y="4248"/>
                  </a:cubicBezTo>
                  <a:cubicBezTo>
                    <a:pt x="6144" y="4271"/>
                    <a:pt x="6323" y="4319"/>
                    <a:pt x="6490" y="4378"/>
                  </a:cubicBezTo>
                  <a:cubicBezTo>
                    <a:pt x="6698" y="4458"/>
                    <a:pt x="6890" y="4498"/>
                    <a:pt x="7069" y="4498"/>
                  </a:cubicBezTo>
                  <a:cubicBezTo>
                    <a:pt x="7502" y="4498"/>
                    <a:pt x="7853" y="4266"/>
                    <a:pt x="8156" y="3819"/>
                  </a:cubicBezTo>
                  <a:cubicBezTo>
                    <a:pt x="8692" y="3021"/>
                    <a:pt x="9359" y="2331"/>
                    <a:pt x="10085" y="1700"/>
                  </a:cubicBezTo>
                  <a:cubicBezTo>
                    <a:pt x="10442" y="1390"/>
                    <a:pt x="10859" y="1092"/>
                    <a:pt x="11300" y="878"/>
                  </a:cubicBezTo>
                  <a:cubicBezTo>
                    <a:pt x="11507" y="780"/>
                    <a:pt x="11691" y="731"/>
                    <a:pt x="11855" y="731"/>
                  </a:cubicBezTo>
                  <a:close/>
                  <a:moveTo>
                    <a:pt x="11952" y="1"/>
                  </a:moveTo>
                  <a:cubicBezTo>
                    <a:pt x="11727" y="1"/>
                    <a:pt x="11487" y="51"/>
                    <a:pt x="11240" y="152"/>
                  </a:cubicBezTo>
                  <a:cubicBezTo>
                    <a:pt x="10550" y="414"/>
                    <a:pt x="9954" y="830"/>
                    <a:pt x="9454" y="1354"/>
                  </a:cubicBezTo>
                  <a:cubicBezTo>
                    <a:pt x="8871" y="1938"/>
                    <a:pt x="8335" y="2581"/>
                    <a:pt x="7787" y="3188"/>
                  </a:cubicBezTo>
                  <a:cubicBezTo>
                    <a:pt x="7597" y="3402"/>
                    <a:pt x="7466" y="3676"/>
                    <a:pt x="7192" y="3759"/>
                  </a:cubicBezTo>
                  <a:cubicBezTo>
                    <a:pt x="6442" y="3593"/>
                    <a:pt x="5716" y="3402"/>
                    <a:pt x="4989" y="3259"/>
                  </a:cubicBezTo>
                  <a:cubicBezTo>
                    <a:pt x="4470" y="3162"/>
                    <a:pt x="3952" y="3076"/>
                    <a:pt x="3425" y="3076"/>
                  </a:cubicBezTo>
                  <a:cubicBezTo>
                    <a:pt x="3178" y="3076"/>
                    <a:pt x="2930" y="3095"/>
                    <a:pt x="2680" y="3140"/>
                  </a:cubicBezTo>
                  <a:cubicBezTo>
                    <a:pt x="1406" y="3378"/>
                    <a:pt x="298" y="4617"/>
                    <a:pt x="1048" y="6260"/>
                  </a:cubicBezTo>
                  <a:cubicBezTo>
                    <a:pt x="1263" y="6748"/>
                    <a:pt x="1596" y="7188"/>
                    <a:pt x="1882" y="7653"/>
                  </a:cubicBezTo>
                  <a:cubicBezTo>
                    <a:pt x="2025" y="7891"/>
                    <a:pt x="2191" y="8117"/>
                    <a:pt x="2322" y="8308"/>
                  </a:cubicBezTo>
                  <a:cubicBezTo>
                    <a:pt x="1918" y="9129"/>
                    <a:pt x="1513" y="9843"/>
                    <a:pt x="1179" y="10605"/>
                  </a:cubicBezTo>
                  <a:cubicBezTo>
                    <a:pt x="834" y="11379"/>
                    <a:pt x="525" y="12177"/>
                    <a:pt x="251" y="12987"/>
                  </a:cubicBezTo>
                  <a:cubicBezTo>
                    <a:pt x="60" y="13558"/>
                    <a:pt x="1" y="14189"/>
                    <a:pt x="144" y="14808"/>
                  </a:cubicBezTo>
                  <a:cubicBezTo>
                    <a:pt x="286" y="15368"/>
                    <a:pt x="596" y="15749"/>
                    <a:pt x="1120" y="15939"/>
                  </a:cubicBezTo>
                  <a:cubicBezTo>
                    <a:pt x="1374" y="16039"/>
                    <a:pt x="1679" y="16107"/>
                    <a:pt x="1959" y="16107"/>
                  </a:cubicBezTo>
                  <a:cubicBezTo>
                    <a:pt x="1981" y="16107"/>
                    <a:pt x="2003" y="16107"/>
                    <a:pt x="2025" y="16106"/>
                  </a:cubicBezTo>
                  <a:cubicBezTo>
                    <a:pt x="2561" y="16082"/>
                    <a:pt x="3108" y="16023"/>
                    <a:pt x="3620" y="15856"/>
                  </a:cubicBezTo>
                  <a:cubicBezTo>
                    <a:pt x="4335" y="15642"/>
                    <a:pt x="5013" y="15320"/>
                    <a:pt x="5716" y="15046"/>
                  </a:cubicBezTo>
                  <a:cubicBezTo>
                    <a:pt x="6031" y="14923"/>
                    <a:pt x="6325" y="14735"/>
                    <a:pt x="6778" y="14735"/>
                  </a:cubicBezTo>
                  <a:cubicBezTo>
                    <a:pt x="6805" y="14735"/>
                    <a:pt x="6831" y="14736"/>
                    <a:pt x="6859" y="14737"/>
                  </a:cubicBezTo>
                  <a:cubicBezTo>
                    <a:pt x="6954" y="15011"/>
                    <a:pt x="7037" y="15273"/>
                    <a:pt x="7156" y="15523"/>
                  </a:cubicBezTo>
                  <a:cubicBezTo>
                    <a:pt x="7454" y="16356"/>
                    <a:pt x="7740" y="17190"/>
                    <a:pt x="8085" y="17999"/>
                  </a:cubicBezTo>
                  <a:cubicBezTo>
                    <a:pt x="8335" y="18559"/>
                    <a:pt x="8680" y="19083"/>
                    <a:pt x="9145" y="19511"/>
                  </a:cubicBezTo>
                  <a:cubicBezTo>
                    <a:pt x="9493" y="19840"/>
                    <a:pt x="9824" y="20001"/>
                    <a:pt x="10161" y="20001"/>
                  </a:cubicBezTo>
                  <a:cubicBezTo>
                    <a:pt x="10459" y="20001"/>
                    <a:pt x="10762" y="19876"/>
                    <a:pt x="11085" y="19630"/>
                  </a:cubicBezTo>
                  <a:cubicBezTo>
                    <a:pt x="11681" y="19190"/>
                    <a:pt x="12086" y="18606"/>
                    <a:pt x="12359" y="17904"/>
                  </a:cubicBezTo>
                  <a:cubicBezTo>
                    <a:pt x="12752" y="16832"/>
                    <a:pt x="12967" y="15713"/>
                    <a:pt x="13109" y="14582"/>
                  </a:cubicBezTo>
                  <a:cubicBezTo>
                    <a:pt x="13252" y="13558"/>
                    <a:pt x="13264" y="13534"/>
                    <a:pt x="14264" y="13201"/>
                  </a:cubicBezTo>
                  <a:cubicBezTo>
                    <a:pt x="14895" y="12999"/>
                    <a:pt x="15538" y="12820"/>
                    <a:pt x="16181" y="12594"/>
                  </a:cubicBezTo>
                  <a:cubicBezTo>
                    <a:pt x="16717" y="12403"/>
                    <a:pt x="17241" y="12201"/>
                    <a:pt x="17753" y="11975"/>
                  </a:cubicBezTo>
                  <a:cubicBezTo>
                    <a:pt x="19110" y="11356"/>
                    <a:pt x="19384" y="9439"/>
                    <a:pt x="17991" y="8558"/>
                  </a:cubicBezTo>
                  <a:cubicBezTo>
                    <a:pt x="17479" y="8236"/>
                    <a:pt x="16908" y="7962"/>
                    <a:pt x="16348" y="7712"/>
                  </a:cubicBezTo>
                  <a:cubicBezTo>
                    <a:pt x="15884" y="7498"/>
                    <a:pt x="15395" y="7307"/>
                    <a:pt x="14895" y="7165"/>
                  </a:cubicBezTo>
                  <a:cubicBezTo>
                    <a:pt x="14419" y="7010"/>
                    <a:pt x="14229" y="6700"/>
                    <a:pt x="14181" y="6248"/>
                  </a:cubicBezTo>
                  <a:cubicBezTo>
                    <a:pt x="14121" y="5795"/>
                    <a:pt x="14086" y="5331"/>
                    <a:pt x="14038" y="4867"/>
                  </a:cubicBezTo>
                  <a:cubicBezTo>
                    <a:pt x="13979" y="4164"/>
                    <a:pt x="13931" y="3486"/>
                    <a:pt x="13860" y="2783"/>
                  </a:cubicBezTo>
                  <a:cubicBezTo>
                    <a:pt x="13788" y="2116"/>
                    <a:pt x="13621" y="1461"/>
                    <a:pt x="13276" y="866"/>
                  </a:cubicBezTo>
                  <a:cubicBezTo>
                    <a:pt x="12964" y="293"/>
                    <a:pt x="12498" y="1"/>
                    <a:pt x="119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865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86" name="Google Shape;1486;p40"/>
            <p:cNvSpPr/>
            <p:nvPr/>
          </p:nvSpPr>
          <p:spPr>
            <a:xfrm>
              <a:off x="3795775" y="507650"/>
              <a:ext cx="434600" cy="462050"/>
            </a:xfrm>
            <a:custGeom>
              <a:avLst/>
              <a:gdLst/>
              <a:ahLst/>
              <a:cxnLst/>
              <a:rect l="l" t="t" r="r" b="b"/>
              <a:pathLst>
                <a:path w="17384" h="18482" extrusionOk="0">
                  <a:moveTo>
                    <a:pt x="11093" y="1"/>
                  </a:moveTo>
                  <a:cubicBezTo>
                    <a:pt x="10929" y="1"/>
                    <a:pt x="10745" y="50"/>
                    <a:pt x="10538" y="148"/>
                  </a:cubicBezTo>
                  <a:cubicBezTo>
                    <a:pt x="10097" y="362"/>
                    <a:pt x="9680" y="660"/>
                    <a:pt x="9323" y="970"/>
                  </a:cubicBezTo>
                  <a:cubicBezTo>
                    <a:pt x="8597" y="1601"/>
                    <a:pt x="7930" y="2291"/>
                    <a:pt x="7394" y="3089"/>
                  </a:cubicBezTo>
                  <a:cubicBezTo>
                    <a:pt x="7091" y="3536"/>
                    <a:pt x="6740" y="3768"/>
                    <a:pt x="6307" y="3768"/>
                  </a:cubicBezTo>
                  <a:cubicBezTo>
                    <a:pt x="6128" y="3768"/>
                    <a:pt x="5936" y="3728"/>
                    <a:pt x="5728" y="3648"/>
                  </a:cubicBezTo>
                  <a:cubicBezTo>
                    <a:pt x="5561" y="3589"/>
                    <a:pt x="5382" y="3541"/>
                    <a:pt x="5204" y="3518"/>
                  </a:cubicBezTo>
                  <a:cubicBezTo>
                    <a:pt x="4418" y="3363"/>
                    <a:pt x="3596" y="3125"/>
                    <a:pt x="2549" y="3125"/>
                  </a:cubicBezTo>
                  <a:cubicBezTo>
                    <a:pt x="2465" y="3125"/>
                    <a:pt x="2203" y="3125"/>
                    <a:pt x="1953" y="3172"/>
                  </a:cubicBezTo>
                  <a:cubicBezTo>
                    <a:pt x="1037" y="3363"/>
                    <a:pt x="596" y="4065"/>
                    <a:pt x="846" y="4970"/>
                  </a:cubicBezTo>
                  <a:cubicBezTo>
                    <a:pt x="941" y="5315"/>
                    <a:pt x="1132" y="5649"/>
                    <a:pt x="1310" y="5946"/>
                  </a:cubicBezTo>
                  <a:cubicBezTo>
                    <a:pt x="1513" y="6304"/>
                    <a:pt x="1787" y="6625"/>
                    <a:pt x="2025" y="6958"/>
                  </a:cubicBezTo>
                  <a:cubicBezTo>
                    <a:pt x="2287" y="7328"/>
                    <a:pt x="2322" y="7709"/>
                    <a:pt x="2108" y="8125"/>
                  </a:cubicBezTo>
                  <a:cubicBezTo>
                    <a:pt x="2037" y="8292"/>
                    <a:pt x="1953" y="8459"/>
                    <a:pt x="1858" y="8601"/>
                  </a:cubicBezTo>
                  <a:cubicBezTo>
                    <a:pt x="1179" y="9649"/>
                    <a:pt x="727" y="10804"/>
                    <a:pt x="298" y="11971"/>
                  </a:cubicBezTo>
                  <a:cubicBezTo>
                    <a:pt x="108" y="12507"/>
                    <a:pt x="1" y="13066"/>
                    <a:pt x="60" y="13650"/>
                  </a:cubicBezTo>
                  <a:cubicBezTo>
                    <a:pt x="120" y="14233"/>
                    <a:pt x="417" y="14543"/>
                    <a:pt x="989" y="14590"/>
                  </a:cubicBezTo>
                  <a:cubicBezTo>
                    <a:pt x="1139" y="14604"/>
                    <a:pt x="1288" y="14612"/>
                    <a:pt x="1437" y="14612"/>
                  </a:cubicBezTo>
                  <a:cubicBezTo>
                    <a:pt x="1809" y="14612"/>
                    <a:pt x="2176" y="14563"/>
                    <a:pt x="2525" y="14436"/>
                  </a:cubicBezTo>
                  <a:cubicBezTo>
                    <a:pt x="3180" y="14197"/>
                    <a:pt x="3834" y="13947"/>
                    <a:pt x="4477" y="13697"/>
                  </a:cubicBezTo>
                  <a:cubicBezTo>
                    <a:pt x="4858" y="13543"/>
                    <a:pt x="5239" y="13364"/>
                    <a:pt x="5632" y="13245"/>
                  </a:cubicBezTo>
                  <a:cubicBezTo>
                    <a:pt x="5775" y="13206"/>
                    <a:pt x="5901" y="13186"/>
                    <a:pt x="6013" y="13186"/>
                  </a:cubicBezTo>
                  <a:cubicBezTo>
                    <a:pt x="6353" y="13186"/>
                    <a:pt x="6570" y="13369"/>
                    <a:pt x="6740" y="13781"/>
                  </a:cubicBezTo>
                  <a:cubicBezTo>
                    <a:pt x="6966" y="14328"/>
                    <a:pt x="7156" y="14900"/>
                    <a:pt x="7347" y="15471"/>
                  </a:cubicBezTo>
                  <a:cubicBezTo>
                    <a:pt x="7621" y="16221"/>
                    <a:pt x="7895" y="16972"/>
                    <a:pt x="8359" y="17638"/>
                  </a:cubicBezTo>
                  <a:cubicBezTo>
                    <a:pt x="8490" y="17829"/>
                    <a:pt x="8633" y="18019"/>
                    <a:pt x="8787" y="18186"/>
                  </a:cubicBezTo>
                  <a:cubicBezTo>
                    <a:pt x="8991" y="18383"/>
                    <a:pt x="9174" y="18482"/>
                    <a:pt x="9364" y="18482"/>
                  </a:cubicBezTo>
                  <a:cubicBezTo>
                    <a:pt x="9530" y="18482"/>
                    <a:pt x="9701" y="18407"/>
                    <a:pt x="9895" y="18257"/>
                  </a:cubicBezTo>
                  <a:cubicBezTo>
                    <a:pt x="10335" y="17936"/>
                    <a:pt x="10669" y="17495"/>
                    <a:pt x="10835" y="16972"/>
                  </a:cubicBezTo>
                  <a:cubicBezTo>
                    <a:pt x="11026" y="16376"/>
                    <a:pt x="11169" y="15781"/>
                    <a:pt x="11324" y="15174"/>
                  </a:cubicBezTo>
                  <a:cubicBezTo>
                    <a:pt x="11490" y="14471"/>
                    <a:pt x="11609" y="13757"/>
                    <a:pt x="11740" y="13042"/>
                  </a:cubicBezTo>
                  <a:cubicBezTo>
                    <a:pt x="11824" y="12566"/>
                    <a:pt x="12109" y="12257"/>
                    <a:pt x="12538" y="12054"/>
                  </a:cubicBezTo>
                  <a:cubicBezTo>
                    <a:pt x="12800" y="11935"/>
                    <a:pt x="13062" y="11852"/>
                    <a:pt x="13336" y="11745"/>
                  </a:cubicBezTo>
                  <a:lnTo>
                    <a:pt x="15253" y="11126"/>
                  </a:lnTo>
                  <a:cubicBezTo>
                    <a:pt x="15669" y="10971"/>
                    <a:pt x="16074" y="10804"/>
                    <a:pt x="16467" y="10626"/>
                  </a:cubicBezTo>
                  <a:cubicBezTo>
                    <a:pt x="16979" y="10411"/>
                    <a:pt x="17324" y="10030"/>
                    <a:pt x="17348" y="9459"/>
                  </a:cubicBezTo>
                  <a:cubicBezTo>
                    <a:pt x="17384" y="8875"/>
                    <a:pt x="17003" y="8542"/>
                    <a:pt x="16562" y="8304"/>
                  </a:cubicBezTo>
                  <a:cubicBezTo>
                    <a:pt x="16086" y="8042"/>
                    <a:pt x="15598" y="7828"/>
                    <a:pt x="15086" y="7613"/>
                  </a:cubicBezTo>
                  <a:cubicBezTo>
                    <a:pt x="14598" y="7387"/>
                    <a:pt x="14074" y="7208"/>
                    <a:pt x="13586" y="6994"/>
                  </a:cubicBezTo>
                  <a:cubicBezTo>
                    <a:pt x="13181" y="6839"/>
                    <a:pt x="12883" y="6566"/>
                    <a:pt x="12800" y="6101"/>
                  </a:cubicBezTo>
                  <a:cubicBezTo>
                    <a:pt x="12717" y="5708"/>
                    <a:pt x="12597" y="5303"/>
                    <a:pt x="12562" y="4887"/>
                  </a:cubicBezTo>
                  <a:cubicBezTo>
                    <a:pt x="12478" y="4184"/>
                    <a:pt x="12455" y="3482"/>
                    <a:pt x="12383" y="2803"/>
                  </a:cubicBezTo>
                  <a:cubicBezTo>
                    <a:pt x="12300" y="2089"/>
                    <a:pt x="12216" y="1362"/>
                    <a:pt x="11907" y="684"/>
                  </a:cubicBezTo>
                  <a:cubicBezTo>
                    <a:pt x="11704" y="228"/>
                    <a:pt x="11445" y="1"/>
                    <a:pt x="1109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865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87" name="Google Shape;1487;p40"/>
            <p:cNvSpPr/>
            <p:nvPr/>
          </p:nvSpPr>
          <p:spPr>
            <a:xfrm>
              <a:off x="3921100" y="741925"/>
              <a:ext cx="110450" cy="53825"/>
            </a:xfrm>
            <a:custGeom>
              <a:avLst/>
              <a:gdLst/>
              <a:ahLst/>
              <a:cxnLst/>
              <a:rect l="l" t="t" r="r" b="b"/>
              <a:pathLst>
                <a:path w="4418" h="2153" extrusionOk="0">
                  <a:moveTo>
                    <a:pt x="368" y="0"/>
                  </a:moveTo>
                  <a:cubicBezTo>
                    <a:pt x="294" y="0"/>
                    <a:pt x="226" y="29"/>
                    <a:pt x="167" y="88"/>
                  </a:cubicBezTo>
                  <a:cubicBezTo>
                    <a:pt x="36" y="219"/>
                    <a:pt x="0" y="421"/>
                    <a:pt x="131" y="647"/>
                  </a:cubicBezTo>
                  <a:cubicBezTo>
                    <a:pt x="191" y="754"/>
                    <a:pt x="274" y="862"/>
                    <a:pt x="357" y="957"/>
                  </a:cubicBezTo>
                  <a:cubicBezTo>
                    <a:pt x="1012" y="1719"/>
                    <a:pt x="1846" y="2124"/>
                    <a:pt x="2834" y="2147"/>
                  </a:cubicBezTo>
                  <a:cubicBezTo>
                    <a:pt x="2897" y="2147"/>
                    <a:pt x="2959" y="2152"/>
                    <a:pt x="3016" y="2152"/>
                  </a:cubicBezTo>
                  <a:cubicBezTo>
                    <a:pt x="3088" y="2152"/>
                    <a:pt x="3155" y="2145"/>
                    <a:pt x="3215" y="2112"/>
                  </a:cubicBezTo>
                  <a:cubicBezTo>
                    <a:pt x="3524" y="2005"/>
                    <a:pt x="3846" y="1897"/>
                    <a:pt x="4144" y="1755"/>
                  </a:cubicBezTo>
                  <a:cubicBezTo>
                    <a:pt x="4298" y="1671"/>
                    <a:pt x="4417" y="1481"/>
                    <a:pt x="4286" y="1302"/>
                  </a:cubicBezTo>
                  <a:cubicBezTo>
                    <a:pt x="4215" y="1195"/>
                    <a:pt x="4036" y="1159"/>
                    <a:pt x="3905" y="1135"/>
                  </a:cubicBezTo>
                  <a:cubicBezTo>
                    <a:pt x="3896" y="1135"/>
                    <a:pt x="3887" y="1134"/>
                    <a:pt x="3878" y="1134"/>
                  </a:cubicBezTo>
                  <a:cubicBezTo>
                    <a:pt x="3765" y="1134"/>
                    <a:pt x="3635" y="1198"/>
                    <a:pt x="3524" y="1231"/>
                  </a:cubicBezTo>
                  <a:cubicBezTo>
                    <a:pt x="3271" y="1296"/>
                    <a:pt x="3026" y="1329"/>
                    <a:pt x="2790" y="1329"/>
                  </a:cubicBezTo>
                  <a:cubicBezTo>
                    <a:pt x="2118" y="1329"/>
                    <a:pt x="1520" y="1063"/>
                    <a:pt x="1000" y="516"/>
                  </a:cubicBezTo>
                  <a:cubicBezTo>
                    <a:pt x="893" y="409"/>
                    <a:pt x="810" y="278"/>
                    <a:pt x="703" y="171"/>
                  </a:cubicBezTo>
                  <a:cubicBezTo>
                    <a:pt x="591" y="59"/>
                    <a:pt x="474" y="0"/>
                    <a:pt x="3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865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88" name="Google Shape;1488;p40"/>
            <p:cNvSpPr/>
            <p:nvPr/>
          </p:nvSpPr>
          <p:spPr>
            <a:xfrm>
              <a:off x="4043125" y="721175"/>
              <a:ext cx="20575" cy="21825"/>
            </a:xfrm>
            <a:custGeom>
              <a:avLst/>
              <a:gdLst/>
              <a:ahLst/>
              <a:cxnLst/>
              <a:rect l="l" t="t" r="r" b="b"/>
              <a:pathLst>
                <a:path w="823" h="873" extrusionOk="0">
                  <a:moveTo>
                    <a:pt x="468" y="0"/>
                  </a:moveTo>
                  <a:cubicBezTo>
                    <a:pt x="463" y="0"/>
                    <a:pt x="458" y="1"/>
                    <a:pt x="453" y="1"/>
                  </a:cubicBezTo>
                  <a:cubicBezTo>
                    <a:pt x="191" y="25"/>
                    <a:pt x="1" y="287"/>
                    <a:pt x="48" y="572"/>
                  </a:cubicBezTo>
                  <a:cubicBezTo>
                    <a:pt x="70" y="738"/>
                    <a:pt x="225" y="873"/>
                    <a:pt x="390" y="873"/>
                  </a:cubicBezTo>
                  <a:cubicBezTo>
                    <a:pt x="403" y="873"/>
                    <a:pt x="416" y="872"/>
                    <a:pt x="429" y="870"/>
                  </a:cubicBezTo>
                  <a:cubicBezTo>
                    <a:pt x="656" y="822"/>
                    <a:pt x="822" y="596"/>
                    <a:pt x="810" y="346"/>
                  </a:cubicBezTo>
                  <a:cubicBezTo>
                    <a:pt x="787" y="173"/>
                    <a:pt x="619" y="0"/>
                    <a:pt x="4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865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89" name="Google Shape;1489;p40"/>
            <p:cNvSpPr/>
            <p:nvPr/>
          </p:nvSpPr>
          <p:spPr>
            <a:xfrm>
              <a:off x="3935975" y="681800"/>
              <a:ext cx="20225" cy="20650"/>
            </a:xfrm>
            <a:custGeom>
              <a:avLst/>
              <a:gdLst/>
              <a:ahLst/>
              <a:cxnLst/>
              <a:rect l="l" t="t" r="r" b="b"/>
              <a:pathLst>
                <a:path w="809" h="826" extrusionOk="0">
                  <a:moveTo>
                    <a:pt x="453" y="0"/>
                  </a:moveTo>
                  <a:cubicBezTo>
                    <a:pt x="437" y="0"/>
                    <a:pt x="421" y="2"/>
                    <a:pt x="405" y="4"/>
                  </a:cubicBezTo>
                  <a:cubicBezTo>
                    <a:pt x="179" y="28"/>
                    <a:pt x="1" y="254"/>
                    <a:pt x="12" y="492"/>
                  </a:cubicBezTo>
                  <a:cubicBezTo>
                    <a:pt x="12" y="671"/>
                    <a:pt x="179" y="826"/>
                    <a:pt x="358" y="826"/>
                  </a:cubicBezTo>
                  <a:cubicBezTo>
                    <a:pt x="584" y="826"/>
                    <a:pt x="774" y="612"/>
                    <a:pt x="786" y="373"/>
                  </a:cubicBezTo>
                  <a:cubicBezTo>
                    <a:pt x="808" y="187"/>
                    <a:pt x="638" y="0"/>
                    <a:pt x="4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865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924560" y="1930400"/>
            <a:ext cx="10566400" cy="2748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0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- </a:t>
            </a:r>
            <a:r>
              <a:rPr lang="en-US" sz="40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Uỷ</a:t>
            </a:r>
            <a:r>
              <a:rPr lang="en-US" sz="40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ban </a:t>
            </a:r>
            <a:r>
              <a:rPr lang="en-US" sz="40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Bảo</a:t>
            </a:r>
            <a:r>
              <a:rPr lang="en-US" sz="40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vệ</a:t>
            </a:r>
            <a:r>
              <a:rPr lang="en-US" sz="40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và</a:t>
            </a:r>
            <a:r>
              <a:rPr lang="en-US" sz="40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Chăm</a:t>
            </a:r>
            <a:r>
              <a:rPr lang="en-US" sz="40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sóc</a:t>
            </a:r>
            <a:r>
              <a:rPr lang="en-US" sz="40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trẻ</a:t>
            </a:r>
            <a:r>
              <a:rPr lang="en-US" sz="40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em</a:t>
            </a:r>
            <a:r>
              <a:rPr lang="en-US" sz="40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Việt</a:t>
            </a:r>
            <a:r>
              <a:rPr lang="en-US" sz="40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Nam</a:t>
            </a:r>
            <a:endParaRPr lang="en-US" sz="4000" b="0" i="0" dirty="0"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40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- </a:t>
            </a:r>
            <a:r>
              <a:rPr lang="en-US" sz="40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Hội</a:t>
            </a:r>
            <a:r>
              <a:rPr lang="en-US" sz="40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Bảo</a:t>
            </a:r>
            <a:r>
              <a:rPr lang="en-US" sz="40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vệ</a:t>
            </a:r>
            <a:r>
              <a:rPr lang="en-US" sz="40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Quyền</a:t>
            </a:r>
            <a:r>
              <a:rPr lang="en-US" sz="40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trẻ</a:t>
            </a:r>
            <a:r>
              <a:rPr lang="en-US" sz="40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em</a:t>
            </a:r>
            <a:r>
              <a:rPr lang="en-US" sz="40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Việt</a:t>
            </a:r>
            <a:r>
              <a:rPr lang="en-US" sz="40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Nam</a:t>
            </a:r>
            <a:endParaRPr lang="en-US" sz="4000" b="0" i="0" dirty="0"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40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- Trung </a:t>
            </a:r>
            <a:r>
              <a:rPr lang="en-US" sz="40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tâm</a:t>
            </a:r>
            <a:r>
              <a:rPr lang="en-US" sz="40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Chiếu</a:t>
            </a:r>
            <a:r>
              <a:rPr lang="en-US" sz="40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phim</a:t>
            </a:r>
            <a:r>
              <a:rPr lang="en-US" sz="40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Quốc</a:t>
            </a:r>
            <a:r>
              <a:rPr lang="en-US" sz="40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gia</a:t>
            </a:r>
            <a:endParaRPr lang="en-US" sz="4000" b="0" i="0" dirty="0"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2794000" y="2164080"/>
            <a:ext cx="142240" cy="6096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8615680" y="2133600"/>
            <a:ext cx="142240" cy="6096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2082800" y="3098800"/>
            <a:ext cx="142240" cy="6096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6614160" y="3078480"/>
            <a:ext cx="142240" cy="6096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3606800" y="4003040"/>
            <a:ext cx="142240" cy="6096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Google Shape;276;p7"/>
          <p:cNvSpPr/>
          <p:nvPr/>
        </p:nvSpPr>
        <p:spPr>
          <a:xfrm>
            <a:off x="1239520" y="4988561"/>
            <a:ext cx="10068560" cy="1534160"/>
          </a:xfrm>
          <a:prstGeom prst="roundRect">
            <a:avLst>
              <a:gd name="adj" fmla="val 24168"/>
            </a:avLst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just" defTabSz="1218565">
              <a:buClr>
                <a:srgbClr val="000000"/>
              </a:buClr>
            </a:pPr>
            <a:r>
              <a:rPr lang="vi-VN" sz="3200" b="1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rPr>
              <a:t>Viết hoa chữ cái đầu của các từ ngữ chỉ loại hình cơ quan, tổ chức, chức năng, lĩnh vực hoạt động c</a:t>
            </a:r>
            <a:r>
              <a:rPr lang="en-US" sz="3200" b="1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rPr>
              <a:t>ủa</a:t>
            </a:r>
            <a:r>
              <a:rPr lang="vi-VN" sz="3200" b="1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rPr>
              <a:t> cơ quan, tổ chức.</a:t>
            </a:r>
            <a:endParaRPr sz="3200" b="1" kern="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/>
              <a:sym typeface="Arial" panose="020B0604020202020204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 flipH="1">
            <a:off x="6167120" y="3982720"/>
            <a:ext cx="142240" cy="6096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3" grpId="0"/>
      <p:bldP spid="2" grpId="0"/>
      <p:bldP spid="14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3" name="Google Shape;1483;p40"/>
          <p:cNvSpPr txBox="1">
            <a:spLocks noGrp="1"/>
          </p:cNvSpPr>
          <p:nvPr>
            <p:ph type="title" idx="4294967295"/>
          </p:nvPr>
        </p:nvSpPr>
        <p:spPr>
          <a:xfrm>
            <a:off x="848240" y="149687"/>
            <a:ext cx="10272000" cy="857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-US" sz="3200" b="1" dirty="0">
                <a:solidFill>
                  <a:schemeClr val="accent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3. </a:t>
            </a:r>
            <a:r>
              <a:rPr lang="vi-VN" sz="3200" b="1" dirty="0">
                <a:solidFill>
                  <a:schemeClr val="accent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Trường hợp nào dưới đây viết hoa đúng tên cơ quan, tổ chức?</a:t>
            </a:r>
            <a:endParaRPr sz="3200" b="1" dirty="0">
              <a:solidFill>
                <a:schemeClr val="accent6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1484" name="Google Shape;1484;p40"/>
          <p:cNvGrpSpPr/>
          <p:nvPr/>
        </p:nvGrpSpPr>
        <p:grpSpPr>
          <a:xfrm rot="-899952">
            <a:off x="11345735" y="1205120"/>
            <a:ext cx="869111" cy="896773"/>
            <a:chOff x="3776725" y="489400"/>
            <a:chExt cx="484625" cy="500050"/>
          </a:xfrm>
        </p:grpSpPr>
        <p:sp>
          <p:nvSpPr>
            <p:cNvPr id="1485" name="Google Shape;1485;p40"/>
            <p:cNvSpPr/>
            <p:nvPr/>
          </p:nvSpPr>
          <p:spPr>
            <a:xfrm>
              <a:off x="3776725" y="489400"/>
              <a:ext cx="484625" cy="500050"/>
            </a:xfrm>
            <a:custGeom>
              <a:avLst/>
              <a:gdLst/>
              <a:ahLst/>
              <a:cxnLst/>
              <a:rect l="l" t="t" r="r" b="b"/>
              <a:pathLst>
                <a:path w="19385" h="20002" extrusionOk="0">
                  <a:moveTo>
                    <a:pt x="11855" y="731"/>
                  </a:moveTo>
                  <a:cubicBezTo>
                    <a:pt x="12207" y="731"/>
                    <a:pt x="12466" y="958"/>
                    <a:pt x="12669" y="1414"/>
                  </a:cubicBezTo>
                  <a:cubicBezTo>
                    <a:pt x="12978" y="2092"/>
                    <a:pt x="13062" y="2819"/>
                    <a:pt x="13145" y="3533"/>
                  </a:cubicBezTo>
                  <a:cubicBezTo>
                    <a:pt x="13217" y="4212"/>
                    <a:pt x="13240" y="4914"/>
                    <a:pt x="13324" y="5617"/>
                  </a:cubicBezTo>
                  <a:cubicBezTo>
                    <a:pt x="13359" y="6033"/>
                    <a:pt x="13479" y="6438"/>
                    <a:pt x="13562" y="6831"/>
                  </a:cubicBezTo>
                  <a:cubicBezTo>
                    <a:pt x="13645" y="7296"/>
                    <a:pt x="13943" y="7569"/>
                    <a:pt x="14348" y="7724"/>
                  </a:cubicBezTo>
                  <a:cubicBezTo>
                    <a:pt x="14836" y="7938"/>
                    <a:pt x="15360" y="8117"/>
                    <a:pt x="15848" y="8343"/>
                  </a:cubicBezTo>
                  <a:cubicBezTo>
                    <a:pt x="16360" y="8558"/>
                    <a:pt x="16848" y="8772"/>
                    <a:pt x="17324" y="9034"/>
                  </a:cubicBezTo>
                  <a:cubicBezTo>
                    <a:pt x="17765" y="9272"/>
                    <a:pt x="18146" y="9605"/>
                    <a:pt x="18110" y="10189"/>
                  </a:cubicBezTo>
                  <a:cubicBezTo>
                    <a:pt x="18086" y="10760"/>
                    <a:pt x="17741" y="11141"/>
                    <a:pt x="17229" y="11356"/>
                  </a:cubicBezTo>
                  <a:cubicBezTo>
                    <a:pt x="16836" y="11534"/>
                    <a:pt x="16431" y="11701"/>
                    <a:pt x="16015" y="11856"/>
                  </a:cubicBezTo>
                  <a:lnTo>
                    <a:pt x="14098" y="12475"/>
                  </a:lnTo>
                  <a:cubicBezTo>
                    <a:pt x="13824" y="12582"/>
                    <a:pt x="13562" y="12665"/>
                    <a:pt x="13300" y="12784"/>
                  </a:cubicBezTo>
                  <a:cubicBezTo>
                    <a:pt x="12871" y="12987"/>
                    <a:pt x="12586" y="13296"/>
                    <a:pt x="12502" y="13772"/>
                  </a:cubicBezTo>
                  <a:cubicBezTo>
                    <a:pt x="12371" y="14487"/>
                    <a:pt x="12252" y="15201"/>
                    <a:pt x="12086" y="15904"/>
                  </a:cubicBezTo>
                  <a:cubicBezTo>
                    <a:pt x="11931" y="16511"/>
                    <a:pt x="11788" y="17106"/>
                    <a:pt x="11597" y="17702"/>
                  </a:cubicBezTo>
                  <a:cubicBezTo>
                    <a:pt x="11431" y="18225"/>
                    <a:pt x="11097" y="18666"/>
                    <a:pt x="10657" y="18987"/>
                  </a:cubicBezTo>
                  <a:cubicBezTo>
                    <a:pt x="10463" y="19137"/>
                    <a:pt x="10292" y="19212"/>
                    <a:pt x="10126" y="19212"/>
                  </a:cubicBezTo>
                  <a:cubicBezTo>
                    <a:pt x="9936" y="19212"/>
                    <a:pt x="9753" y="19113"/>
                    <a:pt x="9549" y="18916"/>
                  </a:cubicBezTo>
                  <a:cubicBezTo>
                    <a:pt x="9395" y="18749"/>
                    <a:pt x="9252" y="18559"/>
                    <a:pt x="9121" y="18368"/>
                  </a:cubicBezTo>
                  <a:cubicBezTo>
                    <a:pt x="8657" y="17702"/>
                    <a:pt x="8383" y="16951"/>
                    <a:pt x="8109" y="16201"/>
                  </a:cubicBezTo>
                  <a:cubicBezTo>
                    <a:pt x="7918" y="15630"/>
                    <a:pt x="7728" y="15058"/>
                    <a:pt x="7502" y="14511"/>
                  </a:cubicBezTo>
                  <a:cubicBezTo>
                    <a:pt x="7332" y="14099"/>
                    <a:pt x="7115" y="13916"/>
                    <a:pt x="6775" y="13916"/>
                  </a:cubicBezTo>
                  <a:cubicBezTo>
                    <a:pt x="6663" y="13916"/>
                    <a:pt x="6537" y="13936"/>
                    <a:pt x="6394" y="13975"/>
                  </a:cubicBezTo>
                  <a:cubicBezTo>
                    <a:pt x="6001" y="14094"/>
                    <a:pt x="5620" y="14273"/>
                    <a:pt x="5239" y="14427"/>
                  </a:cubicBezTo>
                  <a:cubicBezTo>
                    <a:pt x="4596" y="14677"/>
                    <a:pt x="3942" y="14927"/>
                    <a:pt x="3287" y="15166"/>
                  </a:cubicBezTo>
                  <a:cubicBezTo>
                    <a:pt x="2938" y="15293"/>
                    <a:pt x="2571" y="15342"/>
                    <a:pt x="2199" y="15342"/>
                  </a:cubicBezTo>
                  <a:cubicBezTo>
                    <a:pt x="2050" y="15342"/>
                    <a:pt x="1901" y="15334"/>
                    <a:pt x="1751" y="15320"/>
                  </a:cubicBezTo>
                  <a:cubicBezTo>
                    <a:pt x="1179" y="15273"/>
                    <a:pt x="882" y="14963"/>
                    <a:pt x="822" y="14380"/>
                  </a:cubicBezTo>
                  <a:cubicBezTo>
                    <a:pt x="763" y="13796"/>
                    <a:pt x="870" y="13237"/>
                    <a:pt x="1060" y="12701"/>
                  </a:cubicBezTo>
                  <a:cubicBezTo>
                    <a:pt x="1489" y="11534"/>
                    <a:pt x="1941" y="10379"/>
                    <a:pt x="2620" y="9331"/>
                  </a:cubicBezTo>
                  <a:cubicBezTo>
                    <a:pt x="2715" y="9189"/>
                    <a:pt x="2799" y="9022"/>
                    <a:pt x="2870" y="8855"/>
                  </a:cubicBezTo>
                  <a:cubicBezTo>
                    <a:pt x="3084" y="8439"/>
                    <a:pt x="3049" y="8058"/>
                    <a:pt x="2787" y="7688"/>
                  </a:cubicBezTo>
                  <a:cubicBezTo>
                    <a:pt x="2549" y="7355"/>
                    <a:pt x="2275" y="7034"/>
                    <a:pt x="2072" y="6676"/>
                  </a:cubicBezTo>
                  <a:cubicBezTo>
                    <a:pt x="1894" y="6379"/>
                    <a:pt x="1703" y="6045"/>
                    <a:pt x="1608" y="5700"/>
                  </a:cubicBezTo>
                  <a:cubicBezTo>
                    <a:pt x="1358" y="4795"/>
                    <a:pt x="1799" y="4093"/>
                    <a:pt x="2715" y="3902"/>
                  </a:cubicBezTo>
                  <a:cubicBezTo>
                    <a:pt x="2965" y="3855"/>
                    <a:pt x="3227" y="3855"/>
                    <a:pt x="3311" y="3855"/>
                  </a:cubicBezTo>
                  <a:cubicBezTo>
                    <a:pt x="4358" y="3855"/>
                    <a:pt x="5180" y="4093"/>
                    <a:pt x="5966" y="4248"/>
                  </a:cubicBezTo>
                  <a:cubicBezTo>
                    <a:pt x="6144" y="4271"/>
                    <a:pt x="6323" y="4319"/>
                    <a:pt x="6490" y="4378"/>
                  </a:cubicBezTo>
                  <a:cubicBezTo>
                    <a:pt x="6698" y="4458"/>
                    <a:pt x="6890" y="4498"/>
                    <a:pt x="7069" y="4498"/>
                  </a:cubicBezTo>
                  <a:cubicBezTo>
                    <a:pt x="7502" y="4498"/>
                    <a:pt x="7853" y="4266"/>
                    <a:pt x="8156" y="3819"/>
                  </a:cubicBezTo>
                  <a:cubicBezTo>
                    <a:pt x="8692" y="3021"/>
                    <a:pt x="9359" y="2331"/>
                    <a:pt x="10085" y="1700"/>
                  </a:cubicBezTo>
                  <a:cubicBezTo>
                    <a:pt x="10442" y="1390"/>
                    <a:pt x="10859" y="1092"/>
                    <a:pt x="11300" y="878"/>
                  </a:cubicBezTo>
                  <a:cubicBezTo>
                    <a:pt x="11507" y="780"/>
                    <a:pt x="11691" y="731"/>
                    <a:pt x="11855" y="731"/>
                  </a:cubicBezTo>
                  <a:close/>
                  <a:moveTo>
                    <a:pt x="11952" y="1"/>
                  </a:moveTo>
                  <a:cubicBezTo>
                    <a:pt x="11727" y="1"/>
                    <a:pt x="11487" y="51"/>
                    <a:pt x="11240" y="152"/>
                  </a:cubicBezTo>
                  <a:cubicBezTo>
                    <a:pt x="10550" y="414"/>
                    <a:pt x="9954" y="830"/>
                    <a:pt x="9454" y="1354"/>
                  </a:cubicBezTo>
                  <a:cubicBezTo>
                    <a:pt x="8871" y="1938"/>
                    <a:pt x="8335" y="2581"/>
                    <a:pt x="7787" y="3188"/>
                  </a:cubicBezTo>
                  <a:cubicBezTo>
                    <a:pt x="7597" y="3402"/>
                    <a:pt x="7466" y="3676"/>
                    <a:pt x="7192" y="3759"/>
                  </a:cubicBezTo>
                  <a:cubicBezTo>
                    <a:pt x="6442" y="3593"/>
                    <a:pt x="5716" y="3402"/>
                    <a:pt x="4989" y="3259"/>
                  </a:cubicBezTo>
                  <a:cubicBezTo>
                    <a:pt x="4470" y="3162"/>
                    <a:pt x="3952" y="3076"/>
                    <a:pt x="3425" y="3076"/>
                  </a:cubicBezTo>
                  <a:cubicBezTo>
                    <a:pt x="3178" y="3076"/>
                    <a:pt x="2930" y="3095"/>
                    <a:pt x="2680" y="3140"/>
                  </a:cubicBezTo>
                  <a:cubicBezTo>
                    <a:pt x="1406" y="3378"/>
                    <a:pt x="298" y="4617"/>
                    <a:pt x="1048" y="6260"/>
                  </a:cubicBezTo>
                  <a:cubicBezTo>
                    <a:pt x="1263" y="6748"/>
                    <a:pt x="1596" y="7188"/>
                    <a:pt x="1882" y="7653"/>
                  </a:cubicBezTo>
                  <a:cubicBezTo>
                    <a:pt x="2025" y="7891"/>
                    <a:pt x="2191" y="8117"/>
                    <a:pt x="2322" y="8308"/>
                  </a:cubicBezTo>
                  <a:cubicBezTo>
                    <a:pt x="1918" y="9129"/>
                    <a:pt x="1513" y="9843"/>
                    <a:pt x="1179" y="10605"/>
                  </a:cubicBezTo>
                  <a:cubicBezTo>
                    <a:pt x="834" y="11379"/>
                    <a:pt x="525" y="12177"/>
                    <a:pt x="251" y="12987"/>
                  </a:cubicBezTo>
                  <a:cubicBezTo>
                    <a:pt x="60" y="13558"/>
                    <a:pt x="1" y="14189"/>
                    <a:pt x="144" y="14808"/>
                  </a:cubicBezTo>
                  <a:cubicBezTo>
                    <a:pt x="286" y="15368"/>
                    <a:pt x="596" y="15749"/>
                    <a:pt x="1120" y="15939"/>
                  </a:cubicBezTo>
                  <a:cubicBezTo>
                    <a:pt x="1374" y="16039"/>
                    <a:pt x="1679" y="16107"/>
                    <a:pt x="1959" y="16107"/>
                  </a:cubicBezTo>
                  <a:cubicBezTo>
                    <a:pt x="1981" y="16107"/>
                    <a:pt x="2003" y="16107"/>
                    <a:pt x="2025" y="16106"/>
                  </a:cubicBezTo>
                  <a:cubicBezTo>
                    <a:pt x="2561" y="16082"/>
                    <a:pt x="3108" y="16023"/>
                    <a:pt x="3620" y="15856"/>
                  </a:cubicBezTo>
                  <a:cubicBezTo>
                    <a:pt x="4335" y="15642"/>
                    <a:pt x="5013" y="15320"/>
                    <a:pt x="5716" y="15046"/>
                  </a:cubicBezTo>
                  <a:cubicBezTo>
                    <a:pt x="6031" y="14923"/>
                    <a:pt x="6325" y="14735"/>
                    <a:pt x="6778" y="14735"/>
                  </a:cubicBezTo>
                  <a:cubicBezTo>
                    <a:pt x="6805" y="14735"/>
                    <a:pt x="6831" y="14736"/>
                    <a:pt x="6859" y="14737"/>
                  </a:cubicBezTo>
                  <a:cubicBezTo>
                    <a:pt x="6954" y="15011"/>
                    <a:pt x="7037" y="15273"/>
                    <a:pt x="7156" y="15523"/>
                  </a:cubicBezTo>
                  <a:cubicBezTo>
                    <a:pt x="7454" y="16356"/>
                    <a:pt x="7740" y="17190"/>
                    <a:pt x="8085" y="17999"/>
                  </a:cubicBezTo>
                  <a:cubicBezTo>
                    <a:pt x="8335" y="18559"/>
                    <a:pt x="8680" y="19083"/>
                    <a:pt x="9145" y="19511"/>
                  </a:cubicBezTo>
                  <a:cubicBezTo>
                    <a:pt x="9493" y="19840"/>
                    <a:pt x="9824" y="20001"/>
                    <a:pt x="10161" y="20001"/>
                  </a:cubicBezTo>
                  <a:cubicBezTo>
                    <a:pt x="10459" y="20001"/>
                    <a:pt x="10762" y="19876"/>
                    <a:pt x="11085" y="19630"/>
                  </a:cubicBezTo>
                  <a:cubicBezTo>
                    <a:pt x="11681" y="19190"/>
                    <a:pt x="12086" y="18606"/>
                    <a:pt x="12359" y="17904"/>
                  </a:cubicBezTo>
                  <a:cubicBezTo>
                    <a:pt x="12752" y="16832"/>
                    <a:pt x="12967" y="15713"/>
                    <a:pt x="13109" y="14582"/>
                  </a:cubicBezTo>
                  <a:cubicBezTo>
                    <a:pt x="13252" y="13558"/>
                    <a:pt x="13264" y="13534"/>
                    <a:pt x="14264" y="13201"/>
                  </a:cubicBezTo>
                  <a:cubicBezTo>
                    <a:pt x="14895" y="12999"/>
                    <a:pt x="15538" y="12820"/>
                    <a:pt x="16181" y="12594"/>
                  </a:cubicBezTo>
                  <a:cubicBezTo>
                    <a:pt x="16717" y="12403"/>
                    <a:pt x="17241" y="12201"/>
                    <a:pt x="17753" y="11975"/>
                  </a:cubicBezTo>
                  <a:cubicBezTo>
                    <a:pt x="19110" y="11356"/>
                    <a:pt x="19384" y="9439"/>
                    <a:pt x="17991" y="8558"/>
                  </a:cubicBezTo>
                  <a:cubicBezTo>
                    <a:pt x="17479" y="8236"/>
                    <a:pt x="16908" y="7962"/>
                    <a:pt x="16348" y="7712"/>
                  </a:cubicBezTo>
                  <a:cubicBezTo>
                    <a:pt x="15884" y="7498"/>
                    <a:pt x="15395" y="7307"/>
                    <a:pt x="14895" y="7165"/>
                  </a:cubicBezTo>
                  <a:cubicBezTo>
                    <a:pt x="14419" y="7010"/>
                    <a:pt x="14229" y="6700"/>
                    <a:pt x="14181" y="6248"/>
                  </a:cubicBezTo>
                  <a:cubicBezTo>
                    <a:pt x="14121" y="5795"/>
                    <a:pt x="14086" y="5331"/>
                    <a:pt x="14038" y="4867"/>
                  </a:cubicBezTo>
                  <a:cubicBezTo>
                    <a:pt x="13979" y="4164"/>
                    <a:pt x="13931" y="3486"/>
                    <a:pt x="13860" y="2783"/>
                  </a:cubicBezTo>
                  <a:cubicBezTo>
                    <a:pt x="13788" y="2116"/>
                    <a:pt x="13621" y="1461"/>
                    <a:pt x="13276" y="866"/>
                  </a:cubicBezTo>
                  <a:cubicBezTo>
                    <a:pt x="12964" y="293"/>
                    <a:pt x="12498" y="1"/>
                    <a:pt x="119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865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86" name="Google Shape;1486;p40"/>
            <p:cNvSpPr/>
            <p:nvPr/>
          </p:nvSpPr>
          <p:spPr>
            <a:xfrm>
              <a:off x="3795775" y="507650"/>
              <a:ext cx="434600" cy="462050"/>
            </a:xfrm>
            <a:custGeom>
              <a:avLst/>
              <a:gdLst/>
              <a:ahLst/>
              <a:cxnLst/>
              <a:rect l="l" t="t" r="r" b="b"/>
              <a:pathLst>
                <a:path w="17384" h="18482" extrusionOk="0">
                  <a:moveTo>
                    <a:pt x="11093" y="1"/>
                  </a:moveTo>
                  <a:cubicBezTo>
                    <a:pt x="10929" y="1"/>
                    <a:pt x="10745" y="50"/>
                    <a:pt x="10538" y="148"/>
                  </a:cubicBezTo>
                  <a:cubicBezTo>
                    <a:pt x="10097" y="362"/>
                    <a:pt x="9680" y="660"/>
                    <a:pt x="9323" y="970"/>
                  </a:cubicBezTo>
                  <a:cubicBezTo>
                    <a:pt x="8597" y="1601"/>
                    <a:pt x="7930" y="2291"/>
                    <a:pt x="7394" y="3089"/>
                  </a:cubicBezTo>
                  <a:cubicBezTo>
                    <a:pt x="7091" y="3536"/>
                    <a:pt x="6740" y="3768"/>
                    <a:pt x="6307" y="3768"/>
                  </a:cubicBezTo>
                  <a:cubicBezTo>
                    <a:pt x="6128" y="3768"/>
                    <a:pt x="5936" y="3728"/>
                    <a:pt x="5728" y="3648"/>
                  </a:cubicBezTo>
                  <a:cubicBezTo>
                    <a:pt x="5561" y="3589"/>
                    <a:pt x="5382" y="3541"/>
                    <a:pt x="5204" y="3518"/>
                  </a:cubicBezTo>
                  <a:cubicBezTo>
                    <a:pt x="4418" y="3363"/>
                    <a:pt x="3596" y="3125"/>
                    <a:pt x="2549" y="3125"/>
                  </a:cubicBezTo>
                  <a:cubicBezTo>
                    <a:pt x="2465" y="3125"/>
                    <a:pt x="2203" y="3125"/>
                    <a:pt x="1953" y="3172"/>
                  </a:cubicBezTo>
                  <a:cubicBezTo>
                    <a:pt x="1037" y="3363"/>
                    <a:pt x="596" y="4065"/>
                    <a:pt x="846" y="4970"/>
                  </a:cubicBezTo>
                  <a:cubicBezTo>
                    <a:pt x="941" y="5315"/>
                    <a:pt x="1132" y="5649"/>
                    <a:pt x="1310" y="5946"/>
                  </a:cubicBezTo>
                  <a:cubicBezTo>
                    <a:pt x="1513" y="6304"/>
                    <a:pt x="1787" y="6625"/>
                    <a:pt x="2025" y="6958"/>
                  </a:cubicBezTo>
                  <a:cubicBezTo>
                    <a:pt x="2287" y="7328"/>
                    <a:pt x="2322" y="7709"/>
                    <a:pt x="2108" y="8125"/>
                  </a:cubicBezTo>
                  <a:cubicBezTo>
                    <a:pt x="2037" y="8292"/>
                    <a:pt x="1953" y="8459"/>
                    <a:pt x="1858" y="8601"/>
                  </a:cubicBezTo>
                  <a:cubicBezTo>
                    <a:pt x="1179" y="9649"/>
                    <a:pt x="727" y="10804"/>
                    <a:pt x="298" y="11971"/>
                  </a:cubicBezTo>
                  <a:cubicBezTo>
                    <a:pt x="108" y="12507"/>
                    <a:pt x="1" y="13066"/>
                    <a:pt x="60" y="13650"/>
                  </a:cubicBezTo>
                  <a:cubicBezTo>
                    <a:pt x="120" y="14233"/>
                    <a:pt x="417" y="14543"/>
                    <a:pt x="989" y="14590"/>
                  </a:cubicBezTo>
                  <a:cubicBezTo>
                    <a:pt x="1139" y="14604"/>
                    <a:pt x="1288" y="14612"/>
                    <a:pt x="1437" y="14612"/>
                  </a:cubicBezTo>
                  <a:cubicBezTo>
                    <a:pt x="1809" y="14612"/>
                    <a:pt x="2176" y="14563"/>
                    <a:pt x="2525" y="14436"/>
                  </a:cubicBezTo>
                  <a:cubicBezTo>
                    <a:pt x="3180" y="14197"/>
                    <a:pt x="3834" y="13947"/>
                    <a:pt x="4477" y="13697"/>
                  </a:cubicBezTo>
                  <a:cubicBezTo>
                    <a:pt x="4858" y="13543"/>
                    <a:pt x="5239" y="13364"/>
                    <a:pt x="5632" y="13245"/>
                  </a:cubicBezTo>
                  <a:cubicBezTo>
                    <a:pt x="5775" y="13206"/>
                    <a:pt x="5901" y="13186"/>
                    <a:pt x="6013" y="13186"/>
                  </a:cubicBezTo>
                  <a:cubicBezTo>
                    <a:pt x="6353" y="13186"/>
                    <a:pt x="6570" y="13369"/>
                    <a:pt x="6740" y="13781"/>
                  </a:cubicBezTo>
                  <a:cubicBezTo>
                    <a:pt x="6966" y="14328"/>
                    <a:pt x="7156" y="14900"/>
                    <a:pt x="7347" y="15471"/>
                  </a:cubicBezTo>
                  <a:cubicBezTo>
                    <a:pt x="7621" y="16221"/>
                    <a:pt x="7895" y="16972"/>
                    <a:pt x="8359" y="17638"/>
                  </a:cubicBezTo>
                  <a:cubicBezTo>
                    <a:pt x="8490" y="17829"/>
                    <a:pt x="8633" y="18019"/>
                    <a:pt x="8787" y="18186"/>
                  </a:cubicBezTo>
                  <a:cubicBezTo>
                    <a:pt x="8991" y="18383"/>
                    <a:pt x="9174" y="18482"/>
                    <a:pt x="9364" y="18482"/>
                  </a:cubicBezTo>
                  <a:cubicBezTo>
                    <a:pt x="9530" y="18482"/>
                    <a:pt x="9701" y="18407"/>
                    <a:pt x="9895" y="18257"/>
                  </a:cubicBezTo>
                  <a:cubicBezTo>
                    <a:pt x="10335" y="17936"/>
                    <a:pt x="10669" y="17495"/>
                    <a:pt x="10835" y="16972"/>
                  </a:cubicBezTo>
                  <a:cubicBezTo>
                    <a:pt x="11026" y="16376"/>
                    <a:pt x="11169" y="15781"/>
                    <a:pt x="11324" y="15174"/>
                  </a:cubicBezTo>
                  <a:cubicBezTo>
                    <a:pt x="11490" y="14471"/>
                    <a:pt x="11609" y="13757"/>
                    <a:pt x="11740" y="13042"/>
                  </a:cubicBezTo>
                  <a:cubicBezTo>
                    <a:pt x="11824" y="12566"/>
                    <a:pt x="12109" y="12257"/>
                    <a:pt x="12538" y="12054"/>
                  </a:cubicBezTo>
                  <a:cubicBezTo>
                    <a:pt x="12800" y="11935"/>
                    <a:pt x="13062" y="11852"/>
                    <a:pt x="13336" y="11745"/>
                  </a:cubicBezTo>
                  <a:lnTo>
                    <a:pt x="15253" y="11126"/>
                  </a:lnTo>
                  <a:cubicBezTo>
                    <a:pt x="15669" y="10971"/>
                    <a:pt x="16074" y="10804"/>
                    <a:pt x="16467" y="10626"/>
                  </a:cubicBezTo>
                  <a:cubicBezTo>
                    <a:pt x="16979" y="10411"/>
                    <a:pt x="17324" y="10030"/>
                    <a:pt x="17348" y="9459"/>
                  </a:cubicBezTo>
                  <a:cubicBezTo>
                    <a:pt x="17384" y="8875"/>
                    <a:pt x="17003" y="8542"/>
                    <a:pt x="16562" y="8304"/>
                  </a:cubicBezTo>
                  <a:cubicBezTo>
                    <a:pt x="16086" y="8042"/>
                    <a:pt x="15598" y="7828"/>
                    <a:pt x="15086" y="7613"/>
                  </a:cubicBezTo>
                  <a:cubicBezTo>
                    <a:pt x="14598" y="7387"/>
                    <a:pt x="14074" y="7208"/>
                    <a:pt x="13586" y="6994"/>
                  </a:cubicBezTo>
                  <a:cubicBezTo>
                    <a:pt x="13181" y="6839"/>
                    <a:pt x="12883" y="6566"/>
                    <a:pt x="12800" y="6101"/>
                  </a:cubicBezTo>
                  <a:cubicBezTo>
                    <a:pt x="12717" y="5708"/>
                    <a:pt x="12597" y="5303"/>
                    <a:pt x="12562" y="4887"/>
                  </a:cubicBezTo>
                  <a:cubicBezTo>
                    <a:pt x="12478" y="4184"/>
                    <a:pt x="12455" y="3482"/>
                    <a:pt x="12383" y="2803"/>
                  </a:cubicBezTo>
                  <a:cubicBezTo>
                    <a:pt x="12300" y="2089"/>
                    <a:pt x="12216" y="1362"/>
                    <a:pt x="11907" y="684"/>
                  </a:cubicBezTo>
                  <a:cubicBezTo>
                    <a:pt x="11704" y="228"/>
                    <a:pt x="11445" y="1"/>
                    <a:pt x="1109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865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87" name="Google Shape;1487;p40"/>
            <p:cNvSpPr/>
            <p:nvPr/>
          </p:nvSpPr>
          <p:spPr>
            <a:xfrm>
              <a:off x="3921100" y="741925"/>
              <a:ext cx="110450" cy="53825"/>
            </a:xfrm>
            <a:custGeom>
              <a:avLst/>
              <a:gdLst/>
              <a:ahLst/>
              <a:cxnLst/>
              <a:rect l="l" t="t" r="r" b="b"/>
              <a:pathLst>
                <a:path w="4418" h="2153" extrusionOk="0">
                  <a:moveTo>
                    <a:pt x="368" y="0"/>
                  </a:moveTo>
                  <a:cubicBezTo>
                    <a:pt x="294" y="0"/>
                    <a:pt x="226" y="29"/>
                    <a:pt x="167" y="88"/>
                  </a:cubicBezTo>
                  <a:cubicBezTo>
                    <a:pt x="36" y="219"/>
                    <a:pt x="0" y="421"/>
                    <a:pt x="131" y="647"/>
                  </a:cubicBezTo>
                  <a:cubicBezTo>
                    <a:pt x="191" y="754"/>
                    <a:pt x="274" y="862"/>
                    <a:pt x="357" y="957"/>
                  </a:cubicBezTo>
                  <a:cubicBezTo>
                    <a:pt x="1012" y="1719"/>
                    <a:pt x="1846" y="2124"/>
                    <a:pt x="2834" y="2147"/>
                  </a:cubicBezTo>
                  <a:cubicBezTo>
                    <a:pt x="2897" y="2147"/>
                    <a:pt x="2959" y="2152"/>
                    <a:pt x="3016" y="2152"/>
                  </a:cubicBezTo>
                  <a:cubicBezTo>
                    <a:pt x="3088" y="2152"/>
                    <a:pt x="3155" y="2145"/>
                    <a:pt x="3215" y="2112"/>
                  </a:cubicBezTo>
                  <a:cubicBezTo>
                    <a:pt x="3524" y="2005"/>
                    <a:pt x="3846" y="1897"/>
                    <a:pt x="4144" y="1755"/>
                  </a:cubicBezTo>
                  <a:cubicBezTo>
                    <a:pt x="4298" y="1671"/>
                    <a:pt x="4417" y="1481"/>
                    <a:pt x="4286" y="1302"/>
                  </a:cubicBezTo>
                  <a:cubicBezTo>
                    <a:pt x="4215" y="1195"/>
                    <a:pt x="4036" y="1159"/>
                    <a:pt x="3905" y="1135"/>
                  </a:cubicBezTo>
                  <a:cubicBezTo>
                    <a:pt x="3896" y="1135"/>
                    <a:pt x="3887" y="1134"/>
                    <a:pt x="3878" y="1134"/>
                  </a:cubicBezTo>
                  <a:cubicBezTo>
                    <a:pt x="3765" y="1134"/>
                    <a:pt x="3635" y="1198"/>
                    <a:pt x="3524" y="1231"/>
                  </a:cubicBezTo>
                  <a:cubicBezTo>
                    <a:pt x="3271" y="1296"/>
                    <a:pt x="3026" y="1329"/>
                    <a:pt x="2790" y="1329"/>
                  </a:cubicBezTo>
                  <a:cubicBezTo>
                    <a:pt x="2118" y="1329"/>
                    <a:pt x="1520" y="1063"/>
                    <a:pt x="1000" y="516"/>
                  </a:cubicBezTo>
                  <a:cubicBezTo>
                    <a:pt x="893" y="409"/>
                    <a:pt x="810" y="278"/>
                    <a:pt x="703" y="171"/>
                  </a:cubicBezTo>
                  <a:cubicBezTo>
                    <a:pt x="591" y="59"/>
                    <a:pt x="474" y="0"/>
                    <a:pt x="3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865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88" name="Google Shape;1488;p40"/>
            <p:cNvSpPr/>
            <p:nvPr/>
          </p:nvSpPr>
          <p:spPr>
            <a:xfrm>
              <a:off x="4043125" y="721175"/>
              <a:ext cx="20575" cy="21825"/>
            </a:xfrm>
            <a:custGeom>
              <a:avLst/>
              <a:gdLst/>
              <a:ahLst/>
              <a:cxnLst/>
              <a:rect l="l" t="t" r="r" b="b"/>
              <a:pathLst>
                <a:path w="823" h="873" extrusionOk="0">
                  <a:moveTo>
                    <a:pt x="468" y="0"/>
                  </a:moveTo>
                  <a:cubicBezTo>
                    <a:pt x="463" y="0"/>
                    <a:pt x="458" y="1"/>
                    <a:pt x="453" y="1"/>
                  </a:cubicBezTo>
                  <a:cubicBezTo>
                    <a:pt x="191" y="25"/>
                    <a:pt x="1" y="287"/>
                    <a:pt x="48" y="572"/>
                  </a:cubicBezTo>
                  <a:cubicBezTo>
                    <a:pt x="70" y="738"/>
                    <a:pt x="225" y="873"/>
                    <a:pt x="390" y="873"/>
                  </a:cubicBezTo>
                  <a:cubicBezTo>
                    <a:pt x="403" y="873"/>
                    <a:pt x="416" y="872"/>
                    <a:pt x="429" y="870"/>
                  </a:cubicBezTo>
                  <a:cubicBezTo>
                    <a:pt x="656" y="822"/>
                    <a:pt x="822" y="596"/>
                    <a:pt x="810" y="346"/>
                  </a:cubicBezTo>
                  <a:cubicBezTo>
                    <a:pt x="787" y="173"/>
                    <a:pt x="619" y="0"/>
                    <a:pt x="4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865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89" name="Google Shape;1489;p40"/>
            <p:cNvSpPr/>
            <p:nvPr/>
          </p:nvSpPr>
          <p:spPr>
            <a:xfrm>
              <a:off x="3935975" y="681800"/>
              <a:ext cx="20225" cy="20650"/>
            </a:xfrm>
            <a:custGeom>
              <a:avLst/>
              <a:gdLst/>
              <a:ahLst/>
              <a:cxnLst/>
              <a:rect l="l" t="t" r="r" b="b"/>
              <a:pathLst>
                <a:path w="809" h="826" extrusionOk="0">
                  <a:moveTo>
                    <a:pt x="453" y="0"/>
                  </a:moveTo>
                  <a:cubicBezTo>
                    <a:pt x="437" y="0"/>
                    <a:pt x="421" y="2"/>
                    <a:pt x="405" y="4"/>
                  </a:cubicBezTo>
                  <a:cubicBezTo>
                    <a:pt x="179" y="28"/>
                    <a:pt x="1" y="254"/>
                    <a:pt x="12" y="492"/>
                  </a:cubicBezTo>
                  <a:cubicBezTo>
                    <a:pt x="12" y="671"/>
                    <a:pt x="179" y="826"/>
                    <a:pt x="358" y="826"/>
                  </a:cubicBezTo>
                  <a:cubicBezTo>
                    <a:pt x="584" y="826"/>
                    <a:pt x="774" y="612"/>
                    <a:pt x="786" y="373"/>
                  </a:cubicBezTo>
                  <a:cubicBezTo>
                    <a:pt x="808" y="187"/>
                    <a:pt x="638" y="0"/>
                    <a:pt x="4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865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2669" y="2162492"/>
            <a:ext cx="10024995" cy="2379028"/>
          </a:xfrm>
          <a:prstGeom prst="rect">
            <a:avLst/>
          </a:prstGeom>
        </p:spPr>
      </p:pic>
      <p:sp>
        <p:nvSpPr>
          <p:cNvPr id="8" name="Rectangle: Rounded Corners 7"/>
          <p:cNvSpPr/>
          <p:nvPr/>
        </p:nvSpPr>
        <p:spPr>
          <a:xfrm>
            <a:off x="1391920" y="3962400"/>
            <a:ext cx="5222240" cy="508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/>
          <p:cNvSpPr/>
          <p:nvPr/>
        </p:nvSpPr>
        <p:spPr>
          <a:xfrm>
            <a:off x="7142480" y="4013200"/>
            <a:ext cx="3840480" cy="508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3" grpId="0"/>
      <p:bldP spid="8" grpId="0" bldLvl="0" animBg="1"/>
      <p:bldP spid="9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96516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>
              <a:buClr>
                <a:srgbClr val="000000"/>
              </a:buClr>
            </a:pPr>
            <a:endParaRPr lang="en-US" sz="1865" kern="0">
              <a:solidFill>
                <a:srgbClr val="F7A9BD"/>
              </a:solidFill>
              <a:latin typeface="Arial" panose="020B0604020202020204"/>
              <a:sym typeface="Arial" panose="020B0604020202020204"/>
            </a:endParaRPr>
          </a:p>
        </p:txBody>
      </p:sp>
      <p:grpSp>
        <p:nvGrpSpPr>
          <p:cNvPr id="1484" name="Google Shape;1484;p40"/>
          <p:cNvGrpSpPr/>
          <p:nvPr/>
        </p:nvGrpSpPr>
        <p:grpSpPr>
          <a:xfrm rot="-899952">
            <a:off x="11450841" y="1440268"/>
            <a:ext cx="869111" cy="896773"/>
            <a:chOff x="3776725" y="489400"/>
            <a:chExt cx="484625" cy="500050"/>
          </a:xfrm>
        </p:grpSpPr>
        <p:sp>
          <p:nvSpPr>
            <p:cNvPr id="1485" name="Google Shape;1485;p40"/>
            <p:cNvSpPr/>
            <p:nvPr/>
          </p:nvSpPr>
          <p:spPr>
            <a:xfrm>
              <a:off x="3776725" y="489400"/>
              <a:ext cx="484625" cy="500050"/>
            </a:xfrm>
            <a:custGeom>
              <a:avLst/>
              <a:gdLst/>
              <a:ahLst/>
              <a:cxnLst/>
              <a:rect l="l" t="t" r="r" b="b"/>
              <a:pathLst>
                <a:path w="19385" h="20002" extrusionOk="0">
                  <a:moveTo>
                    <a:pt x="11855" y="731"/>
                  </a:moveTo>
                  <a:cubicBezTo>
                    <a:pt x="12207" y="731"/>
                    <a:pt x="12466" y="958"/>
                    <a:pt x="12669" y="1414"/>
                  </a:cubicBezTo>
                  <a:cubicBezTo>
                    <a:pt x="12978" y="2092"/>
                    <a:pt x="13062" y="2819"/>
                    <a:pt x="13145" y="3533"/>
                  </a:cubicBezTo>
                  <a:cubicBezTo>
                    <a:pt x="13217" y="4212"/>
                    <a:pt x="13240" y="4914"/>
                    <a:pt x="13324" y="5617"/>
                  </a:cubicBezTo>
                  <a:cubicBezTo>
                    <a:pt x="13359" y="6033"/>
                    <a:pt x="13479" y="6438"/>
                    <a:pt x="13562" y="6831"/>
                  </a:cubicBezTo>
                  <a:cubicBezTo>
                    <a:pt x="13645" y="7296"/>
                    <a:pt x="13943" y="7569"/>
                    <a:pt x="14348" y="7724"/>
                  </a:cubicBezTo>
                  <a:cubicBezTo>
                    <a:pt x="14836" y="7938"/>
                    <a:pt x="15360" y="8117"/>
                    <a:pt x="15848" y="8343"/>
                  </a:cubicBezTo>
                  <a:cubicBezTo>
                    <a:pt x="16360" y="8558"/>
                    <a:pt x="16848" y="8772"/>
                    <a:pt x="17324" y="9034"/>
                  </a:cubicBezTo>
                  <a:cubicBezTo>
                    <a:pt x="17765" y="9272"/>
                    <a:pt x="18146" y="9605"/>
                    <a:pt x="18110" y="10189"/>
                  </a:cubicBezTo>
                  <a:cubicBezTo>
                    <a:pt x="18086" y="10760"/>
                    <a:pt x="17741" y="11141"/>
                    <a:pt x="17229" y="11356"/>
                  </a:cubicBezTo>
                  <a:cubicBezTo>
                    <a:pt x="16836" y="11534"/>
                    <a:pt x="16431" y="11701"/>
                    <a:pt x="16015" y="11856"/>
                  </a:cubicBezTo>
                  <a:lnTo>
                    <a:pt x="14098" y="12475"/>
                  </a:lnTo>
                  <a:cubicBezTo>
                    <a:pt x="13824" y="12582"/>
                    <a:pt x="13562" y="12665"/>
                    <a:pt x="13300" y="12784"/>
                  </a:cubicBezTo>
                  <a:cubicBezTo>
                    <a:pt x="12871" y="12987"/>
                    <a:pt x="12586" y="13296"/>
                    <a:pt x="12502" y="13772"/>
                  </a:cubicBezTo>
                  <a:cubicBezTo>
                    <a:pt x="12371" y="14487"/>
                    <a:pt x="12252" y="15201"/>
                    <a:pt x="12086" y="15904"/>
                  </a:cubicBezTo>
                  <a:cubicBezTo>
                    <a:pt x="11931" y="16511"/>
                    <a:pt x="11788" y="17106"/>
                    <a:pt x="11597" y="17702"/>
                  </a:cubicBezTo>
                  <a:cubicBezTo>
                    <a:pt x="11431" y="18225"/>
                    <a:pt x="11097" y="18666"/>
                    <a:pt x="10657" y="18987"/>
                  </a:cubicBezTo>
                  <a:cubicBezTo>
                    <a:pt x="10463" y="19137"/>
                    <a:pt x="10292" y="19212"/>
                    <a:pt x="10126" y="19212"/>
                  </a:cubicBezTo>
                  <a:cubicBezTo>
                    <a:pt x="9936" y="19212"/>
                    <a:pt x="9753" y="19113"/>
                    <a:pt x="9549" y="18916"/>
                  </a:cubicBezTo>
                  <a:cubicBezTo>
                    <a:pt x="9395" y="18749"/>
                    <a:pt x="9252" y="18559"/>
                    <a:pt x="9121" y="18368"/>
                  </a:cubicBezTo>
                  <a:cubicBezTo>
                    <a:pt x="8657" y="17702"/>
                    <a:pt x="8383" y="16951"/>
                    <a:pt x="8109" y="16201"/>
                  </a:cubicBezTo>
                  <a:cubicBezTo>
                    <a:pt x="7918" y="15630"/>
                    <a:pt x="7728" y="15058"/>
                    <a:pt x="7502" y="14511"/>
                  </a:cubicBezTo>
                  <a:cubicBezTo>
                    <a:pt x="7332" y="14099"/>
                    <a:pt x="7115" y="13916"/>
                    <a:pt x="6775" y="13916"/>
                  </a:cubicBezTo>
                  <a:cubicBezTo>
                    <a:pt x="6663" y="13916"/>
                    <a:pt x="6537" y="13936"/>
                    <a:pt x="6394" y="13975"/>
                  </a:cubicBezTo>
                  <a:cubicBezTo>
                    <a:pt x="6001" y="14094"/>
                    <a:pt x="5620" y="14273"/>
                    <a:pt x="5239" y="14427"/>
                  </a:cubicBezTo>
                  <a:cubicBezTo>
                    <a:pt x="4596" y="14677"/>
                    <a:pt x="3942" y="14927"/>
                    <a:pt x="3287" y="15166"/>
                  </a:cubicBezTo>
                  <a:cubicBezTo>
                    <a:pt x="2938" y="15293"/>
                    <a:pt x="2571" y="15342"/>
                    <a:pt x="2199" y="15342"/>
                  </a:cubicBezTo>
                  <a:cubicBezTo>
                    <a:pt x="2050" y="15342"/>
                    <a:pt x="1901" y="15334"/>
                    <a:pt x="1751" y="15320"/>
                  </a:cubicBezTo>
                  <a:cubicBezTo>
                    <a:pt x="1179" y="15273"/>
                    <a:pt x="882" y="14963"/>
                    <a:pt x="822" y="14380"/>
                  </a:cubicBezTo>
                  <a:cubicBezTo>
                    <a:pt x="763" y="13796"/>
                    <a:pt x="870" y="13237"/>
                    <a:pt x="1060" y="12701"/>
                  </a:cubicBezTo>
                  <a:cubicBezTo>
                    <a:pt x="1489" y="11534"/>
                    <a:pt x="1941" y="10379"/>
                    <a:pt x="2620" y="9331"/>
                  </a:cubicBezTo>
                  <a:cubicBezTo>
                    <a:pt x="2715" y="9189"/>
                    <a:pt x="2799" y="9022"/>
                    <a:pt x="2870" y="8855"/>
                  </a:cubicBezTo>
                  <a:cubicBezTo>
                    <a:pt x="3084" y="8439"/>
                    <a:pt x="3049" y="8058"/>
                    <a:pt x="2787" y="7688"/>
                  </a:cubicBezTo>
                  <a:cubicBezTo>
                    <a:pt x="2549" y="7355"/>
                    <a:pt x="2275" y="7034"/>
                    <a:pt x="2072" y="6676"/>
                  </a:cubicBezTo>
                  <a:cubicBezTo>
                    <a:pt x="1894" y="6379"/>
                    <a:pt x="1703" y="6045"/>
                    <a:pt x="1608" y="5700"/>
                  </a:cubicBezTo>
                  <a:cubicBezTo>
                    <a:pt x="1358" y="4795"/>
                    <a:pt x="1799" y="4093"/>
                    <a:pt x="2715" y="3902"/>
                  </a:cubicBezTo>
                  <a:cubicBezTo>
                    <a:pt x="2965" y="3855"/>
                    <a:pt x="3227" y="3855"/>
                    <a:pt x="3311" y="3855"/>
                  </a:cubicBezTo>
                  <a:cubicBezTo>
                    <a:pt x="4358" y="3855"/>
                    <a:pt x="5180" y="4093"/>
                    <a:pt x="5966" y="4248"/>
                  </a:cubicBezTo>
                  <a:cubicBezTo>
                    <a:pt x="6144" y="4271"/>
                    <a:pt x="6323" y="4319"/>
                    <a:pt x="6490" y="4378"/>
                  </a:cubicBezTo>
                  <a:cubicBezTo>
                    <a:pt x="6698" y="4458"/>
                    <a:pt x="6890" y="4498"/>
                    <a:pt x="7069" y="4498"/>
                  </a:cubicBezTo>
                  <a:cubicBezTo>
                    <a:pt x="7502" y="4498"/>
                    <a:pt x="7853" y="4266"/>
                    <a:pt x="8156" y="3819"/>
                  </a:cubicBezTo>
                  <a:cubicBezTo>
                    <a:pt x="8692" y="3021"/>
                    <a:pt x="9359" y="2331"/>
                    <a:pt x="10085" y="1700"/>
                  </a:cubicBezTo>
                  <a:cubicBezTo>
                    <a:pt x="10442" y="1390"/>
                    <a:pt x="10859" y="1092"/>
                    <a:pt x="11300" y="878"/>
                  </a:cubicBezTo>
                  <a:cubicBezTo>
                    <a:pt x="11507" y="780"/>
                    <a:pt x="11691" y="731"/>
                    <a:pt x="11855" y="731"/>
                  </a:cubicBezTo>
                  <a:close/>
                  <a:moveTo>
                    <a:pt x="11952" y="1"/>
                  </a:moveTo>
                  <a:cubicBezTo>
                    <a:pt x="11727" y="1"/>
                    <a:pt x="11487" y="51"/>
                    <a:pt x="11240" y="152"/>
                  </a:cubicBezTo>
                  <a:cubicBezTo>
                    <a:pt x="10550" y="414"/>
                    <a:pt x="9954" y="830"/>
                    <a:pt x="9454" y="1354"/>
                  </a:cubicBezTo>
                  <a:cubicBezTo>
                    <a:pt x="8871" y="1938"/>
                    <a:pt x="8335" y="2581"/>
                    <a:pt x="7787" y="3188"/>
                  </a:cubicBezTo>
                  <a:cubicBezTo>
                    <a:pt x="7597" y="3402"/>
                    <a:pt x="7466" y="3676"/>
                    <a:pt x="7192" y="3759"/>
                  </a:cubicBezTo>
                  <a:cubicBezTo>
                    <a:pt x="6442" y="3593"/>
                    <a:pt x="5716" y="3402"/>
                    <a:pt x="4989" y="3259"/>
                  </a:cubicBezTo>
                  <a:cubicBezTo>
                    <a:pt x="4470" y="3162"/>
                    <a:pt x="3952" y="3076"/>
                    <a:pt x="3425" y="3076"/>
                  </a:cubicBezTo>
                  <a:cubicBezTo>
                    <a:pt x="3178" y="3076"/>
                    <a:pt x="2930" y="3095"/>
                    <a:pt x="2680" y="3140"/>
                  </a:cubicBezTo>
                  <a:cubicBezTo>
                    <a:pt x="1406" y="3378"/>
                    <a:pt x="298" y="4617"/>
                    <a:pt x="1048" y="6260"/>
                  </a:cubicBezTo>
                  <a:cubicBezTo>
                    <a:pt x="1263" y="6748"/>
                    <a:pt x="1596" y="7188"/>
                    <a:pt x="1882" y="7653"/>
                  </a:cubicBezTo>
                  <a:cubicBezTo>
                    <a:pt x="2025" y="7891"/>
                    <a:pt x="2191" y="8117"/>
                    <a:pt x="2322" y="8308"/>
                  </a:cubicBezTo>
                  <a:cubicBezTo>
                    <a:pt x="1918" y="9129"/>
                    <a:pt x="1513" y="9843"/>
                    <a:pt x="1179" y="10605"/>
                  </a:cubicBezTo>
                  <a:cubicBezTo>
                    <a:pt x="834" y="11379"/>
                    <a:pt x="525" y="12177"/>
                    <a:pt x="251" y="12987"/>
                  </a:cubicBezTo>
                  <a:cubicBezTo>
                    <a:pt x="60" y="13558"/>
                    <a:pt x="1" y="14189"/>
                    <a:pt x="144" y="14808"/>
                  </a:cubicBezTo>
                  <a:cubicBezTo>
                    <a:pt x="286" y="15368"/>
                    <a:pt x="596" y="15749"/>
                    <a:pt x="1120" y="15939"/>
                  </a:cubicBezTo>
                  <a:cubicBezTo>
                    <a:pt x="1374" y="16039"/>
                    <a:pt x="1679" y="16107"/>
                    <a:pt x="1959" y="16107"/>
                  </a:cubicBezTo>
                  <a:cubicBezTo>
                    <a:pt x="1981" y="16107"/>
                    <a:pt x="2003" y="16107"/>
                    <a:pt x="2025" y="16106"/>
                  </a:cubicBezTo>
                  <a:cubicBezTo>
                    <a:pt x="2561" y="16082"/>
                    <a:pt x="3108" y="16023"/>
                    <a:pt x="3620" y="15856"/>
                  </a:cubicBezTo>
                  <a:cubicBezTo>
                    <a:pt x="4335" y="15642"/>
                    <a:pt x="5013" y="15320"/>
                    <a:pt x="5716" y="15046"/>
                  </a:cubicBezTo>
                  <a:cubicBezTo>
                    <a:pt x="6031" y="14923"/>
                    <a:pt x="6325" y="14735"/>
                    <a:pt x="6778" y="14735"/>
                  </a:cubicBezTo>
                  <a:cubicBezTo>
                    <a:pt x="6805" y="14735"/>
                    <a:pt x="6831" y="14736"/>
                    <a:pt x="6859" y="14737"/>
                  </a:cubicBezTo>
                  <a:cubicBezTo>
                    <a:pt x="6954" y="15011"/>
                    <a:pt x="7037" y="15273"/>
                    <a:pt x="7156" y="15523"/>
                  </a:cubicBezTo>
                  <a:cubicBezTo>
                    <a:pt x="7454" y="16356"/>
                    <a:pt x="7740" y="17190"/>
                    <a:pt x="8085" y="17999"/>
                  </a:cubicBezTo>
                  <a:cubicBezTo>
                    <a:pt x="8335" y="18559"/>
                    <a:pt x="8680" y="19083"/>
                    <a:pt x="9145" y="19511"/>
                  </a:cubicBezTo>
                  <a:cubicBezTo>
                    <a:pt x="9493" y="19840"/>
                    <a:pt x="9824" y="20001"/>
                    <a:pt x="10161" y="20001"/>
                  </a:cubicBezTo>
                  <a:cubicBezTo>
                    <a:pt x="10459" y="20001"/>
                    <a:pt x="10762" y="19876"/>
                    <a:pt x="11085" y="19630"/>
                  </a:cubicBezTo>
                  <a:cubicBezTo>
                    <a:pt x="11681" y="19190"/>
                    <a:pt x="12086" y="18606"/>
                    <a:pt x="12359" y="17904"/>
                  </a:cubicBezTo>
                  <a:cubicBezTo>
                    <a:pt x="12752" y="16832"/>
                    <a:pt x="12967" y="15713"/>
                    <a:pt x="13109" y="14582"/>
                  </a:cubicBezTo>
                  <a:cubicBezTo>
                    <a:pt x="13252" y="13558"/>
                    <a:pt x="13264" y="13534"/>
                    <a:pt x="14264" y="13201"/>
                  </a:cubicBezTo>
                  <a:cubicBezTo>
                    <a:pt x="14895" y="12999"/>
                    <a:pt x="15538" y="12820"/>
                    <a:pt x="16181" y="12594"/>
                  </a:cubicBezTo>
                  <a:cubicBezTo>
                    <a:pt x="16717" y="12403"/>
                    <a:pt x="17241" y="12201"/>
                    <a:pt x="17753" y="11975"/>
                  </a:cubicBezTo>
                  <a:cubicBezTo>
                    <a:pt x="19110" y="11356"/>
                    <a:pt x="19384" y="9439"/>
                    <a:pt x="17991" y="8558"/>
                  </a:cubicBezTo>
                  <a:cubicBezTo>
                    <a:pt x="17479" y="8236"/>
                    <a:pt x="16908" y="7962"/>
                    <a:pt x="16348" y="7712"/>
                  </a:cubicBezTo>
                  <a:cubicBezTo>
                    <a:pt x="15884" y="7498"/>
                    <a:pt x="15395" y="7307"/>
                    <a:pt x="14895" y="7165"/>
                  </a:cubicBezTo>
                  <a:cubicBezTo>
                    <a:pt x="14419" y="7010"/>
                    <a:pt x="14229" y="6700"/>
                    <a:pt x="14181" y="6248"/>
                  </a:cubicBezTo>
                  <a:cubicBezTo>
                    <a:pt x="14121" y="5795"/>
                    <a:pt x="14086" y="5331"/>
                    <a:pt x="14038" y="4867"/>
                  </a:cubicBezTo>
                  <a:cubicBezTo>
                    <a:pt x="13979" y="4164"/>
                    <a:pt x="13931" y="3486"/>
                    <a:pt x="13860" y="2783"/>
                  </a:cubicBezTo>
                  <a:cubicBezTo>
                    <a:pt x="13788" y="2116"/>
                    <a:pt x="13621" y="1461"/>
                    <a:pt x="13276" y="866"/>
                  </a:cubicBezTo>
                  <a:cubicBezTo>
                    <a:pt x="12964" y="293"/>
                    <a:pt x="12498" y="1"/>
                    <a:pt x="119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86" name="Google Shape;1486;p40"/>
            <p:cNvSpPr/>
            <p:nvPr/>
          </p:nvSpPr>
          <p:spPr>
            <a:xfrm>
              <a:off x="3795775" y="507650"/>
              <a:ext cx="434600" cy="462050"/>
            </a:xfrm>
            <a:custGeom>
              <a:avLst/>
              <a:gdLst/>
              <a:ahLst/>
              <a:cxnLst/>
              <a:rect l="l" t="t" r="r" b="b"/>
              <a:pathLst>
                <a:path w="17384" h="18482" extrusionOk="0">
                  <a:moveTo>
                    <a:pt x="11093" y="1"/>
                  </a:moveTo>
                  <a:cubicBezTo>
                    <a:pt x="10929" y="1"/>
                    <a:pt x="10745" y="50"/>
                    <a:pt x="10538" y="148"/>
                  </a:cubicBezTo>
                  <a:cubicBezTo>
                    <a:pt x="10097" y="362"/>
                    <a:pt x="9680" y="660"/>
                    <a:pt x="9323" y="970"/>
                  </a:cubicBezTo>
                  <a:cubicBezTo>
                    <a:pt x="8597" y="1601"/>
                    <a:pt x="7930" y="2291"/>
                    <a:pt x="7394" y="3089"/>
                  </a:cubicBezTo>
                  <a:cubicBezTo>
                    <a:pt x="7091" y="3536"/>
                    <a:pt x="6740" y="3768"/>
                    <a:pt x="6307" y="3768"/>
                  </a:cubicBezTo>
                  <a:cubicBezTo>
                    <a:pt x="6128" y="3768"/>
                    <a:pt x="5936" y="3728"/>
                    <a:pt x="5728" y="3648"/>
                  </a:cubicBezTo>
                  <a:cubicBezTo>
                    <a:pt x="5561" y="3589"/>
                    <a:pt x="5382" y="3541"/>
                    <a:pt x="5204" y="3518"/>
                  </a:cubicBezTo>
                  <a:cubicBezTo>
                    <a:pt x="4418" y="3363"/>
                    <a:pt x="3596" y="3125"/>
                    <a:pt x="2549" y="3125"/>
                  </a:cubicBezTo>
                  <a:cubicBezTo>
                    <a:pt x="2465" y="3125"/>
                    <a:pt x="2203" y="3125"/>
                    <a:pt x="1953" y="3172"/>
                  </a:cubicBezTo>
                  <a:cubicBezTo>
                    <a:pt x="1037" y="3363"/>
                    <a:pt x="596" y="4065"/>
                    <a:pt x="846" y="4970"/>
                  </a:cubicBezTo>
                  <a:cubicBezTo>
                    <a:pt x="941" y="5315"/>
                    <a:pt x="1132" y="5649"/>
                    <a:pt x="1310" y="5946"/>
                  </a:cubicBezTo>
                  <a:cubicBezTo>
                    <a:pt x="1513" y="6304"/>
                    <a:pt x="1787" y="6625"/>
                    <a:pt x="2025" y="6958"/>
                  </a:cubicBezTo>
                  <a:cubicBezTo>
                    <a:pt x="2287" y="7328"/>
                    <a:pt x="2322" y="7709"/>
                    <a:pt x="2108" y="8125"/>
                  </a:cubicBezTo>
                  <a:cubicBezTo>
                    <a:pt x="2037" y="8292"/>
                    <a:pt x="1953" y="8459"/>
                    <a:pt x="1858" y="8601"/>
                  </a:cubicBezTo>
                  <a:cubicBezTo>
                    <a:pt x="1179" y="9649"/>
                    <a:pt x="727" y="10804"/>
                    <a:pt x="298" y="11971"/>
                  </a:cubicBezTo>
                  <a:cubicBezTo>
                    <a:pt x="108" y="12507"/>
                    <a:pt x="1" y="13066"/>
                    <a:pt x="60" y="13650"/>
                  </a:cubicBezTo>
                  <a:cubicBezTo>
                    <a:pt x="120" y="14233"/>
                    <a:pt x="417" y="14543"/>
                    <a:pt x="989" y="14590"/>
                  </a:cubicBezTo>
                  <a:cubicBezTo>
                    <a:pt x="1139" y="14604"/>
                    <a:pt x="1288" y="14612"/>
                    <a:pt x="1437" y="14612"/>
                  </a:cubicBezTo>
                  <a:cubicBezTo>
                    <a:pt x="1809" y="14612"/>
                    <a:pt x="2176" y="14563"/>
                    <a:pt x="2525" y="14436"/>
                  </a:cubicBezTo>
                  <a:cubicBezTo>
                    <a:pt x="3180" y="14197"/>
                    <a:pt x="3834" y="13947"/>
                    <a:pt x="4477" y="13697"/>
                  </a:cubicBezTo>
                  <a:cubicBezTo>
                    <a:pt x="4858" y="13543"/>
                    <a:pt x="5239" y="13364"/>
                    <a:pt x="5632" y="13245"/>
                  </a:cubicBezTo>
                  <a:cubicBezTo>
                    <a:pt x="5775" y="13206"/>
                    <a:pt x="5901" y="13186"/>
                    <a:pt x="6013" y="13186"/>
                  </a:cubicBezTo>
                  <a:cubicBezTo>
                    <a:pt x="6353" y="13186"/>
                    <a:pt x="6570" y="13369"/>
                    <a:pt x="6740" y="13781"/>
                  </a:cubicBezTo>
                  <a:cubicBezTo>
                    <a:pt x="6966" y="14328"/>
                    <a:pt x="7156" y="14900"/>
                    <a:pt x="7347" y="15471"/>
                  </a:cubicBezTo>
                  <a:cubicBezTo>
                    <a:pt x="7621" y="16221"/>
                    <a:pt x="7895" y="16972"/>
                    <a:pt x="8359" y="17638"/>
                  </a:cubicBezTo>
                  <a:cubicBezTo>
                    <a:pt x="8490" y="17829"/>
                    <a:pt x="8633" y="18019"/>
                    <a:pt x="8787" y="18186"/>
                  </a:cubicBezTo>
                  <a:cubicBezTo>
                    <a:pt x="8991" y="18383"/>
                    <a:pt x="9174" y="18482"/>
                    <a:pt x="9364" y="18482"/>
                  </a:cubicBezTo>
                  <a:cubicBezTo>
                    <a:pt x="9530" y="18482"/>
                    <a:pt x="9701" y="18407"/>
                    <a:pt x="9895" y="18257"/>
                  </a:cubicBezTo>
                  <a:cubicBezTo>
                    <a:pt x="10335" y="17936"/>
                    <a:pt x="10669" y="17495"/>
                    <a:pt x="10835" y="16972"/>
                  </a:cubicBezTo>
                  <a:cubicBezTo>
                    <a:pt x="11026" y="16376"/>
                    <a:pt x="11169" y="15781"/>
                    <a:pt x="11324" y="15174"/>
                  </a:cubicBezTo>
                  <a:cubicBezTo>
                    <a:pt x="11490" y="14471"/>
                    <a:pt x="11609" y="13757"/>
                    <a:pt x="11740" y="13042"/>
                  </a:cubicBezTo>
                  <a:cubicBezTo>
                    <a:pt x="11824" y="12566"/>
                    <a:pt x="12109" y="12257"/>
                    <a:pt x="12538" y="12054"/>
                  </a:cubicBezTo>
                  <a:cubicBezTo>
                    <a:pt x="12800" y="11935"/>
                    <a:pt x="13062" y="11852"/>
                    <a:pt x="13336" y="11745"/>
                  </a:cubicBezTo>
                  <a:lnTo>
                    <a:pt x="15253" y="11126"/>
                  </a:lnTo>
                  <a:cubicBezTo>
                    <a:pt x="15669" y="10971"/>
                    <a:pt x="16074" y="10804"/>
                    <a:pt x="16467" y="10626"/>
                  </a:cubicBezTo>
                  <a:cubicBezTo>
                    <a:pt x="16979" y="10411"/>
                    <a:pt x="17324" y="10030"/>
                    <a:pt x="17348" y="9459"/>
                  </a:cubicBezTo>
                  <a:cubicBezTo>
                    <a:pt x="17384" y="8875"/>
                    <a:pt x="17003" y="8542"/>
                    <a:pt x="16562" y="8304"/>
                  </a:cubicBezTo>
                  <a:cubicBezTo>
                    <a:pt x="16086" y="8042"/>
                    <a:pt x="15598" y="7828"/>
                    <a:pt x="15086" y="7613"/>
                  </a:cubicBezTo>
                  <a:cubicBezTo>
                    <a:pt x="14598" y="7387"/>
                    <a:pt x="14074" y="7208"/>
                    <a:pt x="13586" y="6994"/>
                  </a:cubicBezTo>
                  <a:cubicBezTo>
                    <a:pt x="13181" y="6839"/>
                    <a:pt x="12883" y="6566"/>
                    <a:pt x="12800" y="6101"/>
                  </a:cubicBezTo>
                  <a:cubicBezTo>
                    <a:pt x="12717" y="5708"/>
                    <a:pt x="12597" y="5303"/>
                    <a:pt x="12562" y="4887"/>
                  </a:cubicBezTo>
                  <a:cubicBezTo>
                    <a:pt x="12478" y="4184"/>
                    <a:pt x="12455" y="3482"/>
                    <a:pt x="12383" y="2803"/>
                  </a:cubicBezTo>
                  <a:cubicBezTo>
                    <a:pt x="12300" y="2089"/>
                    <a:pt x="12216" y="1362"/>
                    <a:pt x="11907" y="684"/>
                  </a:cubicBezTo>
                  <a:cubicBezTo>
                    <a:pt x="11704" y="228"/>
                    <a:pt x="11445" y="1"/>
                    <a:pt x="1109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87" name="Google Shape;1487;p40"/>
            <p:cNvSpPr/>
            <p:nvPr/>
          </p:nvSpPr>
          <p:spPr>
            <a:xfrm>
              <a:off x="3921100" y="741925"/>
              <a:ext cx="110450" cy="53825"/>
            </a:xfrm>
            <a:custGeom>
              <a:avLst/>
              <a:gdLst/>
              <a:ahLst/>
              <a:cxnLst/>
              <a:rect l="l" t="t" r="r" b="b"/>
              <a:pathLst>
                <a:path w="4418" h="2153" extrusionOk="0">
                  <a:moveTo>
                    <a:pt x="368" y="0"/>
                  </a:moveTo>
                  <a:cubicBezTo>
                    <a:pt x="294" y="0"/>
                    <a:pt x="226" y="29"/>
                    <a:pt x="167" y="88"/>
                  </a:cubicBezTo>
                  <a:cubicBezTo>
                    <a:pt x="36" y="219"/>
                    <a:pt x="0" y="421"/>
                    <a:pt x="131" y="647"/>
                  </a:cubicBezTo>
                  <a:cubicBezTo>
                    <a:pt x="191" y="754"/>
                    <a:pt x="274" y="862"/>
                    <a:pt x="357" y="957"/>
                  </a:cubicBezTo>
                  <a:cubicBezTo>
                    <a:pt x="1012" y="1719"/>
                    <a:pt x="1846" y="2124"/>
                    <a:pt x="2834" y="2147"/>
                  </a:cubicBezTo>
                  <a:cubicBezTo>
                    <a:pt x="2897" y="2147"/>
                    <a:pt x="2959" y="2152"/>
                    <a:pt x="3016" y="2152"/>
                  </a:cubicBezTo>
                  <a:cubicBezTo>
                    <a:pt x="3088" y="2152"/>
                    <a:pt x="3155" y="2145"/>
                    <a:pt x="3215" y="2112"/>
                  </a:cubicBezTo>
                  <a:cubicBezTo>
                    <a:pt x="3524" y="2005"/>
                    <a:pt x="3846" y="1897"/>
                    <a:pt x="4144" y="1755"/>
                  </a:cubicBezTo>
                  <a:cubicBezTo>
                    <a:pt x="4298" y="1671"/>
                    <a:pt x="4417" y="1481"/>
                    <a:pt x="4286" y="1302"/>
                  </a:cubicBezTo>
                  <a:cubicBezTo>
                    <a:pt x="4215" y="1195"/>
                    <a:pt x="4036" y="1159"/>
                    <a:pt x="3905" y="1135"/>
                  </a:cubicBezTo>
                  <a:cubicBezTo>
                    <a:pt x="3896" y="1135"/>
                    <a:pt x="3887" y="1134"/>
                    <a:pt x="3878" y="1134"/>
                  </a:cubicBezTo>
                  <a:cubicBezTo>
                    <a:pt x="3765" y="1134"/>
                    <a:pt x="3635" y="1198"/>
                    <a:pt x="3524" y="1231"/>
                  </a:cubicBezTo>
                  <a:cubicBezTo>
                    <a:pt x="3271" y="1296"/>
                    <a:pt x="3026" y="1329"/>
                    <a:pt x="2790" y="1329"/>
                  </a:cubicBezTo>
                  <a:cubicBezTo>
                    <a:pt x="2118" y="1329"/>
                    <a:pt x="1520" y="1063"/>
                    <a:pt x="1000" y="516"/>
                  </a:cubicBezTo>
                  <a:cubicBezTo>
                    <a:pt x="893" y="409"/>
                    <a:pt x="810" y="278"/>
                    <a:pt x="703" y="171"/>
                  </a:cubicBezTo>
                  <a:cubicBezTo>
                    <a:pt x="591" y="59"/>
                    <a:pt x="474" y="0"/>
                    <a:pt x="3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88" name="Google Shape;1488;p40"/>
            <p:cNvSpPr/>
            <p:nvPr/>
          </p:nvSpPr>
          <p:spPr>
            <a:xfrm>
              <a:off x="4043125" y="721175"/>
              <a:ext cx="20575" cy="21825"/>
            </a:xfrm>
            <a:custGeom>
              <a:avLst/>
              <a:gdLst/>
              <a:ahLst/>
              <a:cxnLst/>
              <a:rect l="l" t="t" r="r" b="b"/>
              <a:pathLst>
                <a:path w="823" h="873" extrusionOk="0">
                  <a:moveTo>
                    <a:pt x="468" y="0"/>
                  </a:moveTo>
                  <a:cubicBezTo>
                    <a:pt x="463" y="0"/>
                    <a:pt x="458" y="1"/>
                    <a:pt x="453" y="1"/>
                  </a:cubicBezTo>
                  <a:cubicBezTo>
                    <a:pt x="191" y="25"/>
                    <a:pt x="1" y="287"/>
                    <a:pt x="48" y="572"/>
                  </a:cubicBezTo>
                  <a:cubicBezTo>
                    <a:pt x="70" y="738"/>
                    <a:pt x="225" y="873"/>
                    <a:pt x="390" y="873"/>
                  </a:cubicBezTo>
                  <a:cubicBezTo>
                    <a:pt x="403" y="873"/>
                    <a:pt x="416" y="872"/>
                    <a:pt x="429" y="870"/>
                  </a:cubicBezTo>
                  <a:cubicBezTo>
                    <a:pt x="656" y="822"/>
                    <a:pt x="822" y="596"/>
                    <a:pt x="810" y="346"/>
                  </a:cubicBezTo>
                  <a:cubicBezTo>
                    <a:pt x="787" y="173"/>
                    <a:pt x="619" y="0"/>
                    <a:pt x="4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89" name="Google Shape;1489;p40"/>
            <p:cNvSpPr/>
            <p:nvPr/>
          </p:nvSpPr>
          <p:spPr>
            <a:xfrm>
              <a:off x="3935975" y="681800"/>
              <a:ext cx="20225" cy="20650"/>
            </a:xfrm>
            <a:custGeom>
              <a:avLst/>
              <a:gdLst/>
              <a:ahLst/>
              <a:cxnLst/>
              <a:rect l="l" t="t" r="r" b="b"/>
              <a:pathLst>
                <a:path w="809" h="826" extrusionOk="0">
                  <a:moveTo>
                    <a:pt x="453" y="0"/>
                  </a:moveTo>
                  <a:cubicBezTo>
                    <a:pt x="437" y="0"/>
                    <a:pt x="421" y="2"/>
                    <a:pt x="405" y="4"/>
                  </a:cubicBezTo>
                  <a:cubicBezTo>
                    <a:pt x="179" y="28"/>
                    <a:pt x="1" y="254"/>
                    <a:pt x="12" y="492"/>
                  </a:cubicBezTo>
                  <a:cubicBezTo>
                    <a:pt x="12" y="671"/>
                    <a:pt x="179" y="826"/>
                    <a:pt x="358" y="826"/>
                  </a:cubicBezTo>
                  <a:cubicBezTo>
                    <a:pt x="584" y="826"/>
                    <a:pt x="774" y="612"/>
                    <a:pt x="786" y="373"/>
                  </a:cubicBezTo>
                  <a:cubicBezTo>
                    <a:pt x="808" y="187"/>
                    <a:pt x="638" y="0"/>
                    <a:pt x="4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4" name="Google Shape;258;p7"/>
          <p:cNvGrpSpPr/>
          <p:nvPr/>
        </p:nvGrpSpPr>
        <p:grpSpPr>
          <a:xfrm>
            <a:off x="-254400" y="1"/>
            <a:ext cx="12700800" cy="6264769"/>
            <a:chOff x="-142896" y="-80425"/>
            <a:chExt cx="9525600" cy="5304300"/>
          </a:xfrm>
        </p:grpSpPr>
        <p:cxnSp>
          <p:nvCxnSpPr>
            <p:cNvPr id="15" name="Google Shape;259;p7"/>
            <p:cNvCxnSpPr/>
            <p:nvPr/>
          </p:nvCxnSpPr>
          <p:spPr>
            <a:xfrm>
              <a:off x="-142896" y="5143500"/>
              <a:ext cx="95256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" name="Google Shape;260;p7"/>
            <p:cNvCxnSpPr/>
            <p:nvPr/>
          </p:nvCxnSpPr>
          <p:spPr>
            <a:xfrm>
              <a:off x="-142896" y="4114800"/>
              <a:ext cx="95256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" name="Google Shape;261;p7"/>
            <p:cNvCxnSpPr/>
            <p:nvPr/>
          </p:nvCxnSpPr>
          <p:spPr>
            <a:xfrm>
              <a:off x="-142896" y="3086100"/>
              <a:ext cx="95256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" name="Google Shape;262;p7"/>
            <p:cNvCxnSpPr/>
            <p:nvPr/>
          </p:nvCxnSpPr>
          <p:spPr>
            <a:xfrm>
              <a:off x="-142896" y="2057400"/>
              <a:ext cx="95256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" name="Google Shape;263;p7"/>
            <p:cNvCxnSpPr/>
            <p:nvPr/>
          </p:nvCxnSpPr>
          <p:spPr>
            <a:xfrm>
              <a:off x="-142896" y="1028700"/>
              <a:ext cx="95256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" name="Google Shape;264;p7"/>
            <p:cNvCxnSpPr/>
            <p:nvPr/>
          </p:nvCxnSpPr>
          <p:spPr>
            <a:xfrm>
              <a:off x="-142896" y="0"/>
              <a:ext cx="95256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" name="Google Shape;265;p7"/>
            <p:cNvCxnSpPr/>
            <p:nvPr/>
          </p:nvCxnSpPr>
          <p:spPr>
            <a:xfrm rot="-5400000">
              <a:off x="-2652150" y="2571725"/>
              <a:ext cx="53043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" name="Google Shape;266;p7"/>
            <p:cNvCxnSpPr/>
            <p:nvPr/>
          </p:nvCxnSpPr>
          <p:spPr>
            <a:xfrm rot="-5400000">
              <a:off x="-1636150" y="2571725"/>
              <a:ext cx="53043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" name="Google Shape;267;p7"/>
            <p:cNvCxnSpPr/>
            <p:nvPr/>
          </p:nvCxnSpPr>
          <p:spPr>
            <a:xfrm rot="-5400000">
              <a:off x="-620150" y="2571725"/>
              <a:ext cx="53043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" name="Google Shape;268;p7"/>
            <p:cNvCxnSpPr/>
            <p:nvPr/>
          </p:nvCxnSpPr>
          <p:spPr>
            <a:xfrm rot="-5400000">
              <a:off x="395850" y="2571725"/>
              <a:ext cx="53043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" name="Google Shape;269;p7"/>
            <p:cNvCxnSpPr/>
            <p:nvPr/>
          </p:nvCxnSpPr>
          <p:spPr>
            <a:xfrm rot="-5400000">
              <a:off x="1411850" y="2571725"/>
              <a:ext cx="53043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" name="Google Shape;270;p7"/>
            <p:cNvCxnSpPr/>
            <p:nvPr/>
          </p:nvCxnSpPr>
          <p:spPr>
            <a:xfrm rot="-5400000">
              <a:off x="2427850" y="2571725"/>
              <a:ext cx="53043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" name="Google Shape;271;p7"/>
            <p:cNvCxnSpPr/>
            <p:nvPr/>
          </p:nvCxnSpPr>
          <p:spPr>
            <a:xfrm rot="-5400000">
              <a:off x="3443850" y="2571725"/>
              <a:ext cx="53043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" name="Google Shape;272;p7"/>
            <p:cNvCxnSpPr/>
            <p:nvPr/>
          </p:nvCxnSpPr>
          <p:spPr>
            <a:xfrm rot="-5400000">
              <a:off x="4459850" y="2571725"/>
              <a:ext cx="53043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" name="Google Shape;273;p7"/>
            <p:cNvCxnSpPr/>
            <p:nvPr/>
          </p:nvCxnSpPr>
          <p:spPr>
            <a:xfrm rot="-5400000">
              <a:off x="5475850" y="2571725"/>
              <a:ext cx="53043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" name="Google Shape;274;p7"/>
            <p:cNvCxnSpPr/>
            <p:nvPr/>
          </p:nvCxnSpPr>
          <p:spPr>
            <a:xfrm rot="-5400000">
              <a:off x="6491850" y="2571725"/>
              <a:ext cx="53043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1" name="Google Shape;275;p7"/>
          <p:cNvSpPr/>
          <p:nvPr/>
        </p:nvSpPr>
        <p:spPr>
          <a:xfrm>
            <a:off x="553139" y="1889270"/>
            <a:ext cx="10864000" cy="4853503"/>
          </a:xfrm>
          <a:prstGeom prst="roundRect">
            <a:avLst>
              <a:gd name="adj" fmla="val 6471"/>
            </a:avLst>
          </a:prstGeom>
          <a:solidFill>
            <a:srgbClr val="FFFFFF"/>
          </a:solidFill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8565">
              <a:buClr>
                <a:srgbClr val="000000"/>
              </a:buClr>
            </a:pPr>
            <a:endParaRPr sz="1865" kern="0">
              <a:solidFill>
                <a:srgbClr val="000000"/>
              </a:solidFill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2" name="Google Shape;276;p7"/>
          <p:cNvSpPr/>
          <p:nvPr/>
        </p:nvSpPr>
        <p:spPr>
          <a:xfrm>
            <a:off x="306606" y="173331"/>
            <a:ext cx="11357068" cy="1086509"/>
          </a:xfrm>
          <a:prstGeom prst="roundRect">
            <a:avLst>
              <a:gd name="adj" fmla="val 50000"/>
            </a:avLst>
          </a:prstGeom>
          <a:solidFill>
            <a:srgbClr val="4285F4"/>
          </a:solidFill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8565">
              <a:buClr>
                <a:srgbClr val="000000"/>
              </a:buClr>
            </a:pPr>
            <a:endParaRPr sz="1865" kern="0">
              <a:solidFill>
                <a:srgbClr val="000000"/>
              </a:solidFill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483" name="Google Shape;1483;p40"/>
          <p:cNvSpPr txBox="1">
            <a:spLocks noGrp="1"/>
          </p:cNvSpPr>
          <p:nvPr>
            <p:ph type="title" idx="4294967295"/>
          </p:nvPr>
        </p:nvSpPr>
        <p:spPr>
          <a:xfrm>
            <a:off x="356240" y="0"/>
            <a:ext cx="10272000" cy="857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-GB" sz="6000" dirty="0">
                <a:solidFill>
                  <a:schemeClr val="accent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4. Viết</a:t>
            </a:r>
            <a:endParaRPr sz="6000" dirty="0">
              <a:solidFill>
                <a:schemeClr val="accent6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9261" b="92298" l="10000" r="90000">
                        <a14:foregroundMark x1="39866" y1="32318" x2="39866" y2="32318"/>
                        <a14:foregroundMark x1="48388" y1="9741" x2="55067" y2="9285"/>
                        <a14:foregroundMark x1="66699" y1="38964" x2="71152" y2="45130"/>
                        <a14:foregroundMark x1="63359" y1="39731" x2="70768" y2="38028"/>
                        <a14:foregroundMark x1="49635" y1="91363" x2="57447" y2="92298"/>
                        <a14:foregroundMark x1="57447" y1="92298" x2="61996" y2="9121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90885" y="2823585"/>
            <a:ext cx="5243833" cy="4195067"/>
          </a:xfrm>
          <a:prstGeom prst="rect">
            <a:avLst/>
          </a:prstGeom>
        </p:spPr>
      </p:pic>
      <p:sp>
        <p:nvSpPr>
          <p:cNvPr id="6" name="Speech Bubble: Rectangle with Corners Rounded 5"/>
          <p:cNvSpPr/>
          <p:nvPr/>
        </p:nvSpPr>
        <p:spPr>
          <a:xfrm>
            <a:off x="4643538" y="2242787"/>
            <a:ext cx="6268301" cy="2552733"/>
          </a:xfrm>
          <a:prstGeom prst="wedgeRoundRectCallout">
            <a:avLst>
              <a:gd name="adj1" fmla="val -62338"/>
              <a:gd name="adj2" fmla="val 20089"/>
              <a:gd name="adj3" fmla="val 16667"/>
            </a:avLst>
          </a:prstGeom>
          <a:solidFill>
            <a:schemeClr val="bg2"/>
          </a:solidFill>
          <a:ln>
            <a:solidFill>
              <a:schemeClr val="bg1">
                <a:lumMod val="1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1218565">
              <a:buClr>
                <a:srgbClr val="000000"/>
              </a:buClr>
            </a:pPr>
            <a:r>
              <a:rPr lang="vi-VN" sz="3600" kern="0" dirty="0">
                <a:solidFill>
                  <a:srgbClr val="F7A9BD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a. Tên tổ chức Đội của trường em.</a:t>
            </a:r>
            <a:endParaRPr lang="vi-VN" sz="3600" kern="0" dirty="0">
              <a:solidFill>
                <a:srgbClr val="F7A9BD">
                  <a:lumMod val="10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sym typeface="Arial" panose="020B0604020202020204"/>
            </a:endParaRPr>
          </a:p>
          <a:p>
            <a:pPr algn="just" defTabSz="1218565">
              <a:buClr>
                <a:srgbClr val="000000"/>
              </a:buClr>
            </a:pPr>
            <a:r>
              <a:rPr lang="vi-VN" sz="3600" kern="0" dirty="0">
                <a:solidFill>
                  <a:srgbClr val="F7A9BD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b. Tên một cơ quan hoặc tổ chức mà em biết.</a:t>
            </a:r>
            <a:endParaRPr lang="en-US" sz="3600" kern="0" dirty="0">
              <a:solidFill>
                <a:srgbClr val="F7A9BD">
                  <a:lumMod val="10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96516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defRPr/>
            </a:pPr>
            <a:endParaRPr kumimoji="0" lang="en-US" sz="1865" b="0" i="0" u="none" strike="noStrike" kern="0" cap="none" spc="0" normalizeH="0" baseline="0" noProof="0">
              <a:ln>
                <a:noFill/>
              </a:ln>
              <a:solidFill>
                <a:srgbClr val="F7A9BD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 panose="020B0604020202020204"/>
            </a:endParaRPr>
          </a:p>
        </p:txBody>
      </p:sp>
      <p:sp>
        <p:nvSpPr>
          <p:cNvPr id="31" name="Google Shape;275;p7"/>
          <p:cNvSpPr/>
          <p:nvPr/>
        </p:nvSpPr>
        <p:spPr>
          <a:xfrm>
            <a:off x="416560" y="842790"/>
            <a:ext cx="11338560" cy="5456410"/>
          </a:xfrm>
          <a:prstGeom prst="roundRect">
            <a:avLst>
              <a:gd name="adj" fmla="val 6471"/>
            </a:avLst>
          </a:prstGeom>
          <a:solidFill>
            <a:srgbClr val="FFFFFF"/>
          </a:solidFill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defRPr/>
            </a:pPr>
            <a:endParaRPr kumimoji="0" sz="1865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4783" b="90000" l="5889" r="92889">
                        <a14:foregroundMark x1="39444" y1="10543" x2="56889" y2="5652"/>
                        <a14:foregroundMark x1="56889" y1="5652" x2="59889" y2="6630"/>
                        <a14:foregroundMark x1="52556" y1="6413" x2="52778" y2="4783"/>
                        <a14:foregroundMark x1="42556" y1="60326" x2="54556" y2="55652"/>
                        <a14:foregroundMark x1="54556" y1="55652" x2="61222" y2="50652"/>
                        <a14:foregroundMark x1="5889" y1="74674" x2="22556" y2="58043"/>
                        <a14:foregroundMark x1="22556" y1="58043" x2="22556" y2="58043"/>
                        <a14:foregroundMark x1="90333" y1="67609" x2="92889" y2="72717"/>
                        <a14:foregroundMark x1="74111" y1="70326" x2="76667" y2="73152"/>
                        <a14:foregroundMark x1="50667" y1="25870" x2="55889" y2="28913"/>
                        <a14:foregroundMark x1="35667" y1="24022" x2="36667" y2="24022"/>
                        <a14:foregroundMark x1="41778" y1="20652" x2="39667" y2="2793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44903" y="966531"/>
            <a:ext cx="2703325" cy="2763400"/>
          </a:xfrm>
          <a:prstGeom prst="rect">
            <a:avLst/>
          </a:prstGeom>
        </p:spPr>
      </p:pic>
      <p:sp>
        <p:nvSpPr>
          <p:cNvPr id="3" name="Google Shape;276;p7"/>
          <p:cNvSpPr/>
          <p:nvPr/>
        </p:nvSpPr>
        <p:spPr>
          <a:xfrm>
            <a:off x="944880" y="1822525"/>
            <a:ext cx="7914640" cy="3562275"/>
          </a:xfrm>
          <a:prstGeom prst="roundRect">
            <a:avLst>
              <a:gd name="adj" fmla="val 24331"/>
            </a:avLst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8565">
              <a:buClr>
                <a:srgbClr val="000000"/>
              </a:buClr>
            </a:pPr>
            <a:r>
              <a:rPr lang="en-US" sz="3600" b="1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rPr>
              <a:t>- </a:t>
            </a:r>
            <a:r>
              <a:rPr lang="vi-VN" sz="3600" b="1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rPr>
              <a:t>Tên tổ chức Đội của trường em: </a:t>
            </a:r>
            <a:endParaRPr lang="en-US" sz="3600" b="1" kern="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/>
              <a:sym typeface="Arial" panose="020B0604020202020204"/>
            </a:endParaRPr>
          </a:p>
          <a:p>
            <a:pPr defTabSz="1218565">
              <a:buClr>
                <a:srgbClr val="000000"/>
              </a:buClr>
            </a:pPr>
            <a:r>
              <a:rPr lang="vi-VN" sz="3600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rPr>
              <a:t>Liên đội Tiểu học Ngọc Đồng.</a:t>
            </a:r>
            <a:endParaRPr lang="vi-VN" sz="3600" kern="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/>
              <a:sym typeface="Arial" panose="020B0604020202020204"/>
            </a:endParaRPr>
          </a:p>
          <a:p>
            <a:pPr defTabSz="1218565">
              <a:buClr>
                <a:srgbClr val="000000"/>
              </a:buClr>
            </a:pPr>
            <a:r>
              <a:rPr lang="vi-VN" sz="3600" b="1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rPr>
              <a:t>- Tên cơ quan, tổ chức em biết:</a:t>
            </a:r>
            <a:endParaRPr lang="vi-VN" sz="3600" b="1" kern="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/>
              <a:sym typeface="Arial" panose="020B0604020202020204"/>
            </a:endParaRPr>
          </a:p>
          <a:p>
            <a:pPr defTabSz="1218565">
              <a:buClr>
                <a:srgbClr val="000000"/>
              </a:buClr>
            </a:pPr>
            <a:r>
              <a:rPr lang="vi-VN" sz="3600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rPr>
              <a:t>+ Ủy ban nhân dân tỉnh Phú Thọ</a:t>
            </a:r>
            <a:endParaRPr lang="vi-VN" sz="3600" kern="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/>
              <a:sym typeface="Arial" panose="020B0604020202020204"/>
            </a:endParaRPr>
          </a:p>
          <a:p>
            <a:pPr defTabSz="1218565">
              <a:buClr>
                <a:srgbClr val="000000"/>
              </a:buClr>
            </a:pPr>
            <a:r>
              <a:rPr lang="vi-VN" sz="3600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rPr>
              <a:t>+ Bộ Tài nguyên và Môi trường</a:t>
            </a:r>
            <a:endParaRPr lang="vi-VN" sz="3600" kern="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/>
              <a:sym typeface="Arial" panose="020B0604020202020204"/>
            </a:endParaRPr>
          </a:p>
          <a:p>
            <a:pPr defTabSz="1218565">
              <a:buClr>
                <a:srgbClr val="000000"/>
              </a:buClr>
            </a:pPr>
            <a:r>
              <a:rPr lang="vi-VN" sz="3600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rPr>
              <a:t>+ Sở Giáo dục và Đào tạo;…</a:t>
            </a:r>
            <a:endParaRPr lang="vi-VN" sz="3600" kern="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9" name="Google Shape;1449;p39"/>
          <p:cNvGrpSpPr/>
          <p:nvPr/>
        </p:nvGrpSpPr>
        <p:grpSpPr>
          <a:xfrm>
            <a:off x="1812625" y="3684925"/>
            <a:ext cx="821432" cy="882640"/>
            <a:chOff x="4243450" y="1793000"/>
            <a:chExt cx="438175" cy="470825"/>
          </a:xfrm>
        </p:grpSpPr>
        <p:sp>
          <p:nvSpPr>
            <p:cNvPr id="1450" name="Google Shape;1450;p39"/>
            <p:cNvSpPr/>
            <p:nvPr/>
          </p:nvSpPr>
          <p:spPr>
            <a:xfrm>
              <a:off x="4243450" y="1793000"/>
              <a:ext cx="438175" cy="470825"/>
            </a:xfrm>
            <a:custGeom>
              <a:avLst/>
              <a:gdLst/>
              <a:ahLst/>
              <a:cxnLst/>
              <a:rect l="l" t="t" r="r" b="b"/>
              <a:pathLst>
                <a:path w="17527" h="18833" extrusionOk="0">
                  <a:moveTo>
                    <a:pt x="12221" y="799"/>
                  </a:moveTo>
                  <a:cubicBezTo>
                    <a:pt x="12525" y="799"/>
                    <a:pt x="12716" y="994"/>
                    <a:pt x="12776" y="1407"/>
                  </a:cubicBezTo>
                  <a:cubicBezTo>
                    <a:pt x="12812" y="1586"/>
                    <a:pt x="12824" y="1764"/>
                    <a:pt x="12824" y="1943"/>
                  </a:cubicBezTo>
                  <a:cubicBezTo>
                    <a:pt x="12848" y="2931"/>
                    <a:pt x="12871" y="3908"/>
                    <a:pt x="12919" y="4896"/>
                  </a:cubicBezTo>
                  <a:cubicBezTo>
                    <a:pt x="12931" y="5396"/>
                    <a:pt x="13002" y="5920"/>
                    <a:pt x="13098" y="6420"/>
                  </a:cubicBezTo>
                  <a:cubicBezTo>
                    <a:pt x="13169" y="6955"/>
                    <a:pt x="13431" y="7396"/>
                    <a:pt x="13848" y="7729"/>
                  </a:cubicBezTo>
                  <a:cubicBezTo>
                    <a:pt x="14205" y="8015"/>
                    <a:pt x="14574" y="8301"/>
                    <a:pt x="14931" y="8599"/>
                  </a:cubicBezTo>
                  <a:cubicBezTo>
                    <a:pt x="15348" y="8956"/>
                    <a:pt x="15753" y="9313"/>
                    <a:pt x="16122" y="9718"/>
                  </a:cubicBezTo>
                  <a:cubicBezTo>
                    <a:pt x="16455" y="10051"/>
                    <a:pt x="16705" y="10444"/>
                    <a:pt x="16705" y="11004"/>
                  </a:cubicBezTo>
                  <a:cubicBezTo>
                    <a:pt x="16407" y="11301"/>
                    <a:pt x="16050" y="11397"/>
                    <a:pt x="15729" y="11468"/>
                  </a:cubicBezTo>
                  <a:cubicBezTo>
                    <a:pt x="15122" y="11587"/>
                    <a:pt x="14502" y="11658"/>
                    <a:pt x="13895" y="11766"/>
                  </a:cubicBezTo>
                  <a:cubicBezTo>
                    <a:pt x="13740" y="11789"/>
                    <a:pt x="13586" y="11813"/>
                    <a:pt x="13431" y="11837"/>
                  </a:cubicBezTo>
                  <a:cubicBezTo>
                    <a:pt x="13014" y="11932"/>
                    <a:pt x="12740" y="12194"/>
                    <a:pt x="12657" y="12611"/>
                  </a:cubicBezTo>
                  <a:cubicBezTo>
                    <a:pt x="12586" y="13075"/>
                    <a:pt x="12526" y="13540"/>
                    <a:pt x="12502" y="14004"/>
                  </a:cubicBezTo>
                  <a:cubicBezTo>
                    <a:pt x="12419" y="14909"/>
                    <a:pt x="12395" y="15814"/>
                    <a:pt x="12300" y="16707"/>
                  </a:cubicBezTo>
                  <a:cubicBezTo>
                    <a:pt x="12264" y="17183"/>
                    <a:pt x="12205" y="17671"/>
                    <a:pt x="11812" y="18076"/>
                  </a:cubicBezTo>
                  <a:cubicBezTo>
                    <a:pt x="11781" y="18079"/>
                    <a:pt x="11750" y="18080"/>
                    <a:pt x="11720" y="18080"/>
                  </a:cubicBezTo>
                  <a:cubicBezTo>
                    <a:pt x="11379" y="18080"/>
                    <a:pt x="11090" y="17899"/>
                    <a:pt x="10871" y="17647"/>
                  </a:cubicBezTo>
                  <a:cubicBezTo>
                    <a:pt x="10514" y="17231"/>
                    <a:pt x="10181" y="16790"/>
                    <a:pt x="9859" y="16361"/>
                  </a:cubicBezTo>
                  <a:cubicBezTo>
                    <a:pt x="9466" y="15802"/>
                    <a:pt x="9073" y="15218"/>
                    <a:pt x="8668" y="14647"/>
                  </a:cubicBezTo>
                  <a:cubicBezTo>
                    <a:pt x="8514" y="14433"/>
                    <a:pt x="8335" y="14206"/>
                    <a:pt x="8133" y="14004"/>
                  </a:cubicBezTo>
                  <a:cubicBezTo>
                    <a:pt x="7811" y="13623"/>
                    <a:pt x="7406" y="13480"/>
                    <a:pt x="6906" y="13480"/>
                  </a:cubicBezTo>
                  <a:cubicBezTo>
                    <a:pt x="5990" y="13480"/>
                    <a:pt x="5120" y="13718"/>
                    <a:pt x="4227" y="13861"/>
                  </a:cubicBezTo>
                  <a:cubicBezTo>
                    <a:pt x="3608" y="13968"/>
                    <a:pt x="3001" y="14099"/>
                    <a:pt x="2394" y="14194"/>
                  </a:cubicBezTo>
                  <a:cubicBezTo>
                    <a:pt x="2285" y="14212"/>
                    <a:pt x="2171" y="14220"/>
                    <a:pt x="2055" y="14220"/>
                  </a:cubicBezTo>
                  <a:cubicBezTo>
                    <a:pt x="1856" y="14220"/>
                    <a:pt x="1654" y="14196"/>
                    <a:pt x="1465" y="14159"/>
                  </a:cubicBezTo>
                  <a:cubicBezTo>
                    <a:pt x="1048" y="14087"/>
                    <a:pt x="917" y="13837"/>
                    <a:pt x="1037" y="13421"/>
                  </a:cubicBezTo>
                  <a:cubicBezTo>
                    <a:pt x="1108" y="13171"/>
                    <a:pt x="1227" y="12932"/>
                    <a:pt x="1370" y="12718"/>
                  </a:cubicBezTo>
                  <a:cubicBezTo>
                    <a:pt x="1644" y="12301"/>
                    <a:pt x="1965" y="11885"/>
                    <a:pt x="2275" y="11468"/>
                  </a:cubicBezTo>
                  <a:cubicBezTo>
                    <a:pt x="2834" y="10694"/>
                    <a:pt x="3394" y="9920"/>
                    <a:pt x="3989" y="9158"/>
                  </a:cubicBezTo>
                  <a:cubicBezTo>
                    <a:pt x="4489" y="8503"/>
                    <a:pt x="4489" y="7848"/>
                    <a:pt x="4180" y="7122"/>
                  </a:cubicBezTo>
                  <a:cubicBezTo>
                    <a:pt x="3870" y="6384"/>
                    <a:pt x="3596" y="5634"/>
                    <a:pt x="3334" y="4872"/>
                  </a:cubicBezTo>
                  <a:cubicBezTo>
                    <a:pt x="3275" y="4681"/>
                    <a:pt x="3239" y="4479"/>
                    <a:pt x="3227" y="4265"/>
                  </a:cubicBezTo>
                  <a:cubicBezTo>
                    <a:pt x="3192" y="3646"/>
                    <a:pt x="3358" y="3467"/>
                    <a:pt x="3965" y="3467"/>
                  </a:cubicBezTo>
                  <a:cubicBezTo>
                    <a:pt x="4180" y="3467"/>
                    <a:pt x="4382" y="3479"/>
                    <a:pt x="4585" y="3527"/>
                  </a:cubicBezTo>
                  <a:cubicBezTo>
                    <a:pt x="5013" y="3622"/>
                    <a:pt x="5430" y="3729"/>
                    <a:pt x="5859" y="3836"/>
                  </a:cubicBezTo>
                  <a:cubicBezTo>
                    <a:pt x="6204" y="3919"/>
                    <a:pt x="6561" y="4015"/>
                    <a:pt x="6894" y="4122"/>
                  </a:cubicBezTo>
                  <a:cubicBezTo>
                    <a:pt x="7104" y="4189"/>
                    <a:pt x="7301" y="4221"/>
                    <a:pt x="7487" y="4221"/>
                  </a:cubicBezTo>
                  <a:cubicBezTo>
                    <a:pt x="7998" y="4221"/>
                    <a:pt x="8424" y="3974"/>
                    <a:pt x="8799" y="3503"/>
                  </a:cubicBezTo>
                  <a:cubicBezTo>
                    <a:pt x="9311" y="2895"/>
                    <a:pt x="9895" y="2324"/>
                    <a:pt x="10466" y="1776"/>
                  </a:cubicBezTo>
                  <a:cubicBezTo>
                    <a:pt x="10728" y="1526"/>
                    <a:pt x="11050" y="1348"/>
                    <a:pt x="11347" y="1133"/>
                  </a:cubicBezTo>
                  <a:cubicBezTo>
                    <a:pt x="11502" y="1038"/>
                    <a:pt x="11669" y="943"/>
                    <a:pt x="11824" y="883"/>
                  </a:cubicBezTo>
                  <a:cubicBezTo>
                    <a:pt x="11972" y="827"/>
                    <a:pt x="12105" y="799"/>
                    <a:pt x="12221" y="799"/>
                  </a:cubicBezTo>
                  <a:close/>
                  <a:moveTo>
                    <a:pt x="12280" y="1"/>
                  </a:moveTo>
                  <a:cubicBezTo>
                    <a:pt x="12068" y="1"/>
                    <a:pt x="11832" y="53"/>
                    <a:pt x="11574" y="157"/>
                  </a:cubicBezTo>
                  <a:cubicBezTo>
                    <a:pt x="11324" y="264"/>
                    <a:pt x="11050" y="395"/>
                    <a:pt x="10835" y="562"/>
                  </a:cubicBezTo>
                  <a:cubicBezTo>
                    <a:pt x="10395" y="871"/>
                    <a:pt x="9954" y="1205"/>
                    <a:pt x="9561" y="1574"/>
                  </a:cubicBezTo>
                  <a:cubicBezTo>
                    <a:pt x="9073" y="2062"/>
                    <a:pt x="8609" y="2586"/>
                    <a:pt x="8168" y="3122"/>
                  </a:cubicBezTo>
                  <a:cubicBezTo>
                    <a:pt x="7962" y="3355"/>
                    <a:pt x="7756" y="3487"/>
                    <a:pt x="7494" y="3487"/>
                  </a:cubicBezTo>
                  <a:cubicBezTo>
                    <a:pt x="7408" y="3487"/>
                    <a:pt x="7316" y="3473"/>
                    <a:pt x="7216" y="3443"/>
                  </a:cubicBezTo>
                  <a:cubicBezTo>
                    <a:pt x="6704" y="3300"/>
                    <a:pt x="6216" y="3169"/>
                    <a:pt x="5716" y="3050"/>
                  </a:cubicBezTo>
                  <a:cubicBezTo>
                    <a:pt x="5132" y="2907"/>
                    <a:pt x="4549" y="2788"/>
                    <a:pt x="4168" y="2705"/>
                  </a:cubicBezTo>
                  <a:cubicBezTo>
                    <a:pt x="4152" y="2705"/>
                    <a:pt x="4135" y="2705"/>
                    <a:pt x="4119" y="2705"/>
                  </a:cubicBezTo>
                  <a:cubicBezTo>
                    <a:pt x="3246" y="2705"/>
                    <a:pt x="2477" y="3022"/>
                    <a:pt x="2477" y="4062"/>
                  </a:cubicBezTo>
                  <a:cubicBezTo>
                    <a:pt x="2501" y="4419"/>
                    <a:pt x="2501" y="4789"/>
                    <a:pt x="2596" y="5134"/>
                  </a:cubicBezTo>
                  <a:cubicBezTo>
                    <a:pt x="2834" y="5884"/>
                    <a:pt x="3108" y="6646"/>
                    <a:pt x="3430" y="7372"/>
                  </a:cubicBezTo>
                  <a:cubicBezTo>
                    <a:pt x="3644" y="7872"/>
                    <a:pt x="3644" y="8289"/>
                    <a:pt x="3358" y="8706"/>
                  </a:cubicBezTo>
                  <a:cubicBezTo>
                    <a:pt x="3108" y="9087"/>
                    <a:pt x="2858" y="9480"/>
                    <a:pt x="2572" y="9849"/>
                  </a:cubicBezTo>
                  <a:cubicBezTo>
                    <a:pt x="2049" y="10551"/>
                    <a:pt x="1489" y="11230"/>
                    <a:pt x="977" y="11944"/>
                  </a:cubicBezTo>
                  <a:cubicBezTo>
                    <a:pt x="727" y="12337"/>
                    <a:pt x="501" y="12754"/>
                    <a:pt x="334" y="13182"/>
                  </a:cubicBezTo>
                  <a:cubicBezTo>
                    <a:pt x="1" y="14075"/>
                    <a:pt x="632" y="14778"/>
                    <a:pt x="1322" y="14861"/>
                  </a:cubicBezTo>
                  <a:cubicBezTo>
                    <a:pt x="1567" y="14886"/>
                    <a:pt x="1815" y="14902"/>
                    <a:pt x="2060" y="14902"/>
                  </a:cubicBezTo>
                  <a:cubicBezTo>
                    <a:pt x="2279" y="14902"/>
                    <a:pt x="2495" y="14889"/>
                    <a:pt x="2703" y="14861"/>
                  </a:cubicBezTo>
                  <a:cubicBezTo>
                    <a:pt x="3465" y="14754"/>
                    <a:pt x="4227" y="14564"/>
                    <a:pt x="4977" y="14421"/>
                  </a:cubicBezTo>
                  <a:cubicBezTo>
                    <a:pt x="5537" y="14314"/>
                    <a:pt x="6097" y="14242"/>
                    <a:pt x="6668" y="14147"/>
                  </a:cubicBezTo>
                  <a:cubicBezTo>
                    <a:pt x="6728" y="14138"/>
                    <a:pt x="6787" y="14134"/>
                    <a:pt x="6843" y="14134"/>
                  </a:cubicBezTo>
                  <a:cubicBezTo>
                    <a:pt x="7186" y="14134"/>
                    <a:pt x="7455" y="14289"/>
                    <a:pt x="7680" y="14575"/>
                  </a:cubicBezTo>
                  <a:cubicBezTo>
                    <a:pt x="8014" y="15040"/>
                    <a:pt x="8359" y="15504"/>
                    <a:pt x="8692" y="15969"/>
                  </a:cubicBezTo>
                  <a:cubicBezTo>
                    <a:pt x="9121" y="16540"/>
                    <a:pt x="9538" y="17135"/>
                    <a:pt x="9966" y="17719"/>
                  </a:cubicBezTo>
                  <a:cubicBezTo>
                    <a:pt x="10311" y="18147"/>
                    <a:pt x="10740" y="18481"/>
                    <a:pt x="11252" y="18707"/>
                  </a:cubicBezTo>
                  <a:cubicBezTo>
                    <a:pt x="11446" y="18791"/>
                    <a:pt x="11625" y="18833"/>
                    <a:pt x="11789" y="18833"/>
                  </a:cubicBezTo>
                  <a:cubicBezTo>
                    <a:pt x="12139" y="18833"/>
                    <a:pt x="12419" y="18640"/>
                    <a:pt x="12621" y="18243"/>
                  </a:cubicBezTo>
                  <a:cubicBezTo>
                    <a:pt x="12800" y="17897"/>
                    <a:pt x="12919" y="17516"/>
                    <a:pt x="12978" y="17135"/>
                  </a:cubicBezTo>
                  <a:cubicBezTo>
                    <a:pt x="13062" y="16457"/>
                    <a:pt x="13109" y="15754"/>
                    <a:pt x="13157" y="15052"/>
                  </a:cubicBezTo>
                  <a:cubicBezTo>
                    <a:pt x="13193" y="14385"/>
                    <a:pt x="13229" y="13718"/>
                    <a:pt x="13288" y="13051"/>
                  </a:cubicBezTo>
                  <a:cubicBezTo>
                    <a:pt x="13336" y="12647"/>
                    <a:pt x="13419" y="12551"/>
                    <a:pt x="13812" y="12492"/>
                  </a:cubicBezTo>
                  <a:cubicBezTo>
                    <a:pt x="14264" y="12432"/>
                    <a:pt x="14729" y="12409"/>
                    <a:pt x="15193" y="12313"/>
                  </a:cubicBezTo>
                  <a:cubicBezTo>
                    <a:pt x="15681" y="12230"/>
                    <a:pt x="16157" y="12111"/>
                    <a:pt x="16622" y="11956"/>
                  </a:cubicBezTo>
                  <a:cubicBezTo>
                    <a:pt x="17241" y="11742"/>
                    <a:pt x="17527" y="11266"/>
                    <a:pt x="17348" y="10456"/>
                  </a:cubicBezTo>
                  <a:cubicBezTo>
                    <a:pt x="17241" y="10015"/>
                    <a:pt x="17039" y="9611"/>
                    <a:pt x="16741" y="9301"/>
                  </a:cubicBezTo>
                  <a:cubicBezTo>
                    <a:pt x="16312" y="8849"/>
                    <a:pt x="15848" y="8432"/>
                    <a:pt x="15384" y="8015"/>
                  </a:cubicBezTo>
                  <a:cubicBezTo>
                    <a:pt x="15098" y="7753"/>
                    <a:pt x="14776" y="7539"/>
                    <a:pt x="14467" y="7301"/>
                  </a:cubicBezTo>
                  <a:cubicBezTo>
                    <a:pt x="14026" y="6979"/>
                    <a:pt x="13752" y="6574"/>
                    <a:pt x="13717" y="6003"/>
                  </a:cubicBezTo>
                  <a:cubicBezTo>
                    <a:pt x="13693" y="5622"/>
                    <a:pt x="13633" y="5229"/>
                    <a:pt x="13610" y="4848"/>
                  </a:cubicBezTo>
                  <a:cubicBezTo>
                    <a:pt x="13598" y="4098"/>
                    <a:pt x="13610" y="3348"/>
                    <a:pt x="13586" y="2598"/>
                  </a:cubicBezTo>
                  <a:cubicBezTo>
                    <a:pt x="13550" y="2098"/>
                    <a:pt x="13490" y="1574"/>
                    <a:pt x="13395" y="1062"/>
                  </a:cubicBezTo>
                  <a:cubicBezTo>
                    <a:pt x="13231" y="362"/>
                    <a:pt x="12841" y="1"/>
                    <a:pt x="122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51" name="Google Shape;1451;p39"/>
            <p:cNvSpPr/>
            <p:nvPr/>
          </p:nvSpPr>
          <p:spPr>
            <a:xfrm>
              <a:off x="4266375" y="1812950"/>
              <a:ext cx="394725" cy="432075"/>
            </a:xfrm>
            <a:custGeom>
              <a:avLst/>
              <a:gdLst/>
              <a:ahLst/>
              <a:cxnLst/>
              <a:rect l="l" t="t" r="r" b="b"/>
              <a:pathLst>
                <a:path w="15789" h="17283" extrusionOk="0">
                  <a:moveTo>
                    <a:pt x="11304" y="1"/>
                  </a:moveTo>
                  <a:cubicBezTo>
                    <a:pt x="11188" y="1"/>
                    <a:pt x="11055" y="29"/>
                    <a:pt x="10907" y="85"/>
                  </a:cubicBezTo>
                  <a:cubicBezTo>
                    <a:pt x="10752" y="145"/>
                    <a:pt x="10585" y="240"/>
                    <a:pt x="10430" y="335"/>
                  </a:cubicBezTo>
                  <a:cubicBezTo>
                    <a:pt x="10133" y="550"/>
                    <a:pt x="9811" y="728"/>
                    <a:pt x="9549" y="978"/>
                  </a:cubicBezTo>
                  <a:cubicBezTo>
                    <a:pt x="8978" y="1526"/>
                    <a:pt x="8394" y="2097"/>
                    <a:pt x="7882" y="2705"/>
                  </a:cubicBezTo>
                  <a:cubicBezTo>
                    <a:pt x="7507" y="3176"/>
                    <a:pt x="7081" y="3423"/>
                    <a:pt x="6570" y="3423"/>
                  </a:cubicBezTo>
                  <a:cubicBezTo>
                    <a:pt x="6384" y="3423"/>
                    <a:pt x="6187" y="3391"/>
                    <a:pt x="5977" y="3324"/>
                  </a:cubicBezTo>
                  <a:cubicBezTo>
                    <a:pt x="5644" y="3217"/>
                    <a:pt x="5287" y="3121"/>
                    <a:pt x="4942" y="3038"/>
                  </a:cubicBezTo>
                  <a:cubicBezTo>
                    <a:pt x="4513" y="2931"/>
                    <a:pt x="4096" y="2824"/>
                    <a:pt x="3668" y="2729"/>
                  </a:cubicBezTo>
                  <a:cubicBezTo>
                    <a:pt x="3465" y="2681"/>
                    <a:pt x="3263" y="2669"/>
                    <a:pt x="3048" y="2669"/>
                  </a:cubicBezTo>
                  <a:cubicBezTo>
                    <a:pt x="2441" y="2669"/>
                    <a:pt x="2275" y="2848"/>
                    <a:pt x="2310" y="3467"/>
                  </a:cubicBezTo>
                  <a:cubicBezTo>
                    <a:pt x="2322" y="3681"/>
                    <a:pt x="2358" y="3883"/>
                    <a:pt x="2417" y="4074"/>
                  </a:cubicBezTo>
                  <a:cubicBezTo>
                    <a:pt x="2679" y="4836"/>
                    <a:pt x="2953" y="5586"/>
                    <a:pt x="3263" y="6324"/>
                  </a:cubicBezTo>
                  <a:cubicBezTo>
                    <a:pt x="3572" y="7050"/>
                    <a:pt x="3572" y="7705"/>
                    <a:pt x="3072" y="8360"/>
                  </a:cubicBezTo>
                  <a:cubicBezTo>
                    <a:pt x="2477" y="9122"/>
                    <a:pt x="1917" y="9896"/>
                    <a:pt x="1358" y="10670"/>
                  </a:cubicBezTo>
                  <a:cubicBezTo>
                    <a:pt x="1048" y="11087"/>
                    <a:pt x="727" y="11503"/>
                    <a:pt x="453" y="11920"/>
                  </a:cubicBezTo>
                  <a:cubicBezTo>
                    <a:pt x="310" y="12134"/>
                    <a:pt x="191" y="12373"/>
                    <a:pt x="120" y="12623"/>
                  </a:cubicBezTo>
                  <a:cubicBezTo>
                    <a:pt x="0" y="13039"/>
                    <a:pt x="131" y="13289"/>
                    <a:pt x="548" y="13361"/>
                  </a:cubicBezTo>
                  <a:cubicBezTo>
                    <a:pt x="737" y="13398"/>
                    <a:pt x="939" y="13422"/>
                    <a:pt x="1138" y="13422"/>
                  </a:cubicBezTo>
                  <a:cubicBezTo>
                    <a:pt x="1254" y="13422"/>
                    <a:pt x="1368" y="13414"/>
                    <a:pt x="1477" y="13396"/>
                  </a:cubicBezTo>
                  <a:cubicBezTo>
                    <a:pt x="2084" y="13301"/>
                    <a:pt x="2691" y="13170"/>
                    <a:pt x="3310" y="13063"/>
                  </a:cubicBezTo>
                  <a:cubicBezTo>
                    <a:pt x="4203" y="12920"/>
                    <a:pt x="5073" y="12682"/>
                    <a:pt x="5989" y="12682"/>
                  </a:cubicBezTo>
                  <a:cubicBezTo>
                    <a:pt x="6489" y="12682"/>
                    <a:pt x="6894" y="12825"/>
                    <a:pt x="7216" y="13206"/>
                  </a:cubicBezTo>
                  <a:cubicBezTo>
                    <a:pt x="7418" y="13408"/>
                    <a:pt x="7597" y="13635"/>
                    <a:pt x="7751" y="13849"/>
                  </a:cubicBezTo>
                  <a:cubicBezTo>
                    <a:pt x="8156" y="14420"/>
                    <a:pt x="8549" y="15004"/>
                    <a:pt x="8942" y="15563"/>
                  </a:cubicBezTo>
                  <a:cubicBezTo>
                    <a:pt x="9264" y="15992"/>
                    <a:pt x="9597" y="16433"/>
                    <a:pt x="9954" y="16849"/>
                  </a:cubicBezTo>
                  <a:cubicBezTo>
                    <a:pt x="10173" y="17101"/>
                    <a:pt x="10462" y="17282"/>
                    <a:pt x="10803" y="17282"/>
                  </a:cubicBezTo>
                  <a:cubicBezTo>
                    <a:pt x="10833" y="17282"/>
                    <a:pt x="10864" y="17281"/>
                    <a:pt x="10895" y="17278"/>
                  </a:cubicBezTo>
                  <a:cubicBezTo>
                    <a:pt x="11288" y="16873"/>
                    <a:pt x="11347" y="16385"/>
                    <a:pt x="11383" y="15909"/>
                  </a:cubicBezTo>
                  <a:cubicBezTo>
                    <a:pt x="11478" y="15016"/>
                    <a:pt x="11502" y="14111"/>
                    <a:pt x="11585" y="13206"/>
                  </a:cubicBezTo>
                  <a:cubicBezTo>
                    <a:pt x="11609" y="12742"/>
                    <a:pt x="11669" y="12277"/>
                    <a:pt x="11740" y="11813"/>
                  </a:cubicBezTo>
                  <a:cubicBezTo>
                    <a:pt x="11823" y="11396"/>
                    <a:pt x="12097" y="11134"/>
                    <a:pt x="12514" y="11039"/>
                  </a:cubicBezTo>
                  <a:cubicBezTo>
                    <a:pt x="12669" y="11015"/>
                    <a:pt x="12823" y="10991"/>
                    <a:pt x="12978" y="10968"/>
                  </a:cubicBezTo>
                  <a:cubicBezTo>
                    <a:pt x="13585" y="10860"/>
                    <a:pt x="14205" y="10789"/>
                    <a:pt x="14812" y="10670"/>
                  </a:cubicBezTo>
                  <a:cubicBezTo>
                    <a:pt x="15133" y="10599"/>
                    <a:pt x="15490" y="10503"/>
                    <a:pt x="15788" y="10206"/>
                  </a:cubicBezTo>
                  <a:cubicBezTo>
                    <a:pt x="15788" y="9646"/>
                    <a:pt x="15538" y="9253"/>
                    <a:pt x="15205" y="8920"/>
                  </a:cubicBezTo>
                  <a:cubicBezTo>
                    <a:pt x="14836" y="8515"/>
                    <a:pt x="14431" y="8158"/>
                    <a:pt x="14014" y="7801"/>
                  </a:cubicBezTo>
                  <a:cubicBezTo>
                    <a:pt x="13657" y="7503"/>
                    <a:pt x="13288" y="7217"/>
                    <a:pt x="12931" y="6931"/>
                  </a:cubicBezTo>
                  <a:cubicBezTo>
                    <a:pt x="12514" y="6598"/>
                    <a:pt x="12252" y="6157"/>
                    <a:pt x="12181" y="5622"/>
                  </a:cubicBezTo>
                  <a:cubicBezTo>
                    <a:pt x="12085" y="5122"/>
                    <a:pt x="12014" y="4598"/>
                    <a:pt x="12002" y="4098"/>
                  </a:cubicBezTo>
                  <a:cubicBezTo>
                    <a:pt x="11954" y="3110"/>
                    <a:pt x="11931" y="2133"/>
                    <a:pt x="11907" y="1145"/>
                  </a:cubicBezTo>
                  <a:cubicBezTo>
                    <a:pt x="11907" y="966"/>
                    <a:pt x="11895" y="788"/>
                    <a:pt x="11859" y="609"/>
                  </a:cubicBezTo>
                  <a:cubicBezTo>
                    <a:pt x="11799" y="196"/>
                    <a:pt x="11608" y="1"/>
                    <a:pt x="113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52" name="Google Shape;1452;p39"/>
            <p:cNvSpPr/>
            <p:nvPr/>
          </p:nvSpPr>
          <p:spPr>
            <a:xfrm>
              <a:off x="4421750" y="2020850"/>
              <a:ext cx="73550" cy="47250"/>
            </a:xfrm>
            <a:custGeom>
              <a:avLst/>
              <a:gdLst/>
              <a:ahLst/>
              <a:cxnLst/>
              <a:rect l="l" t="t" r="r" b="b"/>
              <a:pathLst>
                <a:path w="2942" h="1890" extrusionOk="0">
                  <a:moveTo>
                    <a:pt x="335" y="0"/>
                  </a:moveTo>
                  <a:cubicBezTo>
                    <a:pt x="290" y="0"/>
                    <a:pt x="245" y="14"/>
                    <a:pt x="203" y="44"/>
                  </a:cubicBezTo>
                  <a:cubicBezTo>
                    <a:pt x="96" y="127"/>
                    <a:pt x="1" y="306"/>
                    <a:pt x="1" y="425"/>
                  </a:cubicBezTo>
                  <a:cubicBezTo>
                    <a:pt x="1" y="604"/>
                    <a:pt x="96" y="782"/>
                    <a:pt x="179" y="925"/>
                  </a:cubicBezTo>
                  <a:cubicBezTo>
                    <a:pt x="560" y="1568"/>
                    <a:pt x="1167" y="1806"/>
                    <a:pt x="1882" y="1890"/>
                  </a:cubicBezTo>
                  <a:cubicBezTo>
                    <a:pt x="2191" y="1866"/>
                    <a:pt x="2537" y="1806"/>
                    <a:pt x="2787" y="1568"/>
                  </a:cubicBezTo>
                  <a:cubicBezTo>
                    <a:pt x="2882" y="1473"/>
                    <a:pt x="2941" y="1294"/>
                    <a:pt x="2929" y="1163"/>
                  </a:cubicBezTo>
                  <a:cubicBezTo>
                    <a:pt x="2909" y="1020"/>
                    <a:pt x="2774" y="956"/>
                    <a:pt x="2631" y="956"/>
                  </a:cubicBezTo>
                  <a:cubicBezTo>
                    <a:pt x="2607" y="956"/>
                    <a:pt x="2584" y="958"/>
                    <a:pt x="2560" y="961"/>
                  </a:cubicBezTo>
                  <a:cubicBezTo>
                    <a:pt x="2489" y="973"/>
                    <a:pt x="2417" y="997"/>
                    <a:pt x="2346" y="1020"/>
                  </a:cubicBezTo>
                  <a:cubicBezTo>
                    <a:pt x="2145" y="1065"/>
                    <a:pt x="1973" y="1089"/>
                    <a:pt x="1820" y="1089"/>
                  </a:cubicBezTo>
                  <a:cubicBezTo>
                    <a:pt x="1357" y="1089"/>
                    <a:pt x="1073" y="870"/>
                    <a:pt x="715" y="342"/>
                  </a:cubicBezTo>
                  <a:cubicBezTo>
                    <a:pt x="679" y="282"/>
                    <a:pt x="643" y="211"/>
                    <a:pt x="596" y="151"/>
                  </a:cubicBezTo>
                  <a:cubicBezTo>
                    <a:pt x="531" y="62"/>
                    <a:pt x="433" y="0"/>
                    <a:pt x="3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53" name="Google Shape;1453;p39"/>
            <p:cNvSpPr/>
            <p:nvPr/>
          </p:nvSpPr>
          <p:spPr>
            <a:xfrm>
              <a:off x="4419675" y="1964775"/>
              <a:ext cx="18775" cy="18200"/>
            </a:xfrm>
            <a:custGeom>
              <a:avLst/>
              <a:gdLst/>
              <a:ahLst/>
              <a:cxnLst/>
              <a:rect l="l" t="t" r="r" b="b"/>
              <a:pathLst>
                <a:path w="751" h="728" extrusionOk="0">
                  <a:moveTo>
                    <a:pt x="401" y="1"/>
                  </a:moveTo>
                  <a:cubicBezTo>
                    <a:pt x="226" y="1"/>
                    <a:pt x="35" y="185"/>
                    <a:pt x="12" y="370"/>
                  </a:cubicBezTo>
                  <a:cubicBezTo>
                    <a:pt x="0" y="537"/>
                    <a:pt x="179" y="716"/>
                    <a:pt x="345" y="727"/>
                  </a:cubicBezTo>
                  <a:cubicBezTo>
                    <a:pt x="351" y="728"/>
                    <a:pt x="357" y="728"/>
                    <a:pt x="363" y="728"/>
                  </a:cubicBezTo>
                  <a:cubicBezTo>
                    <a:pt x="548" y="728"/>
                    <a:pt x="739" y="543"/>
                    <a:pt x="750" y="370"/>
                  </a:cubicBezTo>
                  <a:cubicBezTo>
                    <a:pt x="750" y="204"/>
                    <a:pt x="584" y="13"/>
                    <a:pt x="417" y="1"/>
                  </a:cubicBezTo>
                  <a:cubicBezTo>
                    <a:pt x="412" y="1"/>
                    <a:pt x="406" y="1"/>
                    <a:pt x="4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54" name="Google Shape;1454;p39"/>
            <p:cNvSpPr/>
            <p:nvPr/>
          </p:nvSpPr>
          <p:spPr>
            <a:xfrm>
              <a:off x="4518775" y="2013550"/>
              <a:ext cx="18200" cy="17350"/>
            </a:xfrm>
            <a:custGeom>
              <a:avLst/>
              <a:gdLst/>
              <a:ahLst/>
              <a:cxnLst/>
              <a:rect l="l" t="t" r="r" b="b"/>
              <a:pathLst>
                <a:path w="728" h="694" extrusionOk="0">
                  <a:moveTo>
                    <a:pt x="374" y="0"/>
                  </a:moveTo>
                  <a:cubicBezTo>
                    <a:pt x="361" y="0"/>
                    <a:pt x="347" y="1"/>
                    <a:pt x="334" y="3"/>
                  </a:cubicBezTo>
                  <a:cubicBezTo>
                    <a:pt x="132" y="27"/>
                    <a:pt x="1" y="217"/>
                    <a:pt x="37" y="443"/>
                  </a:cubicBezTo>
                  <a:cubicBezTo>
                    <a:pt x="72" y="610"/>
                    <a:pt x="168" y="693"/>
                    <a:pt x="346" y="693"/>
                  </a:cubicBezTo>
                  <a:cubicBezTo>
                    <a:pt x="572" y="693"/>
                    <a:pt x="727" y="515"/>
                    <a:pt x="715" y="300"/>
                  </a:cubicBezTo>
                  <a:cubicBezTo>
                    <a:pt x="693" y="135"/>
                    <a:pt x="538" y="0"/>
                    <a:pt x="3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455" name="Google Shape;1455;p39"/>
          <p:cNvGrpSpPr/>
          <p:nvPr/>
        </p:nvGrpSpPr>
        <p:grpSpPr>
          <a:xfrm>
            <a:off x="9684563" y="2478498"/>
            <a:ext cx="468815" cy="457300"/>
            <a:chOff x="1959000" y="1291425"/>
            <a:chExt cx="286025" cy="279000"/>
          </a:xfrm>
        </p:grpSpPr>
        <p:sp>
          <p:nvSpPr>
            <p:cNvPr id="1456" name="Google Shape;1456;p39"/>
            <p:cNvSpPr/>
            <p:nvPr/>
          </p:nvSpPr>
          <p:spPr>
            <a:xfrm>
              <a:off x="1959000" y="1291425"/>
              <a:ext cx="286025" cy="279000"/>
            </a:xfrm>
            <a:custGeom>
              <a:avLst/>
              <a:gdLst/>
              <a:ahLst/>
              <a:cxnLst/>
              <a:rect l="l" t="t" r="r" b="b"/>
              <a:pathLst>
                <a:path w="11441" h="11160" extrusionOk="0">
                  <a:moveTo>
                    <a:pt x="5924" y="1014"/>
                  </a:moveTo>
                  <a:cubicBezTo>
                    <a:pt x="8501" y="1014"/>
                    <a:pt x="10513" y="3281"/>
                    <a:pt x="10142" y="5897"/>
                  </a:cubicBezTo>
                  <a:cubicBezTo>
                    <a:pt x="9845" y="8016"/>
                    <a:pt x="8356" y="9647"/>
                    <a:pt x="6320" y="10052"/>
                  </a:cubicBezTo>
                  <a:cubicBezTo>
                    <a:pt x="6035" y="10112"/>
                    <a:pt x="5737" y="10112"/>
                    <a:pt x="5439" y="10147"/>
                  </a:cubicBezTo>
                  <a:cubicBezTo>
                    <a:pt x="5432" y="10147"/>
                    <a:pt x="5425" y="10147"/>
                    <a:pt x="5418" y="10147"/>
                  </a:cubicBezTo>
                  <a:cubicBezTo>
                    <a:pt x="2821" y="10147"/>
                    <a:pt x="832" y="7973"/>
                    <a:pt x="1094" y="5409"/>
                  </a:cubicBezTo>
                  <a:cubicBezTo>
                    <a:pt x="1332" y="3063"/>
                    <a:pt x="3094" y="1289"/>
                    <a:pt x="5451" y="1039"/>
                  </a:cubicBezTo>
                  <a:cubicBezTo>
                    <a:pt x="5611" y="1022"/>
                    <a:pt x="5768" y="1014"/>
                    <a:pt x="5924" y="1014"/>
                  </a:cubicBezTo>
                  <a:close/>
                  <a:moveTo>
                    <a:pt x="5770" y="0"/>
                  </a:moveTo>
                  <a:cubicBezTo>
                    <a:pt x="2753" y="0"/>
                    <a:pt x="1" y="2577"/>
                    <a:pt x="58" y="5897"/>
                  </a:cubicBezTo>
                  <a:cubicBezTo>
                    <a:pt x="93" y="8838"/>
                    <a:pt x="2439" y="11100"/>
                    <a:pt x="5368" y="11159"/>
                  </a:cubicBezTo>
                  <a:cubicBezTo>
                    <a:pt x="5749" y="11112"/>
                    <a:pt x="6130" y="11088"/>
                    <a:pt x="6499" y="10993"/>
                  </a:cubicBezTo>
                  <a:cubicBezTo>
                    <a:pt x="9011" y="10505"/>
                    <a:pt x="11011" y="8302"/>
                    <a:pt x="11202" y="5849"/>
                  </a:cubicBezTo>
                  <a:cubicBezTo>
                    <a:pt x="11440" y="2754"/>
                    <a:pt x="9285" y="241"/>
                    <a:pt x="6166" y="15"/>
                  </a:cubicBezTo>
                  <a:cubicBezTo>
                    <a:pt x="6033" y="5"/>
                    <a:pt x="5901" y="0"/>
                    <a:pt x="57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57" name="Google Shape;1457;p39"/>
            <p:cNvSpPr/>
            <p:nvPr/>
          </p:nvSpPr>
          <p:spPr>
            <a:xfrm>
              <a:off x="1979800" y="1316750"/>
              <a:ext cx="242025" cy="228375"/>
            </a:xfrm>
            <a:custGeom>
              <a:avLst/>
              <a:gdLst/>
              <a:ahLst/>
              <a:cxnLst/>
              <a:rect l="l" t="t" r="r" b="b"/>
              <a:pathLst>
                <a:path w="9681" h="9135" extrusionOk="0">
                  <a:moveTo>
                    <a:pt x="5092" y="1"/>
                  </a:moveTo>
                  <a:cubicBezTo>
                    <a:pt x="4936" y="1"/>
                    <a:pt x="4779" y="9"/>
                    <a:pt x="4619" y="26"/>
                  </a:cubicBezTo>
                  <a:cubicBezTo>
                    <a:pt x="2262" y="276"/>
                    <a:pt x="500" y="2050"/>
                    <a:pt x="262" y="4396"/>
                  </a:cubicBezTo>
                  <a:cubicBezTo>
                    <a:pt x="0" y="6960"/>
                    <a:pt x="1989" y="9134"/>
                    <a:pt x="4586" y="9134"/>
                  </a:cubicBezTo>
                  <a:cubicBezTo>
                    <a:pt x="4593" y="9134"/>
                    <a:pt x="4600" y="9134"/>
                    <a:pt x="4607" y="9134"/>
                  </a:cubicBezTo>
                  <a:cubicBezTo>
                    <a:pt x="4905" y="9099"/>
                    <a:pt x="5203" y="9099"/>
                    <a:pt x="5488" y="9039"/>
                  </a:cubicBezTo>
                  <a:cubicBezTo>
                    <a:pt x="7524" y="8634"/>
                    <a:pt x="9013" y="7003"/>
                    <a:pt x="9310" y="4884"/>
                  </a:cubicBezTo>
                  <a:cubicBezTo>
                    <a:pt x="9681" y="2268"/>
                    <a:pt x="7669" y="1"/>
                    <a:pt x="5092" y="1"/>
                  </a:cubicBezTo>
                  <a:close/>
                </a:path>
              </a:pathLst>
            </a:custGeom>
            <a:solidFill>
              <a:srgbClr val="FCC63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58" name="Google Shape;1458;p39"/>
            <p:cNvSpPr/>
            <p:nvPr/>
          </p:nvSpPr>
          <p:spPr>
            <a:xfrm>
              <a:off x="2042875" y="1454000"/>
              <a:ext cx="96025" cy="43500"/>
            </a:xfrm>
            <a:custGeom>
              <a:avLst/>
              <a:gdLst/>
              <a:ahLst/>
              <a:cxnLst/>
              <a:rect l="l" t="t" r="r" b="b"/>
              <a:pathLst>
                <a:path w="3841" h="1740" extrusionOk="0">
                  <a:moveTo>
                    <a:pt x="3404" y="0"/>
                  </a:moveTo>
                  <a:cubicBezTo>
                    <a:pt x="3345" y="0"/>
                    <a:pt x="3281" y="12"/>
                    <a:pt x="3215" y="37"/>
                  </a:cubicBezTo>
                  <a:cubicBezTo>
                    <a:pt x="3037" y="120"/>
                    <a:pt x="2894" y="239"/>
                    <a:pt x="2739" y="358"/>
                  </a:cubicBezTo>
                  <a:cubicBezTo>
                    <a:pt x="2464" y="577"/>
                    <a:pt x="2185" y="688"/>
                    <a:pt x="1902" y="688"/>
                  </a:cubicBezTo>
                  <a:cubicBezTo>
                    <a:pt x="1648" y="688"/>
                    <a:pt x="1391" y="598"/>
                    <a:pt x="1132" y="418"/>
                  </a:cubicBezTo>
                  <a:cubicBezTo>
                    <a:pt x="1013" y="323"/>
                    <a:pt x="894" y="215"/>
                    <a:pt x="775" y="144"/>
                  </a:cubicBezTo>
                  <a:cubicBezTo>
                    <a:pt x="666" y="76"/>
                    <a:pt x="549" y="19"/>
                    <a:pt x="433" y="19"/>
                  </a:cubicBezTo>
                  <a:cubicBezTo>
                    <a:pt x="346" y="19"/>
                    <a:pt x="261" y="51"/>
                    <a:pt x="179" y="132"/>
                  </a:cubicBezTo>
                  <a:cubicBezTo>
                    <a:pt x="1" y="311"/>
                    <a:pt x="1" y="537"/>
                    <a:pt x="120" y="739"/>
                  </a:cubicBezTo>
                  <a:cubicBezTo>
                    <a:pt x="227" y="894"/>
                    <a:pt x="346" y="1049"/>
                    <a:pt x="477" y="1168"/>
                  </a:cubicBezTo>
                  <a:cubicBezTo>
                    <a:pt x="882" y="1525"/>
                    <a:pt x="1358" y="1692"/>
                    <a:pt x="1965" y="1739"/>
                  </a:cubicBezTo>
                  <a:cubicBezTo>
                    <a:pt x="2537" y="1704"/>
                    <a:pt x="3096" y="1513"/>
                    <a:pt x="3513" y="1013"/>
                  </a:cubicBezTo>
                  <a:cubicBezTo>
                    <a:pt x="3632" y="858"/>
                    <a:pt x="3716" y="680"/>
                    <a:pt x="3763" y="501"/>
                  </a:cubicBezTo>
                  <a:cubicBezTo>
                    <a:pt x="3840" y="212"/>
                    <a:pt x="3659" y="0"/>
                    <a:pt x="34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59" name="Google Shape;1459;p39"/>
            <p:cNvSpPr/>
            <p:nvPr/>
          </p:nvSpPr>
          <p:spPr>
            <a:xfrm>
              <a:off x="2140800" y="1387925"/>
              <a:ext cx="24450" cy="25950"/>
            </a:xfrm>
            <a:custGeom>
              <a:avLst/>
              <a:gdLst/>
              <a:ahLst/>
              <a:cxnLst/>
              <a:rect l="l" t="t" r="r" b="b"/>
              <a:pathLst>
                <a:path w="978" h="1038" extrusionOk="0">
                  <a:moveTo>
                    <a:pt x="471" y="0"/>
                  </a:moveTo>
                  <a:cubicBezTo>
                    <a:pt x="228" y="0"/>
                    <a:pt x="1" y="234"/>
                    <a:pt x="1" y="513"/>
                  </a:cubicBezTo>
                  <a:cubicBezTo>
                    <a:pt x="1" y="775"/>
                    <a:pt x="227" y="1013"/>
                    <a:pt x="477" y="1037"/>
                  </a:cubicBezTo>
                  <a:cubicBezTo>
                    <a:pt x="483" y="1037"/>
                    <a:pt x="489" y="1037"/>
                    <a:pt x="495" y="1037"/>
                  </a:cubicBezTo>
                  <a:cubicBezTo>
                    <a:pt x="750" y="1037"/>
                    <a:pt x="977" y="792"/>
                    <a:pt x="977" y="525"/>
                  </a:cubicBezTo>
                  <a:cubicBezTo>
                    <a:pt x="977" y="275"/>
                    <a:pt x="739" y="25"/>
                    <a:pt x="489" y="1"/>
                  </a:cubicBezTo>
                  <a:cubicBezTo>
                    <a:pt x="483" y="1"/>
                    <a:pt x="477" y="0"/>
                    <a:pt x="4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60" name="Google Shape;1460;p39"/>
            <p:cNvSpPr/>
            <p:nvPr/>
          </p:nvSpPr>
          <p:spPr>
            <a:xfrm>
              <a:off x="2035150" y="1384650"/>
              <a:ext cx="22350" cy="22650"/>
            </a:xfrm>
            <a:custGeom>
              <a:avLst/>
              <a:gdLst/>
              <a:ahLst/>
              <a:cxnLst/>
              <a:rect l="l" t="t" r="r" b="b"/>
              <a:pathLst>
                <a:path w="894" h="906" extrusionOk="0">
                  <a:moveTo>
                    <a:pt x="441" y="1"/>
                  </a:moveTo>
                  <a:cubicBezTo>
                    <a:pt x="203" y="1"/>
                    <a:pt x="0" y="191"/>
                    <a:pt x="0" y="441"/>
                  </a:cubicBezTo>
                  <a:cubicBezTo>
                    <a:pt x="0" y="680"/>
                    <a:pt x="203" y="906"/>
                    <a:pt x="441" y="906"/>
                  </a:cubicBezTo>
                  <a:cubicBezTo>
                    <a:pt x="667" y="906"/>
                    <a:pt x="893" y="703"/>
                    <a:pt x="893" y="465"/>
                  </a:cubicBezTo>
                  <a:cubicBezTo>
                    <a:pt x="893" y="227"/>
                    <a:pt x="679" y="13"/>
                    <a:pt x="4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461" name="Google Shape;1461;p39"/>
          <p:cNvGrpSpPr/>
          <p:nvPr/>
        </p:nvGrpSpPr>
        <p:grpSpPr>
          <a:xfrm>
            <a:off x="9680785" y="4041065"/>
            <a:ext cx="1311224" cy="827808"/>
            <a:chOff x="6096075" y="734650"/>
            <a:chExt cx="709025" cy="447625"/>
          </a:xfrm>
        </p:grpSpPr>
        <p:sp>
          <p:nvSpPr>
            <p:cNvPr id="1462" name="Google Shape;1462;p39"/>
            <p:cNvSpPr/>
            <p:nvPr/>
          </p:nvSpPr>
          <p:spPr>
            <a:xfrm>
              <a:off x="6107675" y="747100"/>
              <a:ext cx="697425" cy="423575"/>
            </a:xfrm>
            <a:custGeom>
              <a:avLst/>
              <a:gdLst/>
              <a:ahLst/>
              <a:cxnLst/>
              <a:rect l="l" t="t" r="r" b="b"/>
              <a:pathLst>
                <a:path w="27897" h="16943" extrusionOk="0">
                  <a:moveTo>
                    <a:pt x="14333" y="1"/>
                  </a:moveTo>
                  <a:cubicBezTo>
                    <a:pt x="14082" y="1"/>
                    <a:pt x="13829" y="12"/>
                    <a:pt x="13574" y="36"/>
                  </a:cubicBezTo>
                  <a:cubicBezTo>
                    <a:pt x="12085" y="190"/>
                    <a:pt x="10776" y="726"/>
                    <a:pt x="9740" y="1845"/>
                  </a:cubicBezTo>
                  <a:cubicBezTo>
                    <a:pt x="9168" y="2452"/>
                    <a:pt x="8656" y="3072"/>
                    <a:pt x="8299" y="3845"/>
                  </a:cubicBezTo>
                  <a:cubicBezTo>
                    <a:pt x="8169" y="4112"/>
                    <a:pt x="8071" y="4229"/>
                    <a:pt x="7936" y="4229"/>
                  </a:cubicBezTo>
                  <a:cubicBezTo>
                    <a:pt x="7836" y="4229"/>
                    <a:pt x="7717" y="4165"/>
                    <a:pt x="7549" y="4048"/>
                  </a:cubicBezTo>
                  <a:cubicBezTo>
                    <a:pt x="7263" y="3834"/>
                    <a:pt x="6966" y="3595"/>
                    <a:pt x="6644" y="3476"/>
                  </a:cubicBezTo>
                  <a:cubicBezTo>
                    <a:pt x="5969" y="3222"/>
                    <a:pt x="5305" y="3093"/>
                    <a:pt x="4658" y="3093"/>
                  </a:cubicBezTo>
                  <a:cubicBezTo>
                    <a:pt x="3605" y="3093"/>
                    <a:pt x="2595" y="3435"/>
                    <a:pt x="1644" y="4143"/>
                  </a:cubicBezTo>
                  <a:cubicBezTo>
                    <a:pt x="524" y="4965"/>
                    <a:pt x="1" y="6131"/>
                    <a:pt x="60" y="7513"/>
                  </a:cubicBezTo>
                  <a:cubicBezTo>
                    <a:pt x="120" y="9108"/>
                    <a:pt x="917" y="10025"/>
                    <a:pt x="2417" y="10334"/>
                  </a:cubicBezTo>
                  <a:cubicBezTo>
                    <a:pt x="3453" y="10513"/>
                    <a:pt x="3453" y="10537"/>
                    <a:pt x="3441" y="11680"/>
                  </a:cubicBezTo>
                  <a:cubicBezTo>
                    <a:pt x="3418" y="12478"/>
                    <a:pt x="3560" y="13299"/>
                    <a:pt x="3894" y="14061"/>
                  </a:cubicBezTo>
                  <a:cubicBezTo>
                    <a:pt x="4489" y="15430"/>
                    <a:pt x="5418" y="16454"/>
                    <a:pt x="6942" y="16799"/>
                  </a:cubicBezTo>
                  <a:cubicBezTo>
                    <a:pt x="7369" y="16892"/>
                    <a:pt x="7791" y="16942"/>
                    <a:pt x="8203" y="16942"/>
                  </a:cubicBezTo>
                  <a:cubicBezTo>
                    <a:pt x="9168" y="16942"/>
                    <a:pt x="10084" y="16668"/>
                    <a:pt x="10919" y="16026"/>
                  </a:cubicBezTo>
                  <a:cubicBezTo>
                    <a:pt x="11097" y="15871"/>
                    <a:pt x="11288" y="15740"/>
                    <a:pt x="11466" y="15597"/>
                  </a:cubicBezTo>
                  <a:cubicBezTo>
                    <a:pt x="11647" y="15460"/>
                    <a:pt x="11752" y="15388"/>
                    <a:pt x="11858" y="15388"/>
                  </a:cubicBezTo>
                  <a:cubicBezTo>
                    <a:pt x="11954" y="15388"/>
                    <a:pt x="12051" y="15448"/>
                    <a:pt x="12204" y="15573"/>
                  </a:cubicBezTo>
                  <a:cubicBezTo>
                    <a:pt x="12669" y="15930"/>
                    <a:pt x="13181" y="16168"/>
                    <a:pt x="13728" y="16335"/>
                  </a:cubicBezTo>
                  <a:cubicBezTo>
                    <a:pt x="14328" y="16517"/>
                    <a:pt x="14933" y="16593"/>
                    <a:pt x="15540" y="16593"/>
                  </a:cubicBezTo>
                  <a:cubicBezTo>
                    <a:pt x="15884" y="16593"/>
                    <a:pt x="16229" y="16569"/>
                    <a:pt x="16574" y="16526"/>
                  </a:cubicBezTo>
                  <a:cubicBezTo>
                    <a:pt x="18193" y="16311"/>
                    <a:pt x="19396" y="15478"/>
                    <a:pt x="20086" y="13942"/>
                  </a:cubicBezTo>
                  <a:cubicBezTo>
                    <a:pt x="20170" y="13751"/>
                    <a:pt x="20241" y="13549"/>
                    <a:pt x="20336" y="13370"/>
                  </a:cubicBezTo>
                  <a:cubicBezTo>
                    <a:pt x="20534" y="12966"/>
                    <a:pt x="20664" y="12833"/>
                    <a:pt x="20961" y="12833"/>
                  </a:cubicBezTo>
                  <a:cubicBezTo>
                    <a:pt x="21058" y="12833"/>
                    <a:pt x="21173" y="12847"/>
                    <a:pt x="21313" y="12870"/>
                  </a:cubicBezTo>
                  <a:cubicBezTo>
                    <a:pt x="21456" y="12882"/>
                    <a:pt x="21575" y="12930"/>
                    <a:pt x="21694" y="12954"/>
                  </a:cubicBezTo>
                  <a:cubicBezTo>
                    <a:pt x="21983" y="13001"/>
                    <a:pt x="22267" y="13024"/>
                    <a:pt x="22546" y="13024"/>
                  </a:cubicBezTo>
                  <a:cubicBezTo>
                    <a:pt x="23474" y="13024"/>
                    <a:pt x="24349" y="12767"/>
                    <a:pt x="25182" y="12263"/>
                  </a:cubicBezTo>
                  <a:cubicBezTo>
                    <a:pt x="27075" y="11108"/>
                    <a:pt x="27897" y="8013"/>
                    <a:pt x="25944" y="6155"/>
                  </a:cubicBezTo>
                  <a:cubicBezTo>
                    <a:pt x="25018" y="5283"/>
                    <a:pt x="23981" y="4651"/>
                    <a:pt x="22707" y="4651"/>
                  </a:cubicBezTo>
                  <a:cubicBezTo>
                    <a:pt x="22590" y="4651"/>
                    <a:pt x="22470" y="4656"/>
                    <a:pt x="22349" y="4667"/>
                  </a:cubicBezTo>
                  <a:cubicBezTo>
                    <a:pt x="22279" y="4674"/>
                    <a:pt x="22214" y="4678"/>
                    <a:pt x="22152" y="4678"/>
                  </a:cubicBezTo>
                  <a:cubicBezTo>
                    <a:pt x="21700" y="4678"/>
                    <a:pt x="21427" y="4482"/>
                    <a:pt x="21217" y="4000"/>
                  </a:cubicBezTo>
                  <a:cubicBezTo>
                    <a:pt x="20622" y="2691"/>
                    <a:pt x="19646" y="1702"/>
                    <a:pt x="18372" y="1036"/>
                  </a:cubicBezTo>
                  <a:cubicBezTo>
                    <a:pt x="17097" y="368"/>
                    <a:pt x="15753" y="1"/>
                    <a:pt x="143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63" name="Google Shape;1463;p39"/>
            <p:cNvSpPr/>
            <p:nvPr/>
          </p:nvSpPr>
          <p:spPr>
            <a:xfrm>
              <a:off x="6096075" y="734650"/>
              <a:ext cx="703075" cy="447625"/>
            </a:xfrm>
            <a:custGeom>
              <a:avLst/>
              <a:gdLst/>
              <a:ahLst/>
              <a:cxnLst/>
              <a:rect l="l" t="t" r="r" b="b"/>
              <a:pathLst>
                <a:path w="28123" h="17905" extrusionOk="0">
                  <a:moveTo>
                    <a:pt x="14866" y="931"/>
                  </a:moveTo>
                  <a:cubicBezTo>
                    <a:pt x="16123" y="931"/>
                    <a:pt x="17387" y="1262"/>
                    <a:pt x="18610" y="1903"/>
                  </a:cubicBezTo>
                  <a:cubicBezTo>
                    <a:pt x="19836" y="2558"/>
                    <a:pt x="20705" y="3486"/>
                    <a:pt x="21241" y="4665"/>
                  </a:cubicBezTo>
                  <a:cubicBezTo>
                    <a:pt x="21542" y="5300"/>
                    <a:pt x="21980" y="5604"/>
                    <a:pt x="22632" y="5604"/>
                  </a:cubicBezTo>
                  <a:cubicBezTo>
                    <a:pt x="22702" y="5604"/>
                    <a:pt x="22774" y="5601"/>
                    <a:pt x="22848" y="5594"/>
                  </a:cubicBezTo>
                  <a:cubicBezTo>
                    <a:pt x="22973" y="5581"/>
                    <a:pt x="23096" y="5574"/>
                    <a:pt x="23217" y="5574"/>
                  </a:cubicBezTo>
                  <a:cubicBezTo>
                    <a:pt x="24218" y="5574"/>
                    <a:pt x="25111" y="6016"/>
                    <a:pt x="26099" y="6951"/>
                  </a:cubicBezTo>
                  <a:cubicBezTo>
                    <a:pt x="26825" y="7653"/>
                    <a:pt x="27158" y="8582"/>
                    <a:pt x="27051" y="9630"/>
                  </a:cubicBezTo>
                  <a:cubicBezTo>
                    <a:pt x="26932" y="10761"/>
                    <a:pt x="26301" y="11785"/>
                    <a:pt x="25420" y="12321"/>
                  </a:cubicBezTo>
                  <a:cubicBezTo>
                    <a:pt x="24661" y="12796"/>
                    <a:pt x="23867" y="13026"/>
                    <a:pt x="23021" y="13026"/>
                  </a:cubicBezTo>
                  <a:cubicBezTo>
                    <a:pt x="22766" y="13026"/>
                    <a:pt x="22506" y="13005"/>
                    <a:pt x="22241" y="12964"/>
                  </a:cubicBezTo>
                  <a:cubicBezTo>
                    <a:pt x="22193" y="12964"/>
                    <a:pt x="22134" y="12952"/>
                    <a:pt x="22086" y="12940"/>
                  </a:cubicBezTo>
                  <a:lnTo>
                    <a:pt x="21872" y="12892"/>
                  </a:lnTo>
                  <a:cubicBezTo>
                    <a:pt x="21720" y="12869"/>
                    <a:pt x="21584" y="12856"/>
                    <a:pt x="21462" y="12856"/>
                  </a:cubicBezTo>
                  <a:cubicBezTo>
                    <a:pt x="20962" y="12856"/>
                    <a:pt x="20683" y="13071"/>
                    <a:pt x="20396" y="13654"/>
                  </a:cubicBezTo>
                  <a:cubicBezTo>
                    <a:pt x="20324" y="13797"/>
                    <a:pt x="20265" y="13928"/>
                    <a:pt x="20205" y="14083"/>
                  </a:cubicBezTo>
                  <a:lnTo>
                    <a:pt x="20122" y="14249"/>
                  </a:lnTo>
                  <a:cubicBezTo>
                    <a:pt x="19526" y="15595"/>
                    <a:pt x="18502" y="16357"/>
                    <a:pt x="16990" y="16559"/>
                  </a:cubicBezTo>
                  <a:cubicBezTo>
                    <a:pt x="16664" y="16605"/>
                    <a:pt x="16342" y="16627"/>
                    <a:pt x="16028" y="16627"/>
                  </a:cubicBezTo>
                  <a:cubicBezTo>
                    <a:pt x="15438" y="16627"/>
                    <a:pt x="14871" y="16548"/>
                    <a:pt x="14335" y="16393"/>
                  </a:cubicBezTo>
                  <a:cubicBezTo>
                    <a:pt x="13811" y="16226"/>
                    <a:pt x="13359" y="16000"/>
                    <a:pt x="12966" y="15702"/>
                  </a:cubicBezTo>
                  <a:cubicBezTo>
                    <a:pt x="12715" y="15507"/>
                    <a:pt x="12513" y="15421"/>
                    <a:pt x="12322" y="15421"/>
                  </a:cubicBezTo>
                  <a:cubicBezTo>
                    <a:pt x="12106" y="15421"/>
                    <a:pt x="11903" y="15531"/>
                    <a:pt x="11656" y="15714"/>
                  </a:cubicBezTo>
                  <a:lnTo>
                    <a:pt x="11299" y="15988"/>
                  </a:lnTo>
                  <a:lnTo>
                    <a:pt x="11097" y="16154"/>
                  </a:lnTo>
                  <a:cubicBezTo>
                    <a:pt x="10381" y="16702"/>
                    <a:pt x="9587" y="16969"/>
                    <a:pt x="8683" y="16969"/>
                  </a:cubicBezTo>
                  <a:cubicBezTo>
                    <a:pt x="8309" y="16969"/>
                    <a:pt x="7916" y="16924"/>
                    <a:pt x="7501" y="16833"/>
                  </a:cubicBezTo>
                  <a:cubicBezTo>
                    <a:pt x="6287" y="16547"/>
                    <a:pt x="5394" y="15750"/>
                    <a:pt x="4786" y="14369"/>
                  </a:cubicBezTo>
                  <a:cubicBezTo>
                    <a:pt x="4489" y="13678"/>
                    <a:pt x="4334" y="12916"/>
                    <a:pt x="4370" y="12190"/>
                  </a:cubicBezTo>
                  <a:lnTo>
                    <a:pt x="4370" y="12178"/>
                  </a:lnTo>
                  <a:cubicBezTo>
                    <a:pt x="4382" y="10809"/>
                    <a:pt x="4227" y="10594"/>
                    <a:pt x="2965" y="10344"/>
                  </a:cubicBezTo>
                  <a:cubicBezTo>
                    <a:pt x="1667" y="10082"/>
                    <a:pt x="1048" y="9320"/>
                    <a:pt x="988" y="7951"/>
                  </a:cubicBezTo>
                  <a:cubicBezTo>
                    <a:pt x="941" y="6701"/>
                    <a:pt x="1405" y="5701"/>
                    <a:pt x="2381" y="4975"/>
                  </a:cubicBezTo>
                  <a:cubicBezTo>
                    <a:pt x="3251" y="4332"/>
                    <a:pt x="4155" y="4022"/>
                    <a:pt x="5132" y="4022"/>
                  </a:cubicBezTo>
                  <a:cubicBezTo>
                    <a:pt x="5703" y="4022"/>
                    <a:pt x="6322" y="4141"/>
                    <a:pt x="6930" y="4367"/>
                  </a:cubicBezTo>
                  <a:cubicBezTo>
                    <a:pt x="7156" y="4439"/>
                    <a:pt x="7370" y="4605"/>
                    <a:pt x="7608" y="4784"/>
                  </a:cubicBezTo>
                  <a:lnTo>
                    <a:pt x="7727" y="4867"/>
                  </a:lnTo>
                  <a:cubicBezTo>
                    <a:pt x="7869" y="4979"/>
                    <a:pt x="8114" y="5159"/>
                    <a:pt x="8404" y="5159"/>
                  </a:cubicBezTo>
                  <a:cubicBezTo>
                    <a:pt x="8455" y="5159"/>
                    <a:pt x="8507" y="5154"/>
                    <a:pt x="8561" y="5141"/>
                  </a:cubicBezTo>
                  <a:cubicBezTo>
                    <a:pt x="8870" y="5046"/>
                    <a:pt x="9037" y="4772"/>
                    <a:pt x="9168" y="4498"/>
                  </a:cubicBezTo>
                  <a:cubicBezTo>
                    <a:pt x="9513" y="3748"/>
                    <a:pt x="10049" y="3129"/>
                    <a:pt x="10525" y="2617"/>
                  </a:cubicBezTo>
                  <a:cubicBezTo>
                    <a:pt x="11430" y="1653"/>
                    <a:pt x="12597" y="1117"/>
                    <a:pt x="14085" y="974"/>
                  </a:cubicBezTo>
                  <a:cubicBezTo>
                    <a:pt x="14345" y="945"/>
                    <a:pt x="14606" y="931"/>
                    <a:pt x="14866" y="931"/>
                  </a:cubicBezTo>
                  <a:close/>
                  <a:moveTo>
                    <a:pt x="14849" y="1"/>
                  </a:moveTo>
                  <a:cubicBezTo>
                    <a:pt x="14563" y="1"/>
                    <a:pt x="14277" y="15"/>
                    <a:pt x="13990" y="45"/>
                  </a:cubicBezTo>
                  <a:cubicBezTo>
                    <a:pt x="12287" y="224"/>
                    <a:pt x="10930" y="855"/>
                    <a:pt x="9859" y="1998"/>
                  </a:cubicBezTo>
                  <a:cubicBezTo>
                    <a:pt x="9335" y="2558"/>
                    <a:pt x="8739" y="3260"/>
                    <a:pt x="8335" y="4129"/>
                  </a:cubicBezTo>
                  <a:cubicBezTo>
                    <a:pt x="8335" y="4129"/>
                    <a:pt x="8323" y="4141"/>
                    <a:pt x="8323" y="4153"/>
                  </a:cubicBezTo>
                  <a:cubicBezTo>
                    <a:pt x="8323" y="4141"/>
                    <a:pt x="8311" y="4141"/>
                    <a:pt x="8299" y="4129"/>
                  </a:cubicBezTo>
                  <a:lnTo>
                    <a:pt x="8180" y="4034"/>
                  </a:lnTo>
                  <a:cubicBezTo>
                    <a:pt x="7906" y="3843"/>
                    <a:pt x="7608" y="3617"/>
                    <a:pt x="7275" y="3486"/>
                  </a:cubicBezTo>
                  <a:cubicBezTo>
                    <a:pt x="6554" y="3215"/>
                    <a:pt x="5840" y="3080"/>
                    <a:pt x="5143" y="3080"/>
                  </a:cubicBezTo>
                  <a:cubicBezTo>
                    <a:pt x="3975" y="3080"/>
                    <a:pt x="2855" y="3459"/>
                    <a:pt x="1834" y="4213"/>
                  </a:cubicBezTo>
                  <a:cubicBezTo>
                    <a:pt x="619" y="5117"/>
                    <a:pt x="0" y="6427"/>
                    <a:pt x="72" y="7975"/>
                  </a:cubicBezTo>
                  <a:cubicBezTo>
                    <a:pt x="143" y="9761"/>
                    <a:pt x="1084" y="10892"/>
                    <a:pt x="2786" y="11249"/>
                  </a:cubicBezTo>
                  <a:cubicBezTo>
                    <a:pt x="3060" y="11297"/>
                    <a:pt x="3370" y="11368"/>
                    <a:pt x="3417" y="11404"/>
                  </a:cubicBezTo>
                  <a:cubicBezTo>
                    <a:pt x="3441" y="11487"/>
                    <a:pt x="3441" y="11844"/>
                    <a:pt x="3441" y="12166"/>
                  </a:cubicBezTo>
                  <a:cubicBezTo>
                    <a:pt x="3417" y="13023"/>
                    <a:pt x="3572" y="13916"/>
                    <a:pt x="3941" y="14738"/>
                  </a:cubicBezTo>
                  <a:cubicBezTo>
                    <a:pt x="4656" y="16393"/>
                    <a:pt x="5799" y="17405"/>
                    <a:pt x="7311" y="17738"/>
                  </a:cubicBezTo>
                  <a:cubicBezTo>
                    <a:pt x="7787" y="17845"/>
                    <a:pt x="8251" y="17905"/>
                    <a:pt x="8680" y="17905"/>
                  </a:cubicBezTo>
                  <a:cubicBezTo>
                    <a:pt x="9799" y="17905"/>
                    <a:pt x="10799" y="17559"/>
                    <a:pt x="11680" y="16845"/>
                  </a:cubicBezTo>
                  <a:lnTo>
                    <a:pt x="11883" y="16690"/>
                  </a:lnTo>
                  <a:cubicBezTo>
                    <a:pt x="12002" y="16595"/>
                    <a:pt x="12109" y="16500"/>
                    <a:pt x="12228" y="16416"/>
                  </a:cubicBezTo>
                  <a:cubicBezTo>
                    <a:pt x="12276" y="16393"/>
                    <a:pt x="12299" y="16357"/>
                    <a:pt x="12335" y="16345"/>
                  </a:cubicBezTo>
                  <a:cubicBezTo>
                    <a:pt x="12347" y="16357"/>
                    <a:pt x="12371" y="16369"/>
                    <a:pt x="12406" y="16404"/>
                  </a:cubicBezTo>
                  <a:cubicBezTo>
                    <a:pt x="12895" y="16774"/>
                    <a:pt x="13430" y="17036"/>
                    <a:pt x="14073" y="17238"/>
                  </a:cubicBezTo>
                  <a:cubicBezTo>
                    <a:pt x="14689" y="17425"/>
                    <a:pt x="15341" y="17520"/>
                    <a:pt x="16018" y="17520"/>
                  </a:cubicBezTo>
                  <a:cubicBezTo>
                    <a:pt x="16375" y="17520"/>
                    <a:pt x="16739" y="17494"/>
                    <a:pt x="17109" y="17440"/>
                  </a:cubicBezTo>
                  <a:cubicBezTo>
                    <a:pt x="18943" y="17202"/>
                    <a:pt x="20253" y="16238"/>
                    <a:pt x="20979" y="14583"/>
                  </a:cubicBezTo>
                  <a:lnTo>
                    <a:pt x="21050" y="14428"/>
                  </a:lnTo>
                  <a:cubicBezTo>
                    <a:pt x="21098" y="14309"/>
                    <a:pt x="21158" y="14166"/>
                    <a:pt x="21217" y="14047"/>
                  </a:cubicBezTo>
                  <a:cubicBezTo>
                    <a:pt x="21324" y="13833"/>
                    <a:pt x="21384" y="13773"/>
                    <a:pt x="21384" y="13773"/>
                  </a:cubicBezTo>
                  <a:cubicBezTo>
                    <a:pt x="21396" y="13773"/>
                    <a:pt x="21417" y="13767"/>
                    <a:pt x="21464" y="13767"/>
                  </a:cubicBezTo>
                  <a:cubicBezTo>
                    <a:pt x="21512" y="13767"/>
                    <a:pt x="21586" y="13773"/>
                    <a:pt x="21705" y="13797"/>
                  </a:cubicBezTo>
                  <a:cubicBezTo>
                    <a:pt x="21765" y="13797"/>
                    <a:pt x="21812" y="13809"/>
                    <a:pt x="21860" y="13821"/>
                  </a:cubicBezTo>
                  <a:cubicBezTo>
                    <a:pt x="21931" y="13845"/>
                    <a:pt x="22015" y="13857"/>
                    <a:pt x="22098" y="13868"/>
                  </a:cubicBezTo>
                  <a:cubicBezTo>
                    <a:pt x="22409" y="13918"/>
                    <a:pt x="22716" y="13943"/>
                    <a:pt x="23019" y="13943"/>
                  </a:cubicBezTo>
                  <a:cubicBezTo>
                    <a:pt x="24031" y="13943"/>
                    <a:pt x="24999" y="13668"/>
                    <a:pt x="25896" y="13118"/>
                  </a:cubicBezTo>
                  <a:cubicBezTo>
                    <a:pt x="27015" y="12428"/>
                    <a:pt x="27825" y="11130"/>
                    <a:pt x="27968" y="9737"/>
                  </a:cubicBezTo>
                  <a:cubicBezTo>
                    <a:pt x="28123" y="8415"/>
                    <a:pt x="27670" y="7177"/>
                    <a:pt x="26742" y="6284"/>
                  </a:cubicBezTo>
                  <a:cubicBezTo>
                    <a:pt x="25577" y="5173"/>
                    <a:pt x="24442" y="4657"/>
                    <a:pt x="23197" y="4657"/>
                  </a:cubicBezTo>
                  <a:cubicBezTo>
                    <a:pt x="23055" y="4657"/>
                    <a:pt x="22911" y="4663"/>
                    <a:pt x="22765" y="4677"/>
                  </a:cubicBezTo>
                  <a:cubicBezTo>
                    <a:pt x="22714" y="4680"/>
                    <a:pt x="22668" y="4683"/>
                    <a:pt x="22625" y="4683"/>
                  </a:cubicBezTo>
                  <a:cubicBezTo>
                    <a:pt x="22374" y="4683"/>
                    <a:pt x="22242" y="4607"/>
                    <a:pt x="22110" y="4272"/>
                  </a:cubicBezTo>
                  <a:cubicBezTo>
                    <a:pt x="21503" y="2903"/>
                    <a:pt x="20467" y="1831"/>
                    <a:pt x="19050" y="1093"/>
                  </a:cubicBezTo>
                  <a:cubicBezTo>
                    <a:pt x="17682" y="369"/>
                    <a:pt x="16272" y="1"/>
                    <a:pt x="1484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64" name="Google Shape;1464;p39"/>
            <p:cNvSpPr/>
            <p:nvPr/>
          </p:nvSpPr>
          <p:spPr>
            <a:xfrm>
              <a:off x="6357700" y="1003450"/>
              <a:ext cx="136650" cy="47850"/>
            </a:xfrm>
            <a:custGeom>
              <a:avLst/>
              <a:gdLst/>
              <a:ahLst/>
              <a:cxnLst/>
              <a:rect l="l" t="t" r="r" b="b"/>
              <a:pathLst>
                <a:path w="5466" h="1914" extrusionOk="0">
                  <a:moveTo>
                    <a:pt x="421" y="0"/>
                  </a:moveTo>
                  <a:cubicBezTo>
                    <a:pt x="354" y="0"/>
                    <a:pt x="292" y="24"/>
                    <a:pt x="227" y="68"/>
                  </a:cubicBezTo>
                  <a:cubicBezTo>
                    <a:pt x="1" y="235"/>
                    <a:pt x="36" y="521"/>
                    <a:pt x="334" y="854"/>
                  </a:cubicBezTo>
                  <a:cubicBezTo>
                    <a:pt x="953" y="1604"/>
                    <a:pt x="1811" y="1854"/>
                    <a:pt x="2644" y="1914"/>
                  </a:cubicBezTo>
                  <a:cubicBezTo>
                    <a:pt x="3561" y="1902"/>
                    <a:pt x="4430" y="1569"/>
                    <a:pt x="5001" y="1021"/>
                  </a:cubicBezTo>
                  <a:cubicBezTo>
                    <a:pt x="5168" y="878"/>
                    <a:pt x="5299" y="700"/>
                    <a:pt x="5406" y="497"/>
                  </a:cubicBezTo>
                  <a:cubicBezTo>
                    <a:pt x="5466" y="402"/>
                    <a:pt x="5454" y="199"/>
                    <a:pt x="5382" y="128"/>
                  </a:cubicBezTo>
                  <a:cubicBezTo>
                    <a:pt x="5322" y="77"/>
                    <a:pt x="5207" y="37"/>
                    <a:pt x="5106" y="37"/>
                  </a:cubicBezTo>
                  <a:cubicBezTo>
                    <a:pt x="5068" y="37"/>
                    <a:pt x="5031" y="43"/>
                    <a:pt x="5001" y="57"/>
                  </a:cubicBezTo>
                  <a:cubicBezTo>
                    <a:pt x="4799" y="128"/>
                    <a:pt x="4632" y="283"/>
                    <a:pt x="4454" y="414"/>
                  </a:cubicBezTo>
                  <a:cubicBezTo>
                    <a:pt x="3885" y="846"/>
                    <a:pt x="3313" y="1061"/>
                    <a:pt x="2749" y="1061"/>
                  </a:cubicBezTo>
                  <a:cubicBezTo>
                    <a:pt x="2133" y="1061"/>
                    <a:pt x="1526" y="804"/>
                    <a:pt x="941" y="295"/>
                  </a:cubicBezTo>
                  <a:cubicBezTo>
                    <a:pt x="706" y="90"/>
                    <a:pt x="553" y="0"/>
                    <a:pt x="4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65" name="Google Shape;1465;p39"/>
            <p:cNvSpPr/>
            <p:nvPr/>
          </p:nvSpPr>
          <p:spPr>
            <a:xfrm>
              <a:off x="6339550" y="940550"/>
              <a:ext cx="20550" cy="23300"/>
            </a:xfrm>
            <a:custGeom>
              <a:avLst/>
              <a:gdLst/>
              <a:ahLst/>
              <a:cxnLst/>
              <a:rect l="l" t="t" r="r" b="b"/>
              <a:pathLst>
                <a:path w="822" h="932" extrusionOk="0">
                  <a:moveTo>
                    <a:pt x="358" y="1"/>
                  </a:moveTo>
                  <a:cubicBezTo>
                    <a:pt x="155" y="13"/>
                    <a:pt x="0" y="239"/>
                    <a:pt x="0" y="501"/>
                  </a:cubicBezTo>
                  <a:cubicBezTo>
                    <a:pt x="34" y="758"/>
                    <a:pt x="194" y="932"/>
                    <a:pt x="391" y="932"/>
                  </a:cubicBezTo>
                  <a:cubicBezTo>
                    <a:pt x="404" y="932"/>
                    <a:pt x="416" y="931"/>
                    <a:pt x="429" y="930"/>
                  </a:cubicBezTo>
                  <a:cubicBezTo>
                    <a:pt x="632" y="918"/>
                    <a:pt x="810" y="715"/>
                    <a:pt x="810" y="513"/>
                  </a:cubicBezTo>
                  <a:cubicBezTo>
                    <a:pt x="822" y="251"/>
                    <a:pt x="584" y="1"/>
                    <a:pt x="35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66" name="Google Shape;1466;p39"/>
            <p:cNvSpPr/>
            <p:nvPr/>
          </p:nvSpPr>
          <p:spPr>
            <a:xfrm>
              <a:off x="6513375" y="940450"/>
              <a:ext cx="22050" cy="22875"/>
            </a:xfrm>
            <a:custGeom>
              <a:avLst/>
              <a:gdLst/>
              <a:ahLst/>
              <a:cxnLst/>
              <a:rect l="l" t="t" r="r" b="b"/>
              <a:pathLst>
                <a:path w="882" h="915" extrusionOk="0">
                  <a:moveTo>
                    <a:pt x="467" y="1"/>
                  </a:moveTo>
                  <a:cubicBezTo>
                    <a:pt x="249" y="1"/>
                    <a:pt x="46" y="182"/>
                    <a:pt x="25" y="433"/>
                  </a:cubicBezTo>
                  <a:cubicBezTo>
                    <a:pt x="1" y="672"/>
                    <a:pt x="167" y="874"/>
                    <a:pt x="370" y="910"/>
                  </a:cubicBezTo>
                  <a:cubicBezTo>
                    <a:pt x="390" y="913"/>
                    <a:pt x="410" y="914"/>
                    <a:pt x="430" y="914"/>
                  </a:cubicBezTo>
                  <a:cubicBezTo>
                    <a:pt x="655" y="914"/>
                    <a:pt x="847" y="734"/>
                    <a:pt x="858" y="493"/>
                  </a:cubicBezTo>
                  <a:cubicBezTo>
                    <a:pt x="882" y="255"/>
                    <a:pt x="727" y="64"/>
                    <a:pt x="525" y="5"/>
                  </a:cubicBezTo>
                  <a:cubicBezTo>
                    <a:pt x="505" y="2"/>
                    <a:pt x="486" y="1"/>
                    <a:pt x="46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467" name="Google Shape;1467;p39"/>
          <p:cNvGrpSpPr/>
          <p:nvPr/>
        </p:nvGrpSpPr>
        <p:grpSpPr>
          <a:xfrm>
            <a:off x="3032751" y="1597418"/>
            <a:ext cx="364367" cy="392433"/>
            <a:chOff x="713250" y="2576650"/>
            <a:chExt cx="273275" cy="294325"/>
          </a:xfrm>
        </p:grpSpPr>
        <p:sp>
          <p:nvSpPr>
            <p:cNvPr id="1468" name="Google Shape;1468;p39"/>
            <p:cNvSpPr/>
            <p:nvPr/>
          </p:nvSpPr>
          <p:spPr>
            <a:xfrm>
              <a:off x="713250" y="2576650"/>
              <a:ext cx="273275" cy="294325"/>
            </a:xfrm>
            <a:custGeom>
              <a:avLst/>
              <a:gdLst/>
              <a:ahLst/>
              <a:cxnLst/>
              <a:rect l="l" t="t" r="r" b="b"/>
              <a:pathLst>
                <a:path w="10931" h="11773" extrusionOk="0">
                  <a:moveTo>
                    <a:pt x="4739" y="1065"/>
                  </a:moveTo>
                  <a:cubicBezTo>
                    <a:pt x="4894" y="1172"/>
                    <a:pt x="5049" y="1244"/>
                    <a:pt x="5156" y="1375"/>
                  </a:cubicBezTo>
                  <a:cubicBezTo>
                    <a:pt x="5382" y="1660"/>
                    <a:pt x="5585" y="1958"/>
                    <a:pt x="5799" y="2256"/>
                  </a:cubicBezTo>
                  <a:cubicBezTo>
                    <a:pt x="6137" y="2751"/>
                    <a:pt x="6344" y="2943"/>
                    <a:pt x="6724" y="2943"/>
                  </a:cubicBezTo>
                  <a:cubicBezTo>
                    <a:pt x="6893" y="2943"/>
                    <a:pt x="7095" y="2905"/>
                    <a:pt x="7359" y="2839"/>
                  </a:cubicBezTo>
                  <a:cubicBezTo>
                    <a:pt x="7656" y="2756"/>
                    <a:pt x="7954" y="2660"/>
                    <a:pt x="8252" y="2577"/>
                  </a:cubicBezTo>
                  <a:cubicBezTo>
                    <a:pt x="8496" y="2516"/>
                    <a:pt x="8659" y="2486"/>
                    <a:pt x="8827" y="2486"/>
                  </a:cubicBezTo>
                  <a:cubicBezTo>
                    <a:pt x="8987" y="2486"/>
                    <a:pt x="9151" y="2513"/>
                    <a:pt x="9395" y="2565"/>
                  </a:cubicBezTo>
                  <a:cubicBezTo>
                    <a:pt x="9549" y="2756"/>
                    <a:pt x="9478" y="2970"/>
                    <a:pt x="9383" y="3149"/>
                  </a:cubicBezTo>
                  <a:cubicBezTo>
                    <a:pt x="9204" y="3518"/>
                    <a:pt x="9025" y="3911"/>
                    <a:pt x="8799" y="4244"/>
                  </a:cubicBezTo>
                  <a:cubicBezTo>
                    <a:pt x="8347" y="4923"/>
                    <a:pt x="8406" y="5542"/>
                    <a:pt x="8847" y="6185"/>
                  </a:cubicBezTo>
                  <a:cubicBezTo>
                    <a:pt x="9121" y="6554"/>
                    <a:pt x="9335" y="6970"/>
                    <a:pt x="9549" y="7387"/>
                  </a:cubicBezTo>
                  <a:cubicBezTo>
                    <a:pt x="9740" y="7744"/>
                    <a:pt x="9930" y="8113"/>
                    <a:pt x="9907" y="8590"/>
                  </a:cubicBezTo>
                  <a:cubicBezTo>
                    <a:pt x="9795" y="8590"/>
                    <a:pt x="9684" y="8606"/>
                    <a:pt x="9584" y="8606"/>
                  </a:cubicBezTo>
                  <a:cubicBezTo>
                    <a:pt x="9533" y="8606"/>
                    <a:pt x="9486" y="8602"/>
                    <a:pt x="9442" y="8590"/>
                  </a:cubicBezTo>
                  <a:cubicBezTo>
                    <a:pt x="8621" y="8399"/>
                    <a:pt x="7775" y="8221"/>
                    <a:pt x="6978" y="7959"/>
                  </a:cubicBezTo>
                  <a:cubicBezTo>
                    <a:pt x="6774" y="7888"/>
                    <a:pt x="6584" y="7854"/>
                    <a:pt x="6406" y="7854"/>
                  </a:cubicBezTo>
                  <a:cubicBezTo>
                    <a:pt x="6011" y="7854"/>
                    <a:pt x="5674" y="8024"/>
                    <a:pt x="5370" y="8352"/>
                  </a:cubicBezTo>
                  <a:cubicBezTo>
                    <a:pt x="4858" y="8911"/>
                    <a:pt x="4358" y="9471"/>
                    <a:pt x="3834" y="10007"/>
                  </a:cubicBezTo>
                  <a:cubicBezTo>
                    <a:pt x="3608" y="10245"/>
                    <a:pt x="3406" y="10519"/>
                    <a:pt x="3060" y="10673"/>
                  </a:cubicBezTo>
                  <a:cubicBezTo>
                    <a:pt x="2906" y="10364"/>
                    <a:pt x="2894" y="10054"/>
                    <a:pt x="2894" y="9757"/>
                  </a:cubicBezTo>
                  <a:cubicBezTo>
                    <a:pt x="2894" y="9233"/>
                    <a:pt x="2929" y="8733"/>
                    <a:pt x="2953" y="8209"/>
                  </a:cubicBezTo>
                  <a:cubicBezTo>
                    <a:pt x="2977" y="7971"/>
                    <a:pt x="3001" y="7744"/>
                    <a:pt x="2989" y="7506"/>
                  </a:cubicBezTo>
                  <a:cubicBezTo>
                    <a:pt x="2953" y="7018"/>
                    <a:pt x="2703" y="6768"/>
                    <a:pt x="2215" y="6685"/>
                  </a:cubicBezTo>
                  <a:cubicBezTo>
                    <a:pt x="1929" y="6649"/>
                    <a:pt x="1644" y="6625"/>
                    <a:pt x="1370" y="6589"/>
                  </a:cubicBezTo>
                  <a:cubicBezTo>
                    <a:pt x="1322" y="6566"/>
                    <a:pt x="1275" y="6530"/>
                    <a:pt x="1215" y="6482"/>
                  </a:cubicBezTo>
                  <a:cubicBezTo>
                    <a:pt x="1346" y="6197"/>
                    <a:pt x="1608" y="6066"/>
                    <a:pt x="1858" y="5911"/>
                  </a:cubicBezTo>
                  <a:cubicBezTo>
                    <a:pt x="2275" y="5673"/>
                    <a:pt x="2703" y="5435"/>
                    <a:pt x="3144" y="5232"/>
                  </a:cubicBezTo>
                  <a:cubicBezTo>
                    <a:pt x="3668" y="4982"/>
                    <a:pt x="3918" y="4625"/>
                    <a:pt x="3953" y="4030"/>
                  </a:cubicBezTo>
                  <a:cubicBezTo>
                    <a:pt x="4001" y="3315"/>
                    <a:pt x="4144" y="2601"/>
                    <a:pt x="4275" y="1887"/>
                  </a:cubicBezTo>
                  <a:cubicBezTo>
                    <a:pt x="4334" y="1601"/>
                    <a:pt x="4418" y="1267"/>
                    <a:pt x="4739" y="1065"/>
                  </a:cubicBezTo>
                  <a:close/>
                  <a:moveTo>
                    <a:pt x="4667" y="0"/>
                  </a:moveTo>
                  <a:cubicBezTo>
                    <a:pt x="4298" y="0"/>
                    <a:pt x="3961" y="223"/>
                    <a:pt x="3691" y="648"/>
                  </a:cubicBezTo>
                  <a:cubicBezTo>
                    <a:pt x="3584" y="803"/>
                    <a:pt x="3477" y="1005"/>
                    <a:pt x="3418" y="1196"/>
                  </a:cubicBezTo>
                  <a:cubicBezTo>
                    <a:pt x="3299" y="1577"/>
                    <a:pt x="3168" y="1982"/>
                    <a:pt x="3096" y="2387"/>
                  </a:cubicBezTo>
                  <a:cubicBezTo>
                    <a:pt x="2989" y="2970"/>
                    <a:pt x="2929" y="3565"/>
                    <a:pt x="2822" y="4256"/>
                  </a:cubicBezTo>
                  <a:cubicBezTo>
                    <a:pt x="2560" y="4399"/>
                    <a:pt x="2275" y="4530"/>
                    <a:pt x="2025" y="4708"/>
                  </a:cubicBezTo>
                  <a:cubicBezTo>
                    <a:pt x="1608" y="4958"/>
                    <a:pt x="1191" y="5208"/>
                    <a:pt x="786" y="5494"/>
                  </a:cubicBezTo>
                  <a:cubicBezTo>
                    <a:pt x="489" y="5708"/>
                    <a:pt x="262" y="6006"/>
                    <a:pt x="143" y="6363"/>
                  </a:cubicBezTo>
                  <a:cubicBezTo>
                    <a:pt x="1" y="6804"/>
                    <a:pt x="132" y="7197"/>
                    <a:pt x="548" y="7399"/>
                  </a:cubicBezTo>
                  <a:cubicBezTo>
                    <a:pt x="739" y="7506"/>
                    <a:pt x="977" y="7554"/>
                    <a:pt x="1203" y="7613"/>
                  </a:cubicBezTo>
                  <a:cubicBezTo>
                    <a:pt x="1405" y="7673"/>
                    <a:pt x="1632" y="7697"/>
                    <a:pt x="1882" y="7756"/>
                  </a:cubicBezTo>
                  <a:cubicBezTo>
                    <a:pt x="1882" y="8066"/>
                    <a:pt x="1870" y="8352"/>
                    <a:pt x="1882" y="8637"/>
                  </a:cubicBezTo>
                  <a:cubicBezTo>
                    <a:pt x="1917" y="9280"/>
                    <a:pt x="1941" y="9935"/>
                    <a:pt x="2001" y="10566"/>
                  </a:cubicBezTo>
                  <a:cubicBezTo>
                    <a:pt x="2025" y="10780"/>
                    <a:pt x="2084" y="10983"/>
                    <a:pt x="2167" y="11161"/>
                  </a:cubicBezTo>
                  <a:cubicBezTo>
                    <a:pt x="2354" y="11558"/>
                    <a:pt x="2650" y="11773"/>
                    <a:pt x="2996" y="11773"/>
                  </a:cubicBezTo>
                  <a:cubicBezTo>
                    <a:pt x="3159" y="11773"/>
                    <a:pt x="3334" y="11725"/>
                    <a:pt x="3513" y="11626"/>
                  </a:cubicBezTo>
                  <a:cubicBezTo>
                    <a:pt x="3846" y="11435"/>
                    <a:pt x="4144" y="11185"/>
                    <a:pt x="4418" y="10900"/>
                  </a:cubicBezTo>
                  <a:cubicBezTo>
                    <a:pt x="4918" y="10352"/>
                    <a:pt x="5394" y="9768"/>
                    <a:pt x="5894" y="9197"/>
                  </a:cubicBezTo>
                  <a:cubicBezTo>
                    <a:pt x="5989" y="9066"/>
                    <a:pt x="6108" y="8947"/>
                    <a:pt x="6251" y="8804"/>
                  </a:cubicBezTo>
                  <a:cubicBezTo>
                    <a:pt x="6549" y="8887"/>
                    <a:pt x="6811" y="8983"/>
                    <a:pt x="7085" y="9054"/>
                  </a:cubicBezTo>
                  <a:cubicBezTo>
                    <a:pt x="7859" y="9245"/>
                    <a:pt x="8633" y="9435"/>
                    <a:pt x="9418" y="9602"/>
                  </a:cubicBezTo>
                  <a:cubicBezTo>
                    <a:pt x="9553" y="9624"/>
                    <a:pt x="9691" y="9636"/>
                    <a:pt x="9826" y="9636"/>
                  </a:cubicBezTo>
                  <a:cubicBezTo>
                    <a:pt x="9977" y="9636"/>
                    <a:pt x="10125" y="9621"/>
                    <a:pt x="10264" y="9590"/>
                  </a:cubicBezTo>
                  <a:cubicBezTo>
                    <a:pt x="10692" y="9518"/>
                    <a:pt x="10930" y="9221"/>
                    <a:pt x="10930" y="8768"/>
                  </a:cubicBezTo>
                  <a:cubicBezTo>
                    <a:pt x="10930" y="8471"/>
                    <a:pt x="10907" y="8149"/>
                    <a:pt x="10800" y="7863"/>
                  </a:cubicBezTo>
                  <a:cubicBezTo>
                    <a:pt x="10597" y="7328"/>
                    <a:pt x="10359" y="6816"/>
                    <a:pt x="10085" y="6316"/>
                  </a:cubicBezTo>
                  <a:cubicBezTo>
                    <a:pt x="9859" y="5899"/>
                    <a:pt x="9609" y="5506"/>
                    <a:pt x="9359" y="5089"/>
                  </a:cubicBezTo>
                  <a:cubicBezTo>
                    <a:pt x="9502" y="4851"/>
                    <a:pt x="9668" y="4649"/>
                    <a:pt x="9787" y="4423"/>
                  </a:cubicBezTo>
                  <a:cubicBezTo>
                    <a:pt x="10002" y="4018"/>
                    <a:pt x="10252" y="3601"/>
                    <a:pt x="10383" y="3172"/>
                  </a:cubicBezTo>
                  <a:cubicBezTo>
                    <a:pt x="10680" y="2172"/>
                    <a:pt x="10145" y="1494"/>
                    <a:pt x="9109" y="1458"/>
                  </a:cubicBezTo>
                  <a:cubicBezTo>
                    <a:pt x="8954" y="1458"/>
                    <a:pt x="8787" y="1482"/>
                    <a:pt x="8644" y="1506"/>
                  </a:cubicBezTo>
                  <a:cubicBezTo>
                    <a:pt x="8228" y="1601"/>
                    <a:pt x="7799" y="1696"/>
                    <a:pt x="7359" y="1791"/>
                  </a:cubicBezTo>
                  <a:cubicBezTo>
                    <a:pt x="7168" y="1839"/>
                    <a:pt x="6978" y="1863"/>
                    <a:pt x="6763" y="1898"/>
                  </a:cubicBezTo>
                  <a:cubicBezTo>
                    <a:pt x="6573" y="1625"/>
                    <a:pt x="6430" y="1375"/>
                    <a:pt x="6251" y="1160"/>
                  </a:cubicBezTo>
                  <a:cubicBezTo>
                    <a:pt x="6013" y="863"/>
                    <a:pt x="5751" y="553"/>
                    <a:pt x="5454" y="315"/>
                  </a:cubicBezTo>
                  <a:cubicBezTo>
                    <a:pt x="5184" y="103"/>
                    <a:pt x="4918" y="0"/>
                    <a:pt x="46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69" name="Google Shape;1469;p39"/>
            <p:cNvSpPr/>
            <p:nvPr/>
          </p:nvSpPr>
          <p:spPr>
            <a:xfrm>
              <a:off x="743600" y="2603275"/>
              <a:ext cx="217925" cy="240225"/>
            </a:xfrm>
            <a:custGeom>
              <a:avLst/>
              <a:gdLst/>
              <a:ahLst/>
              <a:cxnLst/>
              <a:rect l="l" t="t" r="r" b="b"/>
              <a:pathLst>
                <a:path w="8717" h="9609" extrusionOk="0">
                  <a:moveTo>
                    <a:pt x="3525" y="0"/>
                  </a:moveTo>
                  <a:cubicBezTo>
                    <a:pt x="3204" y="202"/>
                    <a:pt x="3120" y="536"/>
                    <a:pt x="3061" y="822"/>
                  </a:cubicBezTo>
                  <a:cubicBezTo>
                    <a:pt x="2930" y="1536"/>
                    <a:pt x="2787" y="2250"/>
                    <a:pt x="2739" y="2965"/>
                  </a:cubicBezTo>
                  <a:cubicBezTo>
                    <a:pt x="2704" y="3560"/>
                    <a:pt x="2454" y="3917"/>
                    <a:pt x="1930" y="4167"/>
                  </a:cubicBezTo>
                  <a:cubicBezTo>
                    <a:pt x="1489" y="4370"/>
                    <a:pt x="1061" y="4608"/>
                    <a:pt x="644" y="4846"/>
                  </a:cubicBezTo>
                  <a:cubicBezTo>
                    <a:pt x="394" y="5001"/>
                    <a:pt x="132" y="5132"/>
                    <a:pt x="1" y="5417"/>
                  </a:cubicBezTo>
                  <a:cubicBezTo>
                    <a:pt x="61" y="5465"/>
                    <a:pt x="108" y="5501"/>
                    <a:pt x="156" y="5524"/>
                  </a:cubicBezTo>
                  <a:cubicBezTo>
                    <a:pt x="430" y="5560"/>
                    <a:pt x="715" y="5584"/>
                    <a:pt x="1001" y="5620"/>
                  </a:cubicBezTo>
                  <a:cubicBezTo>
                    <a:pt x="1489" y="5703"/>
                    <a:pt x="1739" y="5953"/>
                    <a:pt x="1775" y="6441"/>
                  </a:cubicBezTo>
                  <a:cubicBezTo>
                    <a:pt x="1787" y="6679"/>
                    <a:pt x="1763" y="6906"/>
                    <a:pt x="1739" y="7144"/>
                  </a:cubicBezTo>
                  <a:cubicBezTo>
                    <a:pt x="1715" y="7668"/>
                    <a:pt x="1680" y="8168"/>
                    <a:pt x="1680" y="8692"/>
                  </a:cubicBezTo>
                  <a:cubicBezTo>
                    <a:pt x="1680" y="8989"/>
                    <a:pt x="1692" y="9299"/>
                    <a:pt x="1846" y="9608"/>
                  </a:cubicBezTo>
                  <a:cubicBezTo>
                    <a:pt x="2192" y="9454"/>
                    <a:pt x="2394" y="9180"/>
                    <a:pt x="2620" y="8942"/>
                  </a:cubicBezTo>
                  <a:cubicBezTo>
                    <a:pt x="3144" y="8406"/>
                    <a:pt x="3644" y="7846"/>
                    <a:pt x="4156" y="7287"/>
                  </a:cubicBezTo>
                  <a:cubicBezTo>
                    <a:pt x="4460" y="6959"/>
                    <a:pt x="4797" y="6789"/>
                    <a:pt x="5192" y="6789"/>
                  </a:cubicBezTo>
                  <a:cubicBezTo>
                    <a:pt x="5370" y="6789"/>
                    <a:pt x="5560" y="6823"/>
                    <a:pt x="5764" y="6894"/>
                  </a:cubicBezTo>
                  <a:cubicBezTo>
                    <a:pt x="6561" y="7156"/>
                    <a:pt x="7407" y="7334"/>
                    <a:pt x="8228" y="7525"/>
                  </a:cubicBezTo>
                  <a:cubicBezTo>
                    <a:pt x="8272" y="7537"/>
                    <a:pt x="8319" y="7541"/>
                    <a:pt x="8370" y="7541"/>
                  </a:cubicBezTo>
                  <a:cubicBezTo>
                    <a:pt x="8470" y="7541"/>
                    <a:pt x="8581" y="7525"/>
                    <a:pt x="8693" y="7525"/>
                  </a:cubicBezTo>
                  <a:cubicBezTo>
                    <a:pt x="8716" y="7048"/>
                    <a:pt x="8526" y="6679"/>
                    <a:pt x="8335" y="6322"/>
                  </a:cubicBezTo>
                  <a:cubicBezTo>
                    <a:pt x="8121" y="5905"/>
                    <a:pt x="7907" y="5489"/>
                    <a:pt x="7633" y="5120"/>
                  </a:cubicBezTo>
                  <a:cubicBezTo>
                    <a:pt x="7192" y="4477"/>
                    <a:pt x="7133" y="3858"/>
                    <a:pt x="7585" y="3179"/>
                  </a:cubicBezTo>
                  <a:cubicBezTo>
                    <a:pt x="7811" y="2846"/>
                    <a:pt x="7990" y="2453"/>
                    <a:pt x="8169" y="2084"/>
                  </a:cubicBezTo>
                  <a:cubicBezTo>
                    <a:pt x="8264" y="1905"/>
                    <a:pt x="8335" y="1691"/>
                    <a:pt x="8181" y="1500"/>
                  </a:cubicBezTo>
                  <a:cubicBezTo>
                    <a:pt x="7937" y="1448"/>
                    <a:pt x="7773" y="1421"/>
                    <a:pt x="7613" y="1421"/>
                  </a:cubicBezTo>
                  <a:cubicBezTo>
                    <a:pt x="7445" y="1421"/>
                    <a:pt x="7282" y="1451"/>
                    <a:pt x="7038" y="1512"/>
                  </a:cubicBezTo>
                  <a:cubicBezTo>
                    <a:pt x="6740" y="1595"/>
                    <a:pt x="6442" y="1691"/>
                    <a:pt x="6145" y="1774"/>
                  </a:cubicBezTo>
                  <a:cubicBezTo>
                    <a:pt x="5881" y="1840"/>
                    <a:pt x="5679" y="1878"/>
                    <a:pt x="5510" y="1878"/>
                  </a:cubicBezTo>
                  <a:cubicBezTo>
                    <a:pt x="5130" y="1878"/>
                    <a:pt x="4923" y="1686"/>
                    <a:pt x="4585" y="1191"/>
                  </a:cubicBezTo>
                  <a:cubicBezTo>
                    <a:pt x="4371" y="893"/>
                    <a:pt x="4168" y="595"/>
                    <a:pt x="3942" y="310"/>
                  </a:cubicBezTo>
                  <a:cubicBezTo>
                    <a:pt x="3835" y="179"/>
                    <a:pt x="3680" y="107"/>
                    <a:pt x="35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1470" name="Google Shape;1470;p39"/>
          <p:cNvSpPr txBox="1">
            <a:spLocks noGrp="1"/>
          </p:cNvSpPr>
          <p:nvPr>
            <p:ph type="title" idx="2"/>
          </p:nvPr>
        </p:nvSpPr>
        <p:spPr>
          <a:xfrm>
            <a:off x="4767800" y="982867"/>
            <a:ext cx="2656400" cy="1350400"/>
          </a:xfrm>
          <a:prstGeom prst="rect">
            <a:avLst/>
          </a:prstGeom>
        </p:spPr>
        <p:txBody>
          <a:bodyPr spcFirstLastPara="1" wrap="square" lIns="0" tIns="121900" rIns="121900" bIns="121900" anchor="ctr" anchorCtr="0">
            <a:noAutofit/>
          </a:bodyPr>
          <a:lstStyle/>
          <a:p>
            <a:r>
              <a:rPr lang="en-GB" dirty="0"/>
              <a:t>03</a:t>
            </a:r>
            <a:endParaRPr dirty="0"/>
          </a:p>
        </p:txBody>
      </p:sp>
      <p:grpSp>
        <p:nvGrpSpPr>
          <p:cNvPr id="1471" name="Google Shape;1471;p39"/>
          <p:cNvGrpSpPr/>
          <p:nvPr/>
        </p:nvGrpSpPr>
        <p:grpSpPr>
          <a:xfrm>
            <a:off x="7592227" y="485840"/>
            <a:ext cx="986644" cy="933425"/>
            <a:chOff x="1826475" y="2921600"/>
            <a:chExt cx="564700" cy="534200"/>
          </a:xfrm>
        </p:grpSpPr>
        <p:sp>
          <p:nvSpPr>
            <p:cNvPr id="1472" name="Google Shape;1472;p39"/>
            <p:cNvSpPr/>
            <p:nvPr/>
          </p:nvSpPr>
          <p:spPr>
            <a:xfrm>
              <a:off x="1826475" y="2921600"/>
              <a:ext cx="564700" cy="534200"/>
            </a:xfrm>
            <a:custGeom>
              <a:avLst/>
              <a:gdLst/>
              <a:ahLst/>
              <a:cxnLst/>
              <a:rect l="l" t="t" r="r" b="b"/>
              <a:pathLst>
                <a:path w="22588" h="21368" extrusionOk="0">
                  <a:moveTo>
                    <a:pt x="10734" y="761"/>
                  </a:moveTo>
                  <a:cubicBezTo>
                    <a:pt x="11958" y="761"/>
                    <a:pt x="13125" y="1562"/>
                    <a:pt x="13645" y="2709"/>
                  </a:cubicBezTo>
                  <a:cubicBezTo>
                    <a:pt x="14074" y="3698"/>
                    <a:pt x="14134" y="4710"/>
                    <a:pt x="13872" y="5745"/>
                  </a:cubicBezTo>
                  <a:cubicBezTo>
                    <a:pt x="13776" y="6091"/>
                    <a:pt x="13657" y="6436"/>
                    <a:pt x="13586" y="6793"/>
                  </a:cubicBezTo>
                  <a:cubicBezTo>
                    <a:pt x="13538" y="6936"/>
                    <a:pt x="13586" y="7115"/>
                    <a:pt x="13765" y="7162"/>
                  </a:cubicBezTo>
                  <a:cubicBezTo>
                    <a:pt x="13784" y="7164"/>
                    <a:pt x="13805" y="7165"/>
                    <a:pt x="13826" y="7165"/>
                  </a:cubicBezTo>
                  <a:cubicBezTo>
                    <a:pt x="13930" y="7165"/>
                    <a:pt x="14042" y="7140"/>
                    <a:pt x="14122" y="7091"/>
                  </a:cubicBezTo>
                  <a:cubicBezTo>
                    <a:pt x="14300" y="6984"/>
                    <a:pt x="14431" y="6817"/>
                    <a:pt x="14598" y="6686"/>
                  </a:cubicBezTo>
                  <a:cubicBezTo>
                    <a:pt x="15411" y="6039"/>
                    <a:pt x="16272" y="5775"/>
                    <a:pt x="17091" y="5775"/>
                  </a:cubicBezTo>
                  <a:cubicBezTo>
                    <a:pt x="18623" y="5775"/>
                    <a:pt x="20011" y="6699"/>
                    <a:pt x="20670" y="7770"/>
                  </a:cubicBezTo>
                  <a:cubicBezTo>
                    <a:pt x="21599" y="9294"/>
                    <a:pt x="21206" y="11008"/>
                    <a:pt x="19682" y="11937"/>
                  </a:cubicBezTo>
                  <a:cubicBezTo>
                    <a:pt x="18978" y="12375"/>
                    <a:pt x="18219" y="12556"/>
                    <a:pt x="17392" y="12556"/>
                  </a:cubicBezTo>
                  <a:cubicBezTo>
                    <a:pt x="17366" y="12556"/>
                    <a:pt x="17339" y="12556"/>
                    <a:pt x="17313" y="12556"/>
                  </a:cubicBezTo>
                  <a:cubicBezTo>
                    <a:pt x="17179" y="12545"/>
                    <a:pt x="17043" y="12539"/>
                    <a:pt x="16905" y="12539"/>
                  </a:cubicBezTo>
                  <a:cubicBezTo>
                    <a:pt x="16737" y="12539"/>
                    <a:pt x="16566" y="12548"/>
                    <a:pt x="16396" y="12568"/>
                  </a:cubicBezTo>
                  <a:cubicBezTo>
                    <a:pt x="16086" y="12615"/>
                    <a:pt x="15967" y="12877"/>
                    <a:pt x="16122" y="13151"/>
                  </a:cubicBezTo>
                  <a:cubicBezTo>
                    <a:pt x="16217" y="13294"/>
                    <a:pt x="16348" y="13425"/>
                    <a:pt x="16455" y="13580"/>
                  </a:cubicBezTo>
                  <a:cubicBezTo>
                    <a:pt x="18229" y="15949"/>
                    <a:pt x="16979" y="18961"/>
                    <a:pt x="15229" y="20069"/>
                  </a:cubicBezTo>
                  <a:cubicBezTo>
                    <a:pt x="14660" y="20433"/>
                    <a:pt x="14070" y="20624"/>
                    <a:pt x="13459" y="20624"/>
                  </a:cubicBezTo>
                  <a:cubicBezTo>
                    <a:pt x="13072" y="20624"/>
                    <a:pt x="12678" y="20547"/>
                    <a:pt x="12276" y="20390"/>
                  </a:cubicBezTo>
                  <a:cubicBezTo>
                    <a:pt x="11229" y="19997"/>
                    <a:pt x="10443" y="19319"/>
                    <a:pt x="9966" y="18307"/>
                  </a:cubicBezTo>
                  <a:cubicBezTo>
                    <a:pt x="9800" y="17985"/>
                    <a:pt x="9681" y="17640"/>
                    <a:pt x="9538" y="17318"/>
                  </a:cubicBezTo>
                  <a:cubicBezTo>
                    <a:pt x="9431" y="17080"/>
                    <a:pt x="9300" y="16854"/>
                    <a:pt x="8943" y="16794"/>
                  </a:cubicBezTo>
                  <a:cubicBezTo>
                    <a:pt x="8883" y="16937"/>
                    <a:pt x="8812" y="17092"/>
                    <a:pt x="8728" y="17295"/>
                  </a:cubicBezTo>
                  <a:cubicBezTo>
                    <a:pt x="8657" y="17628"/>
                    <a:pt x="8645" y="17961"/>
                    <a:pt x="8526" y="18283"/>
                  </a:cubicBezTo>
                  <a:cubicBezTo>
                    <a:pt x="8029" y="19652"/>
                    <a:pt x="6970" y="20399"/>
                    <a:pt x="5630" y="20399"/>
                  </a:cubicBezTo>
                  <a:cubicBezTo>
                    <a:pt x="5397" y="20399"/>
                    <a:pt x="5155" y="20376"/>
                    <a:pt x="4906" y="20331"/>
                  </a:cubicBezTo>
                  <a:cubicBezTo>
                    <a:pt x="2561" y="19902"/>
                    <a:pt x="1513" y="17771"/>
                    <a:pt x="1573" y="16235"/>
                  </a:cubicBezTo>
                  <a:cubicBezTo>
                    <a:pt x="1608" y="15330"/>
                    <a:pt x="1930" y="14580"/>
                    <a:pt x="2561" y="13949"/>
                  </a:cubicBezTo>
                  <a:cubicBezTo>
                    <a:pt x="2989" y="13520"/>
                    <a:pt x="3454" y="13163"/>
                    <a:pt x="4001" y="12901"/>
                  </a:cubicBezTo>
                  <a:cubicBezTo>
                    <a:pt x="4311" y="12758"/>
                    <a:pt x="4597" y="12580"/>
                    <a:pt x="4859" y="12389"/>
                  </a:cubicBezTo>
                  <a:cubicBezTo>
                    <a:pt x="4942" y="12330"/>
                    <a:pt x="5002" y="12139"/>
                    <a:pt x="4966" y="12044"/>
                  </a:cubicBezTo>
                  <a:cubicBezTo>
                    <a:pt x="4942" y="11961"/>
                    <a:pt x="4787" y="11853"/>
                    <a:pt x="4680" y="11841"/>
                  </a:cubicBezTo>
                  <a:cubicBezTo>
                    <a:pt x="4631" y="11830"/>
                    <a:pt x="4577" y="11826"/>
                    <a:pt x="4521" y="11826"/>
                  </a:cubicBezTo>
                  <a:cubicBezTo>
                    <a:pt x="4399" y="11826"/>
                    <a:pt x="4266" y="11845"/>
                    <a:pt x="4144" y="11853"/>
                  </a:cubicBezTo>
                  <a:cubicBezTo>
                    <a:pt x="4080" y="11857"/>
                    <a:pt x="4017" y="11859"/>
                    <a:pt x="3954" y="11859"/>
                  </a:cubicBezTo>
                  <a:cubicBezTo>
                    <a:pt x="3075" y="11859"/>
                    <a:pt x="2340" y="11473"/>
                    <a:pt x="1751" y="10806"/>
                  </a:cubicBezTo>
                  <a:cubicBezTo>
                    <a:pt x="870" y="9794"/>
                    <a:pt x="561" y="8591"/>
                    <a:pt x="799" y="7269"/>
                  </a:cubicBezTo>
                  <a:cubicBezTo>
                    <a:pt x="1102" y="5556"/>
                    <a:pt x="2324" y="5077"/>
                    <a:pt x="3448" y="5077"/>
                  </a:cubicBezTo>
                  <a:cubicBezTo>
                    <a:pt x="3558" y="5077"/>
                    <a:pt x="3668" y="5082"/>
                    <a:pt x="3775" y="5091"/>
                  </a:cubicBezTo>
                  <a:cubicBezTo>
                    <a:pt x="4430" y="5138"/>
                    <a:pt x="5037" y="5364"/>
                    <a:pt x="5597" y="5722"/>
                  </a:cubicBezTo>
                  <a:cubicBezTo>
                    <a:pt x="5918" y="5924"/>
                    <a:pt x="6228" y="6162"/>
                    <a:pt x="6549" y="6388"/>
                  </a:cubicBezTo>
                  <a:cubicBezTo>
                    <a:pt x="6692" y="6484"/>
                    <a:pt x="6847" y="6615"/>
                    <a:pt x="7002" y="6662"/>
                  </a:cubicBezTo>
                  <a:cubicBezTo>
                    <a:pt x="7062" y="6675"/>
                    <a:pt x="7128" y="6682"/>
                    <a:pt x="7194" y="6682"/>
                  </a:cubicBezTo>
                  <a:cubicBezTo>
                    <a:pt x="7312" y="6682"/>
                    <a:pt x="7430" y="6660"/>
                    <a:pt x="7514" y="6615"/>
                  </a:cubicBezTo>
                  <a:cubicBezTo>
                    <a:pt x="7704" y="6507"/>
                    <a:pt x="7645" y="6305"/>
                    <a:pt x="7585" y="6126"/>
                  </a:cubicBezTo>
                  <a:cubicBezTo>
                    <a:pt x="7049" y="4591"/>
                    <a:pt x="7383" y="3221"/>
                    <a:pt x="8371" y="1983"/>
                  </a:cubicBezTo>
                  <a:cubicBezTo>
                    <a:pt x="9065" y="1122"/>
                    <a:pt x="9912" y="761"/>
                    <a:pt x="10734" y="761"/>
                  </a:cubicBezTo>
                  <a:close/>
                  <a:moveTo>
                    <a:pt x="10725" y="1"/>
                  </a:moveTo>
                  <a:cubicBezTo>
                    <a:pt x="9731" y="1"/>
                    <a:pt x="8697" y="427"/>
                    <a:pt x="7823" y="1459"/>
                  </a:cubicBezTo>
                  <a:cubicBezTo>
                    <a:pt x="7038" y="2412"/>
                    <a:pt x="6621" y="3507"/>
                    <a:pt x="6573" y="4733"/>
                  </a:cubicBezTo>
                  <a:cubicBezTo>
                    <a:pt x="6573" y="4924"/>
                    <a:pt x="6561" y="5126"/>
                    <a:pt x="6537" y="5388"/>
                  </a:cubicBezTo>
                  <a:cubicBezTo>
                    <a:pt x="6264" y="5233"/>
                    <a:pt x="6037" y="5114"/>
                    <a:pt x="5811" y="4972"/>
                  </a:cubicBezTo>
                  <a:cubicBezTo>
                    <a:pt x="5076" y="4541"/>
                    <a:pt x="4294" y="4342"/>
                    <a:pt x="3466" y="4342"/>
                  </a:cubicBezTo>
                  <a:cubicBezTo>
                    <a:pt x="3356" y="4342"/>
                    <a:pt x="3244" y="4345"/>
                    <a:pt x="3132" y="4352"/>
                  </a:cubicBezTo>
                  <a:cubicBezTo>
                    <a:pt x="1739" y="4424"/>
                    <a:pt x="632" y="5269"/>
                    <a:pt x="203" y="6615"/>
                  </a:cubicBezTo>
                  <a:cubicBezTo>
                    <a:pt x="13" y="7234"/>
                    <a:pt x="1" y="7889"/>
                    <a:pt x="49" y="8532"/>
                  </a:cubicBezTo>
                  <a:cubicBezTo>
                    <a:pt x="227" y="10294"/>
                    <a:pt x="1084" y="11580"/>
                    <a:pt x="2704" y="12342"/>
                  </a:cubicBezTo>
                  <a:cubicBezTo>
                    <a:pt x="2811" y="12389"/>
                    <a:pt x="2906" y="12449"/>
                    <a:pt x="3061" y="12520"/>
                  </a:cubicBezTo>
                  <a:cubicBezTo>
                    <a:pt x="2751" y="12794"/>
                    <a:pt x="2466" y="13008"/>
                    <a:pt x="2192" y="13270"/>
                  </a:cubicBezTo>
                  <a:cubicBezTo>
                    <a:pt x="1180" y="14199"/>
                    <a:pt x="703" y="15366"/>
                    <a:pt x="858" y="16747"/>
                  </a:cubicBezTo>
                  <a:cubicBezTo>
                    <a:pt x="1025" y="18211"/>
                    <a:pt x="1704" y="19402"/>
                    <a:pt x="2894" y="20259"/>
                  </a:cubicBezTo>
                  <a:cubicBezTo>
                    <a:pt x="3688" y="20843"/>
                    <a:pt x="4630" y="21129"/>
                    <a:pt x="5608" y="21129"/>
                  </a:cubicBezTo>
                  <a:cubicBezTo>
                    <a:pt x="5628" y="21129"/>
                    <a:pt x="5648" y="21129"/>
                    <a:pt x="5668" y="21128"/>
                  </a:cubicBezTo>
                  <a:cubicBezTo>
                    <a:pt x="7014" y="21093"/>
                    <a:pt x="8109" y="20533"/>
                    <a:pt x="8835" y="19354"/>
                  </a:cubicBezTo>
                  <a:cubicBezTo>
                    <a:pt x="8954" y="19152"/>
                    <a:pt x="9002" y="18878"/>
                    <a:pt x="9300" y="18747"/>
                  </a:cubicBezTo>
                  <a:cubicBezTo>
                    <a:pt x="9705" y="19592"/>
                    <a:pt x="10336" y="20200"/>
                    <a:pt x="11098" y="20664"/>
                  </a:cubicBezTo>
                  <a:cubicBezTo>
                    <a:pt x="11857" y="21122"/>
                    <a:pt x="12630" y="21368"/>
                    <a:pt x="13416" y="21368"/>
                  </a:cubicBezTo>
                  <a:cubicBezTo>
                    <a:pt x="14060" y="21368"/>
                    <a:pt x="14712" y="21203"/>
                    <a:pt x="15372" y="20854"/>
                  </a:cubicBezTo>
                  <a:cubicBezTo>
                    <a:pt x="17301" y="19831"/>
                    <a:pt x="18825" y="16794"/>
                    <a:pt x="17622" y="14116"/>
                  </a:cubicBezTo>
                  <a:cubicBezTo>
                    <a:pt x="17527" y="13901"/>
                    <a:pt x="17420" y="13699"/>
                    <a:pt x="17277" y="13389"/>
                  </a:cubicBezTo>
                  <a:cubicBezTo>
                    <a:pt x="17603" y="13335"/>
                    <a:pt x="17840" y="13281"/>
                    <a:pt x="18051" y="13281"/>
                  </a:cubicBezTo>
                  <a:cubicBezTo>
                    <a:pt x="18071" y="13281"/>
                    <a:pt x="18091" y="13281"/>
                    <a:pt x="18110" y="13282"/>
                  </a:cubicBezTo>
                  <a:cubicBezTo>
                    <a:pt x="18670" y="13246"/>
                    <a:pt x="19182" y="13092"/>
                    <a:pt x="19670" y="12853"/>
                  </a:cubicBezTo>
                  <a:cubicBezTo>
                    <a:pt x="21944" y="11746"/>
                    <a:pt x="22587" y="9234"/>
                    <a:pt x="21146" y="7162"/>
                  </a:cubicBezTo>
                  <a:cubicBezTo>
                    <a:pt x="20317" y="5967"/>
                    <a:pt x="18753" y="5053"/>
                    <a:pt x="17072" y="5053"/>
                  </a:cubicBezTo>
                  <a:cubicBezTo>
                    <a:pt x="16459" y="5053"/>
                    <a:pt x="15831" y="5174"/>
                    <a:pt x="15217" y="5448"/>
                  </a:cubicBezTo>
                  <a:cubicBezTo>
                    <a:pt x="15074" y="5531"/>
                    <a:pt x="14908" y="5567"/>
                    <a:pt x="14693" y="5650"/>
                  </a:cubicBezTo>
                  <a:cubicBezTo>
                    <a:pt x="14717" y="5388"/>
                    <a:pt x="14729" y="5210"/>
                    <a:pt x="14741" y="5031"/>
                  </a:cubicBezTo>
                  <a:cubicBezTo>
                    <a:pt x="14812" y="4114"/>
                    <a:pt x="14693" y="3233"/>
                    <a:pt x="14324" y="2388"/>
                  </a:cubicBezTo>
                  <a:cubicBezTo>
                    <a:pt x="13709" y="1021"/>
                    <a:pt x="12264" y="1"/>
                    <a:pt x="1072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73" name="Google Shape;1473;p39"/>
            <p:cNvSpPr/>
            <p:nvPr/>
          </p:nvSpPr>
          <p:spPr>
            <a:xfrm>
              <a:off x="1840475" y="2940600"/>
              <a:ext cx="525975" cy="496600"/>
            </a:xfrm>
            <a:custGeom>
              <a:avLst/>
              <a:gdLst/>
              <a:ahLst/>
              <a:cxnLst/>
              <a:rect l="l" t="t" r="r" b="b"/>
              <a:pathLst>
                <a:path w="21039" h="19864" extrusionOk="0">
                  <a:moveTo>
                    <a:pt x="10174" y="1"/>
                  </a:moveTo>
                  <a:cubicBezTo>
                    <a:pt x="9352" y="1"/>
                    <a:pt x="8505" y="362"/>
                    <a:pt x="7811" y="1223"/>
                  </a:cubicBezTo>
                  <a:cubicBezTo>
                    <a:pt x="6823" y="2461"/>
                    <a:pt x="6489" y="3831"/>
                    <a:pt x="7025" y="5366"/>
                  </a:cubicBezTo>
                  <a:cubicBezTo>
                    <a:pt x="7085" y="5545"/>
                    <a:pt x="7144" y="5747"/>
                    <a:pt x="6954" y="5855"/>
                  </a:cubicBezTo>
                  <a:cubicBezTo>
                    <a:pt x="6870" y="5900"/>
                    <a:pt x="6752" y="5922"/>
                    <a:pt x="6634" y="5922"/>
                  </a:cubicBezTo>
                  <a:cubicBezTo>
                    <a:pt x="6568" y="5922"/>
                    <a:pt x="6502" y="5915"/>
                    <a:pt x="6442" y="5902"/>
                  </a:cubicBezTo>
                  <a:cubicBezTo>
                    <a:pt x="6287" y="5855"/>
                    <a:pt x="6132" y="5724"/>
                    <a:pt x="5989" y="5628"/>
                  </a:cubicBezTo>
                  <a:cubicBezTo>
                    <a:pt x="5668" y="5402"/>
                    <a:pt x="5358" y="5164"/>
                    <a:pt x="5037" y="4962"/>
                  </a:cubicBezTo>
                  <a:cubicBezTo>
                    <a:pt x="4477" y="4604"/>
                    <a:pt x="3870" y="4378"/>
                    <a:pt x="3215" y="4331"/>
                  </a:cubicBezTo>
                  <a:cubicBezTo>
                    <a:pt x="3108" y="4322"/>
                    <a:pt x="2998" y="4317"/>
                    <a:pt x="2888" y="4317"/>
                  </a:cubicBezTo>
                  <a:cubicBezTo>
                    <a:pt x="1764" y="4317"/>
                    <a:pt x="542" y="4796"/>
                    <a:pt x="239" y="6509"/>
                  </a:cubicBezTo>
                  <a:cubicBezTo>
                    <a:pt x="1" y="7831"/>
                    <a:pt x="310" y="9034"/>
                    <a:pt x="1191" y="10046"/>
                  </a:cubicBezTo>
                  <a:cubicBezTo>
                    <a:pt x="1780" y="10713"/>
                    <a:pt x="2515" y="11099"/>
                    <a:pt x="3394" y="11099"/>
                  </a:cubicBezTo>
                  <a:cubicBezTo>
                    <a:pt x="3457" y="11099"/>
                    <a:pt x="3520" y="11097"/>
                    <a:pt x="3584" y="11093"/>
                  </a:cubicBezTo>
                  <a:cubicBezTo>
                    <a:pt x="3706" y="11085"/>
                    <a:pt x="3839" y="11066"/>
                    <a:pt x="3961" y="11066"/>
                  </a:cubicBezTo>
                  <a:cubicBezTo>
                    <a:pt x="4017" y="11066"/>
                    <a:pt x="4071" y="11070"/>
                    <a:pt x="4120" y="11081"/>
                  </a:cubicBezTo>
                  <a:cubicBezTo>
                    <a:pt x="4227" y="11093"/>
                    <a:pt x="4382" y="11201"/>
                    <a:pt x="4406" y="11284"/>
                  </a:cubicBezTo>
                  <a:cubicBezTo>
                    <a:pt x="4442" y="11379"/>
                    <a:pt x="4382" y="11570"/>
                    <a:pt x="4299" y="11629"/>
                  </a:cubicBezTo>
                  <a:cubicBezTo>
                    <a:pt x="4037" y="11820"/>
                    <a:pt x="3751" y="11998"/>
                    <a:pt x="3441" y="12141"/>
                  </a:cubicBezTo>
                  <a:cubicBezTo>
                    <a:pt x="2894" y="12403"/>
                    <a:pt x="2429" y="12760"/>
                    <a:pt x="2001" y="13189"/>
                  </a:cubicBezTo>
                  <a:cubicBezTo>
                    <a:pt x="1370" y="13820"/>
                    <a:pt x="1048" y="14570"/>
                    <a:pt x="1013" y="15475"/>
                  </a:cubicBezTo>
                  <a:cubicBezTo>
                    <a:pt x="953" y="17011"/>
                    <a:pt x="2001" y="19142"/>
                    <a:pt x="4346" y="19571"/>
                  </a:cubicBezTo>
                  <a:cubicBezTo>
                    <a:pt x="4595" y="19616"/>
                    <a:pt x="4837" y="19639"/>
                    <a:pt x="5070" y="19639"/>
                  </a:cubicBezTo>
                  <a:cubicBezTo>
                    <a:pt x="6410" y="19639"/>
                    <a:pt x="7469" y="18892"/>
                    <a:pt x="7966" y="17523"/>
                  </a:cubicBezTo>
                  <a:cubicBezTo>
                    <a:pt x="8085" y="17201"/>
                    <a:pt x="8097" y="16868"/>
                    <a:pt x="8168" y="16535"/>
                  </a:cubicBezTo>
                  <a:cubicBezTo>
                    <a:pt x="8252" y="16332"/>
                    <a:pt x="8323" y="16177"/>
                    <a:pt x="8383" y="16034"/>
                  </a:cubicBezTo>
                  <a:cubicBezTo>
                    <a:pt x="8740" y="16094"/>
                    <a:pt x="8871" y="16320"/>
                    <a:pt x="8978" y="16558"/>
                  </a:cubicBezTo>
                  <a:cubicBezTo>
                    <a:pt x="9121" y="16880"/>
                    <a:pt x="9240" y="17225"/>
                    <a:pt x="9406" y="17547"/>
                  </a:cubicBezTo>
                  <a:cubicBezTo>
                    <a:pt x="9883" y="18559"/>
                    <a:pt x="10669" y="19237"/>
                    <a:pt x="11716" y="19630"/>
                  </a:cubicBezTo>
                  <a:cubicBezTo>
                    <a:pt x="12118" y="19787"/>
                    <a:pt x="12512" y="19864"/>
                    <a:pt x="12899" y="19864"/>
                  </a:cubicBezTo>
                  <a:cubicBezTo>
                    <a:pt x="13510" y="19864"/>
                    <a:pt x="14100" y="19673"/>
                    <a:pt x="14669" y="19309"/>
                  </a:cubicBezTo>
                  <a:cubicBezTo>
                    <a:pt x="16419" y="18201"/>
                    <a:pt x="17669" y="15189"/>
                    <a:pt x="15895" y="12820"/>
                  </a:cubicBezTo>
                  <a:cubicBezTo>
                    <a:pt x="15788" y="12665"/>
                    <a:pt x="15657" y="12534"/>
                    <a:pt x="15562" y="12391"/>
                  </a:cubicBezTo>
                  <a:cubicBezTo>
                    <a:pt x="15407" y="12117"/>
                    <a:pt x="15526" y="11855"/>
                    <a:pt x="15836" y="11808"/>
                  </a:cubicBezTo>
                  <a:cubicBezTo>
                    <a:pt x="16006" y="11788"/>
                    <a:pt x="16177" y="11779"/>
                    <a:pt x="16345" y="11779"/>
                  </a:cubicBezTo>
                  <a:cubicBezTo>
                    <a:pt x="16483" y="11779"/>
                    <a:pt x="16619" y="11785"/>
                    <a:pt x="16753" y="11796"/>
                  </a:cubicBezTo>
                  <a:cubicBezTo>
                    <a:pt x="16779" y="11796"/>
                    <a:pt x="16806" y="11796"/>
                    <a:pt x="16832" y="11796"/>
                  </a:cubicBezTo>
                  <a:cubicBezTo>
                    <a:pt x="17659" y="11796"/>
                    <a:pt x="18418" y="11615"/>
                    <a:pt x="19122" y="11177"/>
                  </a:cubicBezTo>
                  <a:cubicBezTo>
                    <a:pt x="20646" y="10248"/>
                    <a:pt x="21039" y="8534"/>
                    <a:pt x="20110" y="7010"/>
                  </a:cubicBezTo>
                  <a:cubicBezTo>
                    <a:pt x="19451" y="5939"/>
                    <a:pt x="18063" y="5015"/>
                    <a:pt x="16531" y="5015"/>
                  </a:cubicBezTo>
                  <a:cubicBezTo>
                    <a:pt x="15712" y="5015"/>
                    <a:pt x="14851" y="5279"/>
                    <a:pt x="14038" y="5926"/>
                  </a:cubicBezTo>
                  <a:cubicBezTo>
                    <a:pt x="13871" y="6057"/>
                    <a:pt x="13740" y="6224"/>
                    <a:pt x="13562" y="6331"/>
                  </a:cubicBezTo>
                  <a:cubicBezTo>
                    <a:pt x="13482" y="6380"/>
                    <a:pt x="13370" y="6405"/>
                    <a:pt x="13266" y="6405"/>
                  </a:cubicBezTo>
                  <a:cubicBezTo>
                    <a:pt x="13245" y="6405"/>
                    <a:pt x="13224" y="6404"/>
                    <a:pt x="13205" y="6402"/>
                  </a:cubicBezTo>
                  <a:cubicBezTo>
                    <a:pt x="13026" y="6355"/>
                    <a:pt x="12978" y="6176"/>
                    <a:pt x="13026" y="6033"/>
                  </a:cubicBezTo>
                  <a:cubicBezTo>
                    <a:pt x="13097" y="5676"/>
                    <a:pt x="13216" y="5331"/>
                    <a:pt x="13312" y="4985"/>
                  </a:cubicBezTo>
                  <a:cubicBezTo>
                    <a:pt x="13574" y="3950"/>
                    <a:pt x="13514" y="2938"/>
                    <a:pt x="13085" y="1949"/>
                  </a:cubicBezTo>
                  <a:cubicBezTo>
                    <a:pt x="12565" y="802"/>
                    <a:pt x="11398" y="1"/>
                    <a:pt x="101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74" name="Google Shape;1474;p39"/>
            <p:cNvSpPr/>
            <p:nvPr/>
          </p:nvSpPr>
          <p:spPr>
            <a:xfrm>
              <a:off x="2036925" y="3220875"/>
              <a:ext cx="102425" cy="41725"/>
            </a:xfrm>
            <a:custGeom>
              <a:avLst/>
              <a:gdLst/>
              <a:ahLst/>
              <a:cxnLst/>
              <a:rect l="l" t="t" r="r" b="b"/>
              <a:pathLst>
                <a:path w="4097" h="1669" extrusionOk="0">
                  <a:moveTo>
                    <a:pt x="390" y="1"/>
                  </a:moveTo>
                  <a:cubicBezTo>
                    <a:pt x="317" y="1"/>
                    <a:pt x="245" y="16"/>
                    <a:pt x="191" y="49"/>
                  </a:cubicBezTo>
                  <a:cubicBezTo>
                    <a:pt x="60" y="120"/>
                    <a:pt x="1" y="299"/>
                    <a:pt x="84" y="442"/>
                  </a:cubicBezTo>
                  <a:cubicBezTo>
                    <a:pt x="167" y="597"/>
                    <a:pt x="274" y="763"/>
                    <a:pt x="405" y="882"/>
                  </a:cubicBezTo>
                  <a:cubicBezTo>
                    <a:pt x="941" y="1383"/>
                    <a:pt x="1560" y="1633"/>
                    <a:pt x="2334" y="1668"/>
                  </a:cubicBezTo>
                  <a:cubicBezTo>
                    <a:pt x="2775" y="1633"/>
                    <a:pt x="3227" y="1561"/>
                    <a:pt x="3632" y="1311"/>
                  </a:cubicBezTo>
                  <a:cubicBezTo>
                    <a:pt x="3775" y="1216"/>
                    <a:pt x="3930" y="1097"/>
                    <a:pt x="4037" y="966"/>
                  </a:cubicBezTo>
                  <a:cubicBezTo>
                    <a:pt x="4073" y="882"/>
                    <a:pt x="4096" y="704"/>
                    <a:pt x="4037" y="609"/>
                  </a:cubicBezTo>
                  <a:cubicBezTo>
                    <a:pt x="3989" y="537"/>
                    <a:pt x="3823" y="466"/>
                    <a:pt x="3715" y="466"/>
                  </a:cubicBezTo>
                  <a:cubicBezTo>
                    <a:pt x="3573" y="478"/>
                    <a:pt x="3418" y="549"/>
                    <a:pt x="3287" y="621"/>
                  </a:cubicBezTo>
                  <a:cubicBezTo>
                    <a:pt x="2945" y="793"/>
                    <a:pt x="2618" y="876"/>
                    <a:pt x="2302" y="876"/>
                  </a:cubicBezTo>
                  <a:cubicBezTo>
                    <a:pt x="1791" y="876"/>
                    <a:pt x="1309" y="661"/>
                    <a:pt x="846" y="263"/>
                  </a:cubicBezTo>
                  <a:cubicBezTo>
                    <a:pt x="763" y="180"/>
                    <a:pt x="667" y="73"/>
                    <a:pt x="548" y="25"/>
                  </a:cubicBezTo>
                  <a:cubicBezTo>
                    <a:pt x="502" y="10"/>
                    <a:pt x="446" y="1"/>
                    <a:pt x="3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75" name="Google Shape;1475;p39"/>
            <p:cNvSpPr/>
            <p:nvPr/>
          </p:nvSpPr>
          <p:spPr>
            <a:xfrm>
              <a:off x="2011925" y="3155700"/>
              <a:ext cx="18775" cy="19275"/>
            </a:xfrm>
            <a:custGeom>
              <a:avLst/>
              <a:gdLst/>
              <a:ahLst/>
              <a:cxnLst/>
              <a:rect l="l" t="t" r="r" b="b"/>
              <a:pathLst>
                <a:path w="751" h="771" extrusionOk="0">
                  <a:moveTo>
                    <a:pt x="375" y="0"/>
                  </a:moveTo>
                  <a:cubicBezTo>
                    <a:pt x="369" y="0"/>
                    <a:pt x="363" y="1"/>
                    <a:pt x="358" y="1"/>
                  </a:cubicBezTo>
                  <a:cubicBezTo>
                    <a:pt x="167" y="13"/>
                    <a:pt x="1" y="215"/>
                    <a:pt x="1" y="418"/>
                  </a:cubicBezTo>
                  <a:cubicBezTo>
                    <a:pt x="1" y="608"/>
                    <a:pt x="151" y="771"/>
                    <a:pt x="335" y="771"/>
                  </a:cubicBezTo>
                  <a:cubicBezTo>
                    <a:pt x="358" y="771"/>
                    <a:pt x="382" y="768"/>
                    <a:pt x="405" y="763"/>
                  </a:cubicBezTo>
                  <a:cubicBezTo>
                    <a:pt x="620" y="715"/>
                    <a:pt x="751" y="525"/>
                    <a:pt x="715" y="311"/>
                  </a:cubicBezTo>
                  <a:cubicBezTo>
                    <a:pt x="703" y="161"/>
                    <a:pt x="536" y="0"/>
                    <a:pt x="3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76" name="Google Shape;1476;p39"/>
            <p:cNvSpPr/>
            <p:nvPr/>
          </p:nvSpPr>
          <p:spPr>
            <a:xfrm>
              <a:off x="2153300" y="3182800"/>
              <a:ext cx="17900" cy="18775"/>
            </a:xfrm>
            <a:custGeom>
              <a:avLst/>
              <a:gdLst/>
              <a:ahLst/>
              <a:cxnLst/>
              <a:rect l="l" t="t" r="r" b="b"/>
              <a:pathLst>
                <a:path w="716" h="751" extrusionOk="0">
                  <a:moveTo>
                    <a:pt x="382" y="0"/>
                  </a:moveTo>
                  <a:cubicBezTo>
                    <a:pt x="180" y="0"/>
                    <a:pt x="1" y="179"/>
                    <a:pt x="25" y="405"/>
                  </a:cubicBezTo>
                  <a:cubicBezTo>
                    <a:pt x="25" y="596"/>
                    <a:pt x="168" y="751"/>
                    <a:pt x="346" y="751"/>
                  </a:cubicBezTo>
                  <a:cubicBezTo>
                    <a:pt x="561" y="751"/>
                    <a:pt x="715" y="572"/>
                    <a:pt x="703" y="346"/>
                  </a:cubicBezTo>
                  <a:cubicBezTo>
                    <a:pt x="692" y="167"/>
                    <a:pt x="537" y="0"/>
                    <a:pt x="3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26150" y="2166001"/>
            <a:ext cx="7797460" cy="25666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96516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>
              <a:buClr>
                <a:srgbClr val="000000"/>
              </a:buClr>
            </a:pPr>
            <a:endParaRPr lang="en-US" sz="1865" kern="0">
              <a:solidFill>
                <a:srgbClr val="F7A9BD"/>
              </a:solidFill>
              <a:latin typeface="Arial" panose="020B0604020202020204"/>
              <a:sym typeface="Arial" panose="020B0604020202020204"/>
            </a:endParaRPr>
          </a:p>
        </p:txBody>
      </p:sp>
      <p:grpSp>
        <p:nvGrpSpPr>
          <p:cNvPr id="1484" name="Google Shape;1484;p40"/>
          <p:cNvGrpSpPr/>
          <p:nvPr/>
        </p:nvGrpSpPr>
        <p:grpSpPr>
          <a:xfrm rot="-899952">
            <a:off x="11450841" y="1440268"/>
            <a:ext cx="869111" cy="896773"/>
            <a:chOff x="3776725" y="489400"/>
            <a:chExt cx="484625" cy="500050"/>
          </a:xfrm>
        </p:grpSpPr>
        <p:sp>
          <p:nvSpPr>
            <p:cNvPr id="1485" name="Google Shape;1485;p40"/>
            <p:cNvSpPr/>
            <p:nvPr/>
          </p:nvSpPr>
          <p:spPr>
            <a:xfrm>
              <a:off x="3776725" y="489400"/>
              <a:ext cx="484625" cy="500050"/>
            </a:xfrm>
            <a:custGeom>
              <a:avLst/>
              <a:gdLst/>
              <a:ahLst/>
              <a:cxnLst/>
              <a:rect l="l" t="t" r="r" b="b"/>
              <a:pathLst>
                <a:path w="19385" h="20002" extrusionOk="0">
                  <a:moveTo>
                    <a:pt x="11855" y="731"/>
                  </a:moveTo>
                  <a:cubicBezTo>
                    <a:pt x="12207" y="731"/>
                    <a:pt x="12466" y="958"/>
                    <a:pt x="12669" y="1414"/>
                  </a:cubicBezTo>
                  <a:cubicBezTo>
                    <a:pt x="12978" y="2092"/>
                    <a:pt x="13062" y="2819"/>
                    <a:pt x="13145" y="3533"/>
                  </a:cubicBezTo>
                  <a:cubicBezTo>
                    <a:pt x="13217" y="4212"/>
                    <a:pt x="13240" y="4914"/>
                    <a:pt x="13324" y="5617"/>
                  </a:cubicBezTo>
                  <a:cubicBezTo>
                    <a:pt x="13359" y="6033"/>
                    <a:pt x="13479" y="6438"/>
                    <a:pt x="13562" y="6831"/>
                  </a:cubicBezTo>
                  <a:cubicBezTo>
                    <a:pt x="13645" y="7296"/>
                    <a:pt x="13943" y="7569"/>
                    <a:pt x="14348" y="7724"/>
                  </a:cubicBezTo>
                  <a:cubicBezTo>
                    <a:pt x="14836" y="7938"/>
                    <a:pt x="15360" y="8117"/>
                    <a:pt x="15848" y="8343"/>
                  </a:cubicBezTo>
                  <a:cubicBezTo>
                    <a:pt x="16360" y="8558"/>
                    <a:pt x="16848" y="8772"/>
                    <a:pt x="17324" y="9034"/>
                  </a:cubicBezTo>
                  <a:cubicBezTo>
                    <a:pt x="17765" y="9272"/>
                    <a:pt x="18146" y="9605"/>
                    <a:pt x="18110" y="10189"/>
                  </a:cubicBezTo>
                  <a:cubicBezTo>
                    <a:pt x="18086" y="10760"/>
                    <a:pt x="17741" y="11141"/>
                    <a:pt x="17229" y="11356"/>
                  </a:cubicBezTo>
                  <a:cubicBezTo>
                    <a:pt x="16836" y="11534"/>
                    <a:pt x="16431" y="11701"/>
                    <a:pt x="16015" y="11856"/>
                  </a:cubicBezTo>
                  <a:lnTo>
                    <a:pt x="14098" y="12475"/>
                  </a:lnTo>
                  <a:cubicBezTo>
                    <a:pt x="13824" y="12582"/>
                    <a:pt x="13562" y="12665"/>
                    <a:pt x="13300" y="12784"/>
                  </a:cubicBezTo>
                  <a:cubicBezTo>
                    <a:pt x="12871" y="12987"/>
                    <a:pt x="12586" y="13296"/>
                    <a:pt x="12502" y="13772"/>
                  </a:cubicBezTo>
                  <a:cubicBezTo>
                    <a:pt x="12371" y="14487"/>
                    <a:pt x="12252" y="15201"/>
                    <a:pt x="12086" y="15904"/>
                  </a:cubicBezTo>
                  <a:cubicBezTo>
                    <a:pt x="11931" y="16511"/>
                    <a:pt x="11788" y="17106"/>
                    <a:pt x="11597" y="17702"/>
                  </a:cubicBezTo>
                  <a:cubicBezTo>
                    <a:pt x="11431" y="18225"/>
                    <a:pt x="11097" y="18666"/>
                    <a:pt x="10657" y="18987"/>
                  </a:cubicBezTo>
                  <a:cubicBezTo>
                    <a:pt x="10463" y="19137"/>
                    <a:pt x="10292" y="19212"/>
                    <a:pt x="10126" y="19212"/>
                  </a:cubicBezTo>
                  <a:cubicBezTo>
                    <a:pt x="9936" y="19212"/>
                    <a:pt x="9753" y="19113"/>
                    <a:pt x="9549" y="18916"/>
                  </a:cubicBezTo>
                  <a:cubicBezTo>
                    <a:pt x="9395" y="18749"/>
                    <a:pt x="9252" y="18559"/>
                    <a:pt x="9121" y="18368"/>
                  </a:cubicBezTo>
                  <a:cubicBezTo>
                    <a:pt x="8657" y="17702"/>
                    <a:pt x="8383" y="16951"/>
                    <a:pt x="8109" y="16201"/>
                  </a:cubicBezTo>
                  <a:cubicBezTo>
                    <a:pt x="7918" y="15630"/>
                    <a:pt x="7728" y="15058"/>
                    <a:pt x="7502" y="14511"/>
                  </a:cubicBezTo>
                  <a:cubicBezTo>
                    <a:pt x="7332" y="14099"/>
                    <a:pt x="7115" y="13916"/>
                    <a:pt x="6775" y="13916"/>
                  </a:cubicBezTo>
                  <a:cubicBezTo>
                    <a:pt x="6663" y="13916"/>
                    <a:pt x="6537" y="13936"/>
                    <a:pt x="6394" y="13975"/>
                  </a:cubicBezTo>
                  <a:cubicBezTo>
                    <a:pt x="6001" y="14094"/>
                    <a:pt x="5620" y="14273"/>
                    <a:pt x="5239" y="14427"/>
                  </a:cubicBezTo>
                  <a:cubicBezTo>
                    <a:pt x="4596" y="14677"/>
                    <a:pt x="3942" y="14927"/>
                    <a:pt x="3287" y="15166"/>
                  </a:cubicBezTo>
                  <a:cubicBezTo>
                    <a:pt x="2938" y="15293"/>
                    <a:pt x="2571" y="15342"/>
                    <a:pt x="2199" y="15342"/>
                  </a:cubicBezTo>
                  <a:cubicBezTo>
                    <a:pt x="2050" y="15342"/>
                    <a:pt x="1901" y="15334"/>
                    <a:pt x="1751" y="15320"/>
                  </a:cubicBezTo>
                  <a:cubicBezTo>
                    <a:pt x="1179" y="15273"/>
                    <a:pt x="882" y="14963"/>
                    <a:pt x="822" y="14380"/>
                  </a:cubicBezTo>
                  <a:cubicBezTo>
                    <a:pt x="763" y="13796"/>
                    <a:pt x="870" y="13237"/>
                    <a:pt x="1060" y="12701"/>
                  </a:cubicBezTo>
                  <a:cubicBezTo>
                    <a:pt x="1489" y="11534"/>
                    <a:pt x="1941" y="10379"/>
                    <a:pt x="2620" y="9331"/>
                  </a:cubicBezTo>
                  <a:cubicBezTo>
                    <a:pt x="2715" y="9189"/>
                    <a:pt x="2799" y="9022"/>
                    <a:pt x="2870" y="8855"/>
                  </a:cubicBezTo>
                  <a:cubicBezTo>
                    <a:pt x="3084" y="8439"/>
                    <a:pt x="3049" y="8058"/>
                    <a:pt x="2787" y="7688"/>
                  </a:cubicBezTo>
                  <a:cubicBezTo>
                    <a:pt x="2549" y="7355"/>
                    <a:pt x="2275" y="7034"/>
                    <a:pt x="2072" y="6676"/>
                  </a:cubicBezTo>
                  <a:cubicBezTo>
                    <a:pt x="1894" y="6379"/>
                    <a:pt x="1703" y="6045"/>
                    <a:pt x="1608" y="5700"/>
                  </a:cubicBezTo>
                  <a:cubicBezTo>
                    <a:pt x="1358" y="4795"/>
                    <a:pt x="1799" y="4093"/>
                    <a:pt x="2715" y="3902"/>
                  </a:cubicBezTo>
                  <a:cubicBezTo>
                    <a:pt x="2965" y="3855"/>
                    <a:pt x="3227" y="3855"/>
                    <a:pt x="3311" y="3855"/>
                  </a:cubicBezTo>
                  <a:cubicBezTo>
                    <a:pt x="4358" y="3855"/>
                    <a:pt x="5180" y="4093"/>
                    <a:pt x="5966" y="4248"/>
                  </a:cubicBezTo>
                  <a:cubicBezTo>
                    <a:pt x="6144" y="4271"/>
                    <a:pt x="6323" y="4319"/>
                    <a:pt x="6490" y="4378"/>
                  </a:cubicBezTo>
                  <a:cubicBezTo>
                    <a:pt x="6698" y="4458"/>
                    <a:pt x="6890" y="4498"/>
                    <a:pt x="7069" y="4498"/>
                  </a:cubicBezTo>
                  <a:cubicBezTo>
                    <a:pt x="7502" y="4498"/>
                    <a:pt x="7853" y="4266"/>
                    <a:pt x="8156" y="3819"/>
                  </a:cubicBezTo>
                  <a:cubicBezTo>
                    <a:pt x="8692" y="3021"/>
                    <a:pt x="9359" y="2331"/>
                    <a:pt x="10085" y="1700"/>
                  </a:cubicBezTo>
                  <a:cubicBezTo>
                    <a:pt x="10442" y="1390"/>
                    <a:pt x="10859" y="1092"/>
                    <a:pt x="11300" y="878"/>
                  </a:cubicBezTo>
                  <a:cubicBezTo>
                    <a:pt x="11507" y="780"/>
                    <a:pt x="11691" y="731"/>
                    <a:pt x="11855" y="731"/>
                  </a:cubicBezTo>
                  <a:close/>
                  <a:moveTo>
                    <a:pt x="11952" y="1"/>
                  </a:moveTo>
                  <a:cubicBezTo>
                    <a:pt x="11727" y="1"/>
                    <a:pt x="11487" y="51"/>
                    <a:pt x="11240" y="152"/>
                  </a:cubicBezTo>
                  <a:cubicBezTo>
                    <a:pt x="10550" y="414"/>
                    <a:pt x="9954" y="830"/>
                    <a:pt x="9454" y="1354"/>
                  </a:cubicBezTo>
                  <a:cubicBezTo>
                    <a:pt x="8871" y="1938"/>
                    <a:pt x="8335" y="2581"/>
                    <a:pt x="7787" y="3188"/>
                  </a:cubicBezTo>
                  <a:cubicBezTo>
                    <a:pt x="7597" y="3402"/>
                    <a:pt x="7466" y="3676"/>
                    <a:pt x="7192" y="3759"/>
                  </a:cubicBezTo>
                  <a:cubicBezTo>
                    <a:pt x="6442" y="3593"/>
                    <a:pt x="5716" y="3402"/>
                    <a:pt x="4989" y="3259"/>
                  </a:cubicBezTo>
                  <a:cubicBezTo>
                    <a:pt x="4470" y="3162"/>
                    <a:pt x="3952" y="3076"/>
                    <a:pt x="3425" y="3076"/>
                  </a:cubicBezTo>
                  <a:cubicBezTo>
                    <a:pt x="3178" y="3076"/>
                    <a:pt x="2930" y="3095"/>
                    <a:pt x="2680" y="3140"/>
                  </a:cubicBezTo>
                  <a:cubicBezTo>
                    <a:pt x="1406" y="3378"/>
                    <a:pt x="298" y="4617"/>
                    <a:pt x="1048" y="6260"/>
                  </a:cubicBezTo>
                  <a:cubicBezTo>
                    <a:pt x="1263" y="6748"/>
                    <a:pt x="1596" y="7188"/>
                    <a:pt x="1882" y="7653"/>
                  </a:cubicBezTo>
                  <a:cubicBezTo>
                    <a:pt x="2025" y="7891"/>
                    <a:pt x="2191" y="8117"/>
                    <a:pt x="2322" y="8308"/>
                  </a:cubicBezTo>
                  <a:cubicBezTo>
                    <a:pt x="1918" y="9129"/>
                    <a:pt x="1513" y="9843"/>
                    <a:pt x="1179" y="10605"/>
                  </a:cubicBezTo>
                  <a:cubicBezTo>
                    <a:pt x="834" y="11379"/>
                    <a:pt x="525" y="12177"/>
                    <a:pt x="251" y="12987"/>
                  </a:cubicBezTo>
                  <a:cubicBezTo>
                    <a:pt x="60" y="13558"/>
                    <a:pt x="1" y="14189"/>
                    <a:pt x="144" y="14808"/>
                  </a:cubicBezTo>
                  <a:cubicBezTo>
                    <a:pt x="286" y="15368"/>
                    <a:pt x="596" y="15749"/>
                    <a:pt x="1120" y="15939"/>
                  </a:cubicBezTo>
                  <a:cubicBezTo>
                    <a:pt x="1374" y="16039"/>
                    <a:pt x="1679" y="16107"/>
                    <a:pt x="1959" y="16107"/>
                  </a:cubicBezTo>
                  <a:cubicBezTo>
                    <a:pt x="1981" y="16107"/>
                    <a:pt x="2003" y="16107"/>
                    <a:pt x="2025" y="16106"/>
                  </a:cubicBezTo>
                  <a:cubicBezTo>
                    <a:pt x="2561" y="16082"/>
                    <a:pt x="3108" y="16023"/>
                    <a:pt x="3620" y="15856"/>
                  </a:cubicBezTo>
                  <a:cubicBezTo>
                    <a:pt x="4335" y="15642"/>
                    <a:pt x="5013" y="15320"/>
                    <a:pt x="5716" y="15046"/>
                  </a:cubicBezTo>
                  <a:cubicBezTo>
                    <a:pt x="6031" y="14923"/>
                    <a:pt x="6325" y="14735"/>
                    <a:pt x="6778" y="14735"/>
                  </a:cubicBezTo>
                  <a:cubicBezTo>
                    <a:pt x="6805" y="14735"/>
                    <a:pt x="6831" y="14736"/>
                    <a:pt x="6859" y="14737"/>
                  </a:cubicBezTo>
                  <a:cubicBezTo>
                    <a:pt x="6954" y="15011"/>
                    <a:pt x="7037" y="15273"/>
                    <a:pt x="7156" y="15523"/>
                  </a:cubicBezTo>
                  <a:cubicBezTo>
                    <a:pt x="7454" y="16356"/>
                    <a:pt x="7740" y="17190"/>
                    <a:pt x="8085" y="17999"/>
                  </a:cubicBezTo>
                  <a:cubicBezTo>
                    <a:pt x="8335" y="18559"/>
                    <a:pt x="8680" y="19083"/>
                    <a:pt x="9145" y="19511"/>
                  </a:cubicBezTo>
                  <a:cubicBezTo>
                    <a:pt x="9493" y="19840"/>
                    <a:pt x="9824" y="20001"/>
                    <a:pt x="10161" y="20001"/>
                  </a:cubicBezTo>
                  <a:cubicBezTo>
                    <a:pt x="10459" y="20001"/>
                    <a:pt x="10762" y="19876"/>
                    <a:pt x="11085" y="19630"/>
                  </a:cubicBezTo>
                  <a:cubicBezTo>
                    <a:pt x="11681" y="19190"/>
                    <a:pt x="12086" y="18606"/>
                    <a:pt x="12359" y="17904"/>
                  </a:cubicBezTo>
                  <a:cubicBezTo>
                    <a:pt x="12752" y="16832"/>
                    <a:pt x="12967" y="15713"/>
                    <a:pt x="13109" y="14582"/>
                  </a:cubicBezTo>
                  <a:cubicBezTo>
                    <a:pt x="13252" y="13558"/>
                    <a:pt x="13264" y="13534"/>
                    <a:pt x="14264" y="13201"/>
                  </a:cubicBezTo>
                  <a:cubicBezTo>
                    <a:pt x="14895" y="12999"/>
                    <a:pt x="15538" y="12820"/>
                    <a:pt x="16181" y="12594"/>
                  </a:cubicBezTo>
                  <a:cubicBezTo>
                    <a:pt x="16717" y="12403"/>
                    <a:pt x="17241" y="12201"/>
                    <a:pt x="17753" y="11975"/>
                  </a:cubicBezTo>
                  <a:cubicBezTo>
                    <a:pt x="19110" y="11356"/>
                    <a:pt x="19384" y="9439"/>
                    <a:pt x="17991" y="8558"/>
                  </a:cubicBezTo>
                  <a:cubicBezTo>
                    <a:pt x="17479" y="8236"/>
                    <a:pt x="16908" y="7962"/>
                    <a:pt x="16348" y="7712"/>
                  </a:cubicBezTo>
                  <a:cubicBezTo>
                    <a:pt x="15884" y="7498"/>
                    <a:pt x="15395" y="7307"/>
                    <a:pt x="14895" y="7165"/>
                  </a:cubicBezTo>
                  <a:cubicBezTo>
                    <a:pt x="14419" y="7010"/>
                    <a:pt x="14229" y="6700"/>
                    <a:pt x="14181" y="6248"/>
                  </a:cubicBezTo>
                  <a:cubicBezTo>
                    <a:pt x="14121" y="5795"/>
                    <a:pt x="14086" y="5331"/>
                    <a:pt x="14038" y="4867"/>
                  </a:cubicBezTo>
                  <a:cubicBezTo>
                    <a:pt x="13979" y="4164"/>
                    <a:pt x="13931" y="3486"/>
                    <a:pt x="13860" y="2783"/>
                  </a:cubicBezTo>
                  <a:cubicBezTo>
                    <a:pt x="13788" y="2116"/>
                    <a:pt x="13621" y="1461"/>
                    <a:pt x="13276" y="866"/>
                  </a:cubicBezTo>
                  <a:cubicBezTo>
                    <a:pt x="12964" y="293"/>
                    <a:pt x="12498" y="1"/>
                    <a:pt x="119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86" name="Google Shape;1486;p40"/>
            <p:cNvSpPr/>
            <p:nvPr/>
          </p:nvSpPr>
          <p:spPr>
            <a:xfrm>
              <a:off x="3795775" y="507650"/>
              <a:ext cx="434600" cy="462050"/>
            </a:xfrm>
            <a:custGeom>
              <a:avLst/>
              <a:gdLst/>
              <a:ahLst/>
              <a:cxnLst/>
              <a:rect l="l" t="t" r="r" b="b"/>
              <a:pathLst>
                <a:path w="17384" h="18482" extrusionOk="0">
                  <a:moveTo>
                    <a:pt x="11093" y="1"/>
                  </a:moveTo>
                  <a:cubicBezTo>
                    <a:pt x="10929" y="1"/>
                    <a:pt x="10745" y="50"/>
                    <a:pt x="10538" y="148"/>
                  </a:cubicBezTo>
                  <a:cubicBezTo>
                    <a:pt x="10097" y="362"/>
                    <a:pt x="9680" y="660"/>
                    <a:pt x="9323" y="970"/>
                  </a:cubicBezTo>
                  <a:cubicBezTo>
                    <a:pt x="8597" y="1601"/>
                    <a:pt x="7930" y="2291"/>
                    <a:pt x="7394" y="3089"/>
                  </a:cubicBezTo>
                  <a:cubicBezTo>
                    <a:pt x="7091" y="3536"/>
                    <a:pt x="6740" y="3768"/>
                    <a:pt x="6307" y="3768"/>
                  </a:cubicBezTo>
                  <a:cubicBezTo>
                    <a:pt x="6128" y="3768"/>
                    <a:pt x="5936" y="3728"/>
                    <a:pt x="5728" y="3648"/>
                  </a:cubicBezTo>
                  <a:cubicBezTo>
                    <a:pt x="5561" y="3589"/>
                    <a:pt x="5382" y="3541"/>
                    <a:pt x="5204" y="3518"/>
                  </a:cubicBezTo>
                  <a:cubicBezTo>
                    <a:pt x="4418" y="3363"/>
                    <a:pt x="3596" y="3125"/>
                    <a:pt x="2549" y="3125"/>
                  </a:cubicBezTo>
                  <a:cubicBezTo>
                    <a:pt x="2465" y="3125"/>
                    <a:pt x="2203" y="3125"/>
                    <a:pt x="1953" y="3172"/>
                  </a:cubicBezTo>
                  <a:cubicBezTo>
                    <a:pt x="1037" y="3363"/>
                    <a:pt x="596" y="4065"/>
                    <a:pt x="846" y="4970"/>
                  </a:cubicBezTo>
                  <a:cubicBezTo>
                    <a:pt x="941" y="5315"/>
                    <a:pt x="1132" y="5649"/>
                    <a:pt x="1310" y="5946"/>
                  </a:cubicBezTo>
                  <a:cubicBezTo>
                    <a:pt x="1513" y="6304"/>
                    <a:pt x="1787" y="6625"/>
                    <a:pt x="2025" y="6958"/>
                  </a:cubicBezTo>
                  <a:cubicBezTo>
                    <a:pt x="2287" y="7328"/>
                    <a:pt x="2322" y="7709"/>
                    <a:pt x="2108" y="8125"/>
                  </a:cubicBezTo>
                  <a:cubicBezTo>
                    <a:pt x="2037" y="8292"/>
                    <a:pt x="1953" y="8459"/>
                    <a:pt x="1858" y="8601"/>
                  </a:cubicBezTo>
                  <a:cubicBezTo>
                    <a:pt x="1179" y="9649"/>
                    <a:pt x="727" y="10804"/>
                    <a:pt x="298" y="11971"/>
                  </a:cubicBezTo>
                  <a:cubicBezTo>
                    <a:pt x="108" y="12507"/>
                    <a:pt x="1" y="13066"/>
                    <a:pt x="60" y="13650"/>
                  </a:cubicBezTo>
                  <a:cubicBezTo>
                    <a:pt x="120" y="14233"/>
                    <a:pt x="417" y="14543"/>
                    <a:pt x="989" y="14590"/>
                  </a:cubicBezTo>
                  <a:cubicBezTo>
                    <a:pt x="1139" y="14604"/>
                    <a:pt x="1288" y="14612"/>
                    <a:pt x="1437" y="14612"/>
                  </a:cubicBezTo>
                  <a:cubicBezTo>
                    <a:pt x="1809" y="14612"/>
                    <a:pt x="2176" y="14563"/>
                    <a:pt x="2525" y="14436"/>
                  </a:cubicBezTo>
                  <a:cubicBezTo>
                    <a:pt x="3180" y="14197"/>
                    <a:pt x="3834" y="13947"/>
                    <a:pt x="4477" y="13697"/>
                  </a:cubicBezTo>
                  <a:cubicBezTo>
                    <a:pt x="4858" y="13543"/>
                    <a:pt x="5239" y="13364"/>
                    <a:pt x="5632" y="13245"/>
                  </a:cubicBezTo>
                  <a:cubicBezTo>
                    <a:pt x="5775" y="13206"/>
                    <a:pt x="5901" y="13186"/>
                    <a:pt x="6013" y="13186"/>
                  </a:cubicBezTo>
                  <a:cubicBezTo>
                    <a:pt x="6353" y="13186"/>
                    <a:pt x="6570" y="13369"/>
                    <a:pt x="6740" y="13781"/>
                  </a:cubicBezTo>
                  <a:cubicBezTo>
                    <a:pt x="6966" y="14328"/>
                    <a:pt x="7156" y="14900"/>
                    <a:pt x="7347" y="15471"/>
                  </a:cubicBezTo>
                  <a:cubicBezTo>
                    <a:pt x="7621" y="16221"/>
                    <a:pt x="7895" y="16972"/>
                    <a:pt x="8359" y="17638"/>
                  </a:cubicBezTo>
                  <a:cubicBezTo>
                    <a:pt x="8490" y="17829"/>
                    <a:pt x="8633" y="18019"/>
                    <a:pt x="8787" y="18186"/>
                  </a:cubicBezTo>
                  <a:cubicBezTo>
                    <a:pt x="8991" y="18383"/>
                    <a:pt x="9174" y="18482"/>
                    <a:pt x="9364" y="18482"/>
                  </a:cubicBezTo>
                  <a:cubicBezTo>
                    <a:pt x="9530" y="18482"/>
                    <a:pt x="9701" y="18407"/>
                    <a:pt x="9895" y="18257"/>
                  </a:cubicBezTo>
                  <a:cubicBezTo>
                    <a:pt x="10335" y="17936"/>
                    <a:pt x="10669" y="17495"/>
                    <a:pt x="10835" y="16972"/>
                  </a:cubicBezTo>
                  <a:cubicBezTo>
                    <a:pt x="11026" y="16376"/>
                    <a:pt x="11169" y="15781"/>
                    <a:pt x="11324" y="15174"/>
                  </a:cubicBezTo>
                  <a:cubicBezTo>
                    <a:pt x="11490" y="14471"/>
                    <a:pt x="11609" y="13757"/>
                    <a:pt x="11740" y="13042"/>
                  </a:cubicBezTo>
                  <a:cubicBezTo>
                    <a:pt x="11824" y="12566"/>
                    <a:pt x="12109" y="12257"/>
                    <a:pt x="12538" y="12054"/>
                  </a:cubicBezTo>
                  <a:cubicBezTo>
                    <a:pt x="12800" y="11935"/>
                    <a:pt x="13062" y="11852"/>
                    <a:pt x="13336" y="11745"/>
                  </a:cubicBezTo>
                  <a:lnTo>
                    <a:pt x="15253" y="11126"/>
                  </a:lnTo>
                  <a:cubicBezTo>
                    <a:pt x="15669" y="10971"/>
                    <a:pt x="16074" y="10804"/>
                    <a:pt x="16467" y="10626"/>
                  </a:cubicBezTo>
                  <a:cubicBezTo>
                    <a:pt x="16979" y="10411"/>
                    <a:pt x="17324" y="10030"/>
                    <a:pt x="17348" y="9459"/>
                  </a:cubicBezTo>
                  <a:cubicBezTo>
                    <a:pt x="17384" y="8875"/>
                    <a:pt x="17003" y="8542"/>
                    <a:pt x="16562" y="8304"/>
                  </a:cubicBezTo>
                  <a:cubicBezTo>
                    <a:pt x="16086" y="8042"/>
                    <a:pt x="15598" y="7828"/>
                    <a:pt x="15086" y="7613"/>
                  </a:cubicBezTo>
                  <a:cubicBezTo>
                    <a:pt x="14598" y="7387"/>
                    <a:pt x="14074" y="7208"/>
                    <a:pt x="13586" y="6994"/>
                  </a:cubicBezTo>
                  <a:cubicBezTo>
                    <a:pt x="13181" y="6839"/>
                    <a:pt x="12883" y="6566"/>
                    <a:pt x="12800" y="6101"/>
                  </a:cubicBezTo>
                  <a:cubicBezTo>
                    <a:pt x="12717" y="5708"/>
                    <a:pt x="12597" y="5303"/>
                    <a:pt x="12562" y="4887"/>
                  </a:cubicBezTo>
                  <a:cubicBezTo>
                    <a:pt x="12478" y="4184"/>
                    <a:pt x="12455" y="3482"/>
                    <a:pt x="12383" y="2803"/>
                  </a:cubicBezTo>
                  <a:cubicBezTo>
                    <a:pt x="12300" y="2089"/>
                    <a:pt x="12216" y="1362"/>
                    <a:pt x="11907" y="684"/>
                  </a:cubicBezTo>
                  <a:cubicBezTo>
                    <a:pt x="11704" y="228"/>
                    <a:pt x="11445" y="1"/>
                    <a:pt x="1109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87" name="Google Shape;1487;p40"/>
            <p:cNvSpPr/>
            <p:nvPr/>
          </p:nvSpPr>
          <p:spPr>
            <a:xfrm>
              <a:off x="3921100" y="741925"/>
              <a:ext cx="110450" cy="53825"/>
            </a:xfrm>
            <a:custGeom>
              <a:avLst/>
              <a:gdLst/>
              <a:ahLst/>
              <a:cxnLst/>
              <a:rect l="l" t="t" r="r" b="b"/>
              <a:pathLst>
                <a:path w="4418" h="2153" extrusionOk="0">
                  <a:moveTo>
                    <a:pt x="368" y="0"/>
                  </a:moveTo>
                  <a:cubicBezTo>
                    <a:pt x="294" y="0"/>
                    <a:pt x="226" y="29"/>
                    <a:pt x="167" y="88"/>
                  </a:cubicBezTo>
                  <a:cubicBezTo>
                    <a:pt x="36" y="219"/>
                    <a:pt x="0" y="421"/>
                    <a:pt x="131" y="647"/>
                  </a:cubicBezTo>
                  <a:cubicBezTo>
                    <a:pt x="191" y="754"/>
                    <a:pt x="274" y="862"/>
                    <a:pt x="357" y="957"/>
                  </a:cubicBezTo>
                  <a:cubicBezTo>
                    <a:pt x="1012" y="1719"/>
                    <a:pt x="1846" y="2124"/>
                    <a:pt x="2834" y="2147"/>
                  </a:cubicBezTo>
                  <a:cubicBezTo>
                    <a:pt x="2897" y="2147"/>
                    <a:pt x="2959" y="2152"/>
                    <a:pt x="3016" y="2152"/>
                  </a:cubicBezTo>
                  <a:cubicBezTo>
                    <a:pt x="3088" y="2152"/>
                    <a:pt x="3155" y="2145"/>
                    <a:pt x="3215" y="2112"/>
                  </a:cubicBezTo>
                  <a:cubicBezTo>
                    <a:pt x="3524" y="2005"/>
                    <a:pt x="3846" y="1897"/>
                    <a:pt x="4144" y="1755"/>
                  </a:cubicBezTo>
                  <a:cubicBezTo>
                    <a:pt x="4298" y="1671"/>
                    <a:pt x="4417" y="1481"/>
                    <a:pt x="4286" y="1302"/>
                  </a:cubicBezTo>
                  <a:cubicBezTo>
                    <a:pt x="4215" y="1195"/>
                    <a:pt x="4036" y="1159"/>
                    <a:pt x="3905" y="1135"/>
                  </a:cubicBezTo>
                  <a:cubicBezTo>
                    <a:pt x="3896" y="1135"/>
                    <a:pt x="3887" y="1134"/>
                    <a:pt x="3878" y="1134"/>
                  </a:cubicBezTo>
                  <a:cubicBezTo>
                    <a:pt x="3765" y="1134"/>
                    <a:pt x="3635" y="1198"/>
                    <a:pt x="3524" y="1231"/>
                  </a:cubicBezTo>
                  <a:cubicBezTo>
                    <a:pt x="3271" y="1296"/>
                    <a:pt x="3026" y="1329"/>
                    <a:pt x="2790" y="1329"/>
                  </a:cubicBezTo>
                  <a:cubicBezTo>
                    <a:pt x="2118" y="1329"/>
                    <a:pt x="1520" y="1063"/>
                    <a:pt x="1000" y="516"/>
                  </a:cubicBezTo>
                  <a:cubicBezTo>
                    <a:pt x="893" y="409"/>
                    <a:pt x="810" y="278"/>
                    <a:pt x="703" y="171"/>
                  </a:cubicBezTo>
                  <a:cubicBezTo>
                    <a:pt x="591" y="59"/>
                    <a:pt x="474" y="0"/>
                    <a:pt x="3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88" name="Google Shape;1488;p40"/>
            <p:cNvSpPr/>
            <p:nvPr/>
          </p:nvSpPr>
          <p:spPr>
            <a:xfrm>
              <a:off x="4043125" y="721175"/>
              <a:ext cx="20575" cy="21825"/>
            </a:xfrm>
            <a:custGeom>
              <a:avLst/>
              <a:gdLst/>
              <a:ahLst/>
              <a:cxnLst/>
              <a:rect l="l" t="t" r="r" b="b"/>
              <a:pathLst>
                <a:path w="823" h="873" extrusionOk="0">
                  <a:moveTo>
                    <a:pt x="468" y="0"/>
                  </a:moveTo>
                  <a:cubicBezTo>
                    <a:pt x="463" y="0"/>
                    <a:pt x="458" y="1"/>
                    <a:pt x="453" y="1"/>
                  </a:cubicBezTo>
                  <a:cubicBezTo>
                    <a:pt x="191" y="25"/>
                    <a:pt x="1" y="287"/>
                    <a:pt x="48" y="572"/>
                  </a:cubicBezTo>
                  <a:cubicBezTo>
                    <a:pt x="70" y="738"/>
                    <a:pt x="225" y="873"/>
                    <a:pt x="390" y="873"/>
                  </a:cubicBezTo>
                  <a:cubicBezTo>
                    <a:pt x="403" y="873"/>
                    <a:pt x="416" y="872"/>
                    <a:pt x="429" y="870"/>
                  </a:cubicBezTo>
                  <a:cubicBezTo>
                    <a:pt x="656" y="822"/>
                    <a:pt x="822" y="596"/>
                    <a:pt x="810" y="346"/>
                  </a:cubicBezTo>
                  <a:cubicBezTo>
                    <a:pt x="787" y="173"/>
                    <a:pt x="619" y="0"/>
                    <a:pt x="4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89" name="Google Shape;1489;p40"/>
            <p:cNvSpPr/>
            <p:nvPr/>
          </p:nvSpPr>
          <p:spPr>
            <a:xfrm>
              <a:off x="3935975" y="681800"/>
              <a:ext cx="20225" cy="20650"/>
            </a:xfrm>
            <a:custGeom>
              <a:avLst/>
              <a:gdLst/>
              <a:ahLst/>
              <a:cxnLst/>
              <a:rect l="l" t="t" r="r" b="b"/>
              <a:pathLst>
                <a:path w="809" h="826" extrusionOk="0">
                  <a:moveTo>
                    <a:pt x="453" y="0"/>
                  </a:moveTo>
                  <a:cubicBezTo>
                    <a:pt x="437" y="0"/>
                    <a:pt x="421" y="2"/>
                    <a:pt x="405" y="4"/>
                  </a:cubicBezTo>
                  <a:cubicBezTo>
                    <a:pt x="179" y="28"/>
                    <a:pt x="1" y="254"/>
                    <a:pt x="12" y="492"/>
                  </a:cubicBezTo>
                  <a:cubicBezTo>
                    <a:pt x="12" y="671"/>
                    <a:pt x="179" y="826"/>
                    <a:pt x="358" y="826"/>
                  </a:cubicBezTo>
                  <a:cubicBezTo>
                    <a:pt x="584" y="826"/>
                    <a:pt x="774" y="612"/>
                    <a:pt x="786" y="373"/>
                  </a:cubicBezTo>
                  <a:cubicBezTo>
                    <a:pt x="808" y="187"/>
                    <a:pt x="638" y="0"/>
                    <a:pt x="4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4" name="Google Shape;258;p7"/>
          <p:cNvGrpSpPr/>
          <p:nvPr/>
        </p:nvGrpSpPr>
        <p:grpSpPr>
          <a:xfrm>
            <a:off x="-254400" y="1"/>
            <a:ext cx="12700800" cy="6264769"/>
            <a:chOff x="-142896" y="-80425"/>
            <a:chExt cx="9525600" cy="5304300"/>
          </a:xfrm>
        </p:grpSpPr>
        <p:cxnSp>
          <p:nvCxnSpPr>
            <p:cNvPr id="15" name="Google Shape;259;p7"/>
            <p:cNvCxnSpPr/>
            <p:nvPr/>
          </p:nvCxnSpPr>
          <p:spPr>
            <a:xfrm>
              <a:off x="-142896" y="5143500"/>
              <a:ext cx="95256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" name="Google Shape;260;p7"/>
            <p:cNvCxnSpPr/>
            <p:nvPr/>
          </p:nvCxnSpPr>
          <p:spPr>
            <a:xfrm>
              <a:off x="-142896" y="4114800"/>
              <a:ext cx="95256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" name="Google Shape;261;p7"/>
            <p:cNvCxnSpPr/>
            <p:nvPr/>
          </p:nvCxnSpPr>
          <p:spPr>
            <a:xfrm>
              <a:off x="-142896" y="3086100"/>
              <a:ext cx="95256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" name="Google Shape;262;p7"/>
            <p:cNvCxnSpPr/>
            <p:nvPr/>
          </p:nvCxnSpPr>
          <p:spPr>
            <a:xfrm>
              <a:off x="-142896" y="2057400"/>
              <a:ext cx="95256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" name="Google Shape;263;p7"/>
            <p:cNvCxnSpPr/>
            <p:nvPr/>
          </p:nvCxnSpPr>
          <p:spPr>
            <a:xfrm>
              <a:off x="-142896" y="1028700"/>
              <a:ext cx="95256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" name="Google Shape;264;p7"/>
            <p:cNvCxnSpPr/>
            <p:nvPr/>
          </p:nvCxnSpPr>
          <p:spPr>
            <a:xfrm>
              <a:off x="-142896" y="0"/>
              <a:ext cx="95256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" name="Google Shape;265;p7"/>
            <p:cNvCxnSpPr/>
            <p:nvPr/>
          </p:nvCxnSpPr>
          <p:spPr>
            <a:xfrm rot="-5400000">
              <a:off x="-2652150" y="2571725"/>
              <a:ext cx="53043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" name="Google Shape;266;p7"/>
            <p:cNvCxnSpPr/>
            <p:nvPr/>
          </p:nvCxnSpPr>
          <p:spPr>
            <a:xfrm rot="-5400000">
              <a:off x="-1636150" y="2571725"/>
              <a:ext cx="53043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" name="Google Shape;267;p7"/>
            <p:cNvCxnSpPr/>
            <p:nvPr/>
          </p:nvCxnSpPr>
          <p:spPr>
            <a:xfrm rot="-5400000">
              <a:off x="-620150" y="2571725"/>
              <a:ext cx="53043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" name="Google Shape;268;p7"/>
            <p:cNvCxnSpPr/>
            <p:nvPr/>
          </p:nvCxnSpPr>
          <p:spPr>
            <a:xfrm rot="-5400000">
              <a:off x="395850" y="2571725"/>
              <a:ext cx="53043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" name="Google Shape;269;p7"/>
            <p:cNvCxnSpPr/>
            <p:nvPr/>
          </p:nvCxnSpPr>
          <p:spPr>
            <a:xfrm rot="-5400000">
              <a:off x="1411850" y="2571725"/>
              <a:ext cx="53043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" name="Google Shape;270;p7"/>
            <p:cNvCxnSpPr/>
            <p:nvPr/>
          </p:nvCxnSpPr>
          <p:spPr>
            <a:xfrm rot="-5400000">
              <a:off x="2427850" y="2571725"/>
              <a:ext cx="53043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" name="Google Shape;271;p7"/>
            <p:cNvCxnSpPr/>
            <p:nvPr/>
          </p:nvCxnSpPr>
          <p:spPr>
            <a:xfrm rot="-5400000">
              <a:off x="3443850" y="2571725"/>
              <a:ext cx="53043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" name="Google Shape;272;p7"/>
            <p:cNvCxnSpPr/>
            <p:nvPr/>
          </p:nvCxnSpPr>
          <p:spPr>
            <a:xfrm rot="-5400000">
              <a:off x="4459850" y="2571725"/>
              <a:ext cx="53043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" name="Google Shape;273;p7"/>
            <p:cNvCxnSpPr/>
            <p:nvPr/>
          </p:nvCxnSpPr>
          <p:spPr>
            <a:xfrm rot="-5400000">
              <a:off x="5475850" y="2571725"/>
              <a:ext cx="53043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" name="Google Shape;274;p7"/>
            <p:cNvCxnSpPr/>
            <p:nvPr/>
          </p:nvCxnSpPr>
          <p:spPr>
            <a:xfrm rot="-5400000">
              <a:off x="6491850" y="2571725"/>
              <a:ext cx="53043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1" name="Google Shape;275;p7"/>
          <p:cNvSpPr/>
          <p:nvPr/>
        </p:nvSpPr>
        <p:spPr>
          <a:xfrm>
            <a:off x="553139" y="393645"/>
            <a:ext cx="10864000" cy="6349128"/>
          </a:xfrm>
          <a:prstGeom prst="roundRect">
            <a:avLst>
              <a:gd name="adj" fmla="val 6471"/>
            </a:avLst>
          </a:prstGeom>
          <a:solidFill>
            <a:srgbClr val="FFFFFF"/>
          </a:solidFill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8565">
              <a:buClr>
                <a:srgbClr val="000000"/>
              </a:buClr>
            </a:pPr>
            <a:endParaRPr sz="1865" kern="0">
              <a:solidFill>
                <a:srgbClr val="000000"/>
              </a:solidFill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9261" b="92298" l="10000" r="90000">
                        <a14:foregroundMark x1="39866" y1="32318" x2="39866" y2="32318"/>
                        <a14:foregroundMark x1="48388" y1="9741" x2="55067" y2="9285"/>
                        <a14:foregroundMark x1="66699" y1="38964" x2="71152" y2="45130"/>
                        <a14:foregroundMark x1="63359" y1="39731" x2="70768" y2="38028"/>
                        <a14:foregroundMark x1="49635" y1="91363" x2="57447" y2="92298"/>
                        <a14:foregroundMark x1="57447" y1="92298" x2="61996" y2="9121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814754" y="2997291"/>
            <a:ext cx="5243833" cy="4195067"/>
          </a:xfrm>
          <a:prstGeom prst="rect">
            <a:avLst/>
          </a:prstGeom>
        </p:spPr>
      </p:pic>
      <p:sp>
        <p:nvSpPr>
          <p:cNvPr id="6" name="Speech Bubble: Rectangle with Corners Rounded 5"/>
          <p:cNvSpPr/>
          <p:nvPr/>
        </p:nvSpPr>
        <p:spPr>
          <a:xfrm>
            <a:off x="3982721" y="2214880"/>
            <a:ext cx="7599679" cy="4267199"/>
          </a:xfrm>
          <a:prstGeom prst="wedgeRoundRectCallout">
            <a:avLst>
              <a:gd name="adj1" fmla="val -61536"/>
              <a:gd name="adj2" fmla="val -1790"/>
              <a:gd name="adj3" fmla="val 16667"/>
            </a:avLst>
          </a:prstGeom>
          <a:solidFill>
            <a:schemeClr val="bg2"/>
          </a:solidFill>
          <a:ln>
            <a:solidFill>
              <a:schemeClr val="bg1">
                <a:lumMod val="1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just" defTabSz="1218565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3200" kern="0" dirty="0" err="1">
                <a:solidFill>
                  <a:srgbClr val="F7A9BD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Chuẩn</a:t>
            </a:r>
            <a:r>
              <a:rPr lang="en-US" sz="3200" kern="0" dirty="0">
                <a:solidFill>
                  <a:srgbClr val="F7A9BD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vi-VN" sz="3200" kern="0" dirty="0">
                <a:solidFill>
                  <a:srgbClr val="F7A9BD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bị một số tên cơ quan, tổ chức (có cách viết, cách viết sai)</a:t>
            </a:r>
            <a:endParaRPr lang="vi-VN" sz="3200" kern="0" dirty="0">
              <a:solidFill>
                <a:srgbClr val="F7A9BD">
                  <a:lumMod val="10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sym typeface="Arial" panose="020B0604020202020204"/>
            </a:endParaRPr>
          </a:p>
          <a:p>
            <a:pPr marL="457200" indent="-457200" algn="just" defTabSz="1218565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vi-VN" sz="3200" kern="0" dirty="0">
                <a:solidFill>
                  <a:srgbClr val="F7A9BD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Chia lớp thành 2 nhóm, </a:t>
            </a:r>
            <a:endParaRPr lang="en-US" sz="3200" kern="0" dirty="0">
              <a:solidFill>
                <a:srgbClr val="F7A9BD">
                  <a:lumMod val="10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sym typeface="Arial" panose="020B0604020202020204"/>
            </a:endParaRPr>
          </a:p>
          <a:p>
            <a:pPr marL="457200" indent="-457200" algn="just" defTabSz="1218565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3200" kern="0" dirty="0" err="1">
                <a:solidFill>
                  <a:srgbClr val="F7A9BD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Các</a:t>
            </a:r>
            <a:r>
              <a:rPr lang="en-US" sz="3200" kern="0" dirty="0">
                <a:solidFill>
                  <a:srgbClr val="F7A9BD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vi-VN" sz="3200" kern="0" dirty="0">
                <a:solidFill>
                  <a:srgbClr val="F7A9BD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nhóm cùng nhau tìm những tên cơ quan</a:t>
            </a:r>
            <a:r>
              <a:rPr lang="en-US" sz="3200" kern="0" dirty="0">
                <a:solidFill>
                  <a:srgbClr val="F7A9BD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,</a:t>
            </a:r>
            <a:r>
              <a:rPr lang="vi-VN" sz="3200" kern="0" dirty="0">
                <a:solidFill>
                  <a:srgbClr val="F7A9BD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tổ chức đúng có trong hộp đưa lên dán trên bảng.</a:t>
            </a:r>
            <a:endParaRPr lang="en-US" sz="3200" kern="0" dirty="0">
              <a:solidFill>
                <a:srgbClr val="F7A9BD">
                  <a:lumMod val="10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sym typeface="Arial" panose="020B0604020202020204"/>
            </a:endParaRPr>
          </a:p>
          <a:p>
            <a:pPr marL="457200" indent="-457200" algn="just" defTabSz="1218565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vi-VN" sz="3200" kern="0" dirty="0">
                <a:solidFill>
                  <a:srgbClr val="F7A9BD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Đội nào tìm được nhiều hơn và đúng sẽ thắng cuộc.</a:t>
            </a:r>
            <a:endParaRPr lang="vi-VN" sz="3200" kern="0" dirty="0">
              <a:solidFill>
                <a:srgbClr val="F7A9BD">
                  <a:lumMod val="10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sym typeface="Arial" panose="020B0604020202020204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3614" y="568903"/>
            <a:ext cx="10553091" cy="13107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4" name="Google Shape;1334;p35"/>
          <p:cNvGrpSpPr/>
          <p:nvPr/>
        </p:nvGrpSpPr>
        <p:grpSpPr>
          <a:xfrm>
            <a:off x="1265065" y="803509"/>
            <a:ext cx="1106587" cy="1046819"/>
            <a:chOff x="1826475" y="2921600"/>
            <a:chExt cx="564700" cy="534200"/>
          </a:xfrm>
        </p:grpSpPr>
        <p:sp>
          <p:nvSpPr>
            <p:cNvPr id="1335" name="Google Shape;1335;p35"/>
            <p:cNvSpPr/>
            <p:nvPr/>
          </p:nvSpPr>
          <p:spPr>
            <a:xfrm>
              <a:off x="1826475" y="2921600"/>
              <a:ext cx="564700" cy="534200"/>
            </a:xfrm>
            <a:custGeom>
              <a:avLst/>
              <a:gdLst/>
              <a:ahLst/>
              <a:cxnLst/>
              <a:rect l="l" t="t" r="r" b="b"/>
              <a:pathLst>
                <a:path w="22588" h="21368" extrusionOk="0">
                  <a:moveTo>
                    <a:pt x="10734" y="761"/>
                  </a:moveTo>
                  <a:cubicBezTo>
                    <a:pt x="11958" y="761"/>
                    <a:pt x="13125" y="1562"/>
                    <a:pt x="13645" y="2709"/>
                  </a:cubicBezTo>
                  <a:cubicBezTo>
                    <a:pt x="14074" y="3698"/>
                    <a:pt x="14134" y="4710"/>
                    <a:pt x="13872" y="5745"/>
                  </a:cubicBezTo>
                  <a:cubicBezTo>
                    <a:pt x="13776" y="6091"/>
                    <a:pt x="13657" y="6436"/>
                    <a:pt x="13586" y="6793"/>
                  </a:cubicBezTo>
                  <a:cubicBezTo>
                    <a:pt x="13538" y="6936"/>
                    <a:pt x="13586" y="7115"/>
                    <a:pt x="13765" y="7162"/>
                  </a:cubicBezTo>
                  <a:cubicBezTo>
                    <a:pt x="13784" y="7164"/>
                    <a:pt x="13805" y="7165"/>
                    <a:pt x="13826" y="7165"/>
                  </a:cubicBezTo>
                  <a:cubicBezTo>
                    <a:pt x="13930" y="7165"/>
                    <a:pt x="14042" y="7140"/>
                    <a:pt x="14122" y="7091"/>
                  </a:cubicBezTo>
                  <a:cubicBezTo>
                    <a:pt x="14300" y="6984"/>
                    <a:pt x="14431" y="6817"/>
                    <a:pt x="14598" y="6686"/>
                  </a:cubicBezTo>
                  <a:cubicBezTo>
                    <a:pt x="15411" y="6039"/>
                    <a:pt x="16272" y="5775"/>
                    <a:pt x="17091" y="5775"/>
                  </a:cubicBezTo>
                  <a:cubicBezTo>
                    <a:pt x="18623" y="5775"/>
                    <a:pt x="20011" y="6699"/>
                    <a:pt x="20670" y="7770"/>
                  </a:cubicBezTo>
                  <a:cubicBezTo>
                    <a:pt x="21599" y="9294"/>
                    <a:pt x="21206" y="11008"/>
                    <a:pt x="19682" y="11937"/>
                  </a:cubicBezTo>
                  <a:cubicBezTo>
                    <a:pt x="18978" y="12375"/>
                    <a:pt x="18219" y="12556"/>
                    <a:pt x="17392" y="12556"/>
                  </a:cubicBezTo>
                  <a:cubicBezTo>
                    <a:pt x="17366" y="12556"/>
                    <a:pt x="17339" y="12556"/>
                    <a:pt x="17313" y="12556"/>
                  </a:cubicBezTo>
                  <a:cubicBezTo>
                    <a:pt x="17179" y="12545"/>
                    <a:pt x="17043" y="12539"/>
                    <a:pt x="16905" y="12539"/>
                  </a:cubicBezTo>
                  <a:cubicBezTo>
                    <a:pt x="16737" y="12539"/>
                    <a:pt x="16566" y="12548"/>
                    <a:pt x="16396" y="12568"/>
                  </a:cubicBezTo>
                  <a:cubicBezTo>
                    <a:pt x="16086" y="12615"/>
                    <a:pt x="15967" y="12877"/>
                    <a:pt x="16122" y="13151"/>
                  </a:cubicBezTo>
                  <a:cubicBezTo>
                    <a:pt x="16217" y="13294"/>
                    <a:pt x="16348" y="13425"/>
                    <a:pt x="16455" y="13580"/>
                  </a:cubicBezTo>
                  <a:cubicBezTo>
                    <a:pt x="18229" y="15949"/>
                    <a:pt x="16979" y="18961"/>
                    <a:pt x="15229" y="20069"/>
                  </a:cubicBezTo>
                  <a:cubicBezTo>
                    <a:pt x="14660" y="20433"/>
                    <a:pt x="14070" y="20624"/>
                    <a:pt x="13459" y="20624"/>
                  </a:cubicBezTo>
                  <a:cubicBezTo>
                    <a:pt x="13072" y="20624"/>
                    <a:pt x="12678" y="20547"/>
                    <a:pt x="12276" y="20390"/>
                  </a:cubicBezTo>
                  <a:cubicBezTo>
                    <a:pt x="11229" y="19997"/>
                    <a:pt x="10443" y="19319"/>
                    <a:pt x="9966" y="18307"/>
                  </a:cubicBezTo>
                  <a:cubicBezTo>
                    <a:pt x="9800" y="17985"/>
                    <a:pt x="9681" y="17640"/>
                    <a:pt x="9538" y="17318"/>
                  </a:cubicBezTo>
                  <a:cubicBezTo>
                    <a:pt x="9431" y="17080"/>
                    <a:pt x="9300" y="16854"/>
                    <a:pt x="8943" y="16794"/>
                  </a:cubicBezTo>
                  <a:cubicBezTo>
                    <a:pt x="8883" y="16937"/>
                    <a:pt x="8812" y="17092"/>
                    <a:pt x="8728" y="17295"/>
                  </a:cubicBezTo>
                  <a:cubicBezTo>
                    <a:pt x="8657" y="17628"/>
                    <a:pt x="8645" y="17961"/>
                    <a:pt x="8526" y="18283"/>
                  </a:cubicBezTo>
                  <a:cubicBezTo>
                    <a:pt x="8029" y="19652"/>
                    <a:pt x="6970" y="20399"/>
                    <a:pt x="5630" y="20399"/>
                  </a:cubicBezTo>
                  <a:cubicBezTo>
                    <a:pt x="5397" y="20399"/>
                    <a:pt x="5155" y="20376"/>
                    <a:pt x="4906" y="20331"/>
                  </a:cubicBezTo>
                  <a:cubicBezTo>
                    <a:pt x="2561" y="19902"/>
                    <a:pt x="1513" y="17771"/>
                    <a:pt x="1573" y="16235"/>
                  </a:cubicBezTo>
                  <a:cubicBezTo>
                    <a:pt x="1608" y="15330"/>
                    <a:pt x="1930" y="14580"/>
                    <a:pt x="2561" y="13949"/>
                  </a:cubicBezTo>
                  <a:cubicBezTo>
                    <a:pt x="2989" y="13520"/>
                    <a:pt x="3454" y="13163"/>
                    <a:pt x="4001" y="12901"/>
                  </a:cubicBezTo>
                  <a:cubicBezTo>
                    <a:pt x="4311" y="12758"/>
                    <a:pt x="4597" y="12580"/>
                    <a:pt x="4859" y="12389"/>
                  </a:cubicBezTo>
                  <a:cubicBezTo>
                    <a:pt x="4942" y="12330"/>
                    <a:pt x="5002" y="12139"/>
                    <a:pt x="4966" y="12044"/>
                  </a:cubicBezTo>
                  <a:cubicBezTo>
                    <a:pt x="4942" y="11961"/>
                    <a:pt x="4787" y="11853"/>
                    <a:pt x="4680" y="11841"/>
                  </a:cubicBezTo>
                  <a:cubicBezTo>
                    <a:pt x="4631" y="11830"/>
                    <a:pt x="4577" y="11826"/>
                    <a:pt x="4521" y="11826"/>
                  </a:cubicBezTo>
                  <a:cubicBezTo>
                    <a:pt x="4399" y="11826"/>
                    <a:pt x="4266" y="11845"/>
                    <a:pt x="4144" y="11853"/>
                  </a:cubicBezTo>
                  <a:cubicBezTo>
                    <a:pt x="4080" y="11857"/>
                    <a:pt x="4017" y="11859"/>
                    <a:pt x="3954" y="11859"/>
                  </a:cubicBezTo>
                  <a:cubicBezTo>
                    <a:pt x="3075" y="11859"/>
                    <a:pt x="2340" y="11473"/>
                    <a:pt x="1751" y="10806"/>
                  </a:cubicBezTo>
                  <a:cubicBezTo>
                    <a:pt x="870" y="9794"/>
                    <a:pt x="561" y="8591"/>
                    <a:pt x="799" y="7269"/>
                  </a:cubicBezTo>
                  <a:cubicBezTo>
                    <a:pt x="1102" y="5556"/>
                    <a:pt x="2324" y="5077"/>
                    <a:pt x="3448" y="5077"/>
                  </a:cubicBezTo>
                  <a:cubicBezTo>
                    <a:pt x="3558" y="5077"/>
                    <a:pt x="3668" y="5082"/>
                    <a:pt x="3775" y="5091"/>
                  </a:cubicBezTo>
                  <a:cubicBezTo>
                    <a:pt x="4430" y="5138"/>
                    <a:pt x="5037" y="5364"/>
                    <a:pt x="5597" y="5722"/>
                  </a:cubicBezTo>
                  <a:cubicBezTo>
                    <a:pt x="5918" y="5924"/>
                    <a:pt x="6228" y="6162"/>
                    <a:pt x="6549" y="6388"/>
                  </a:cubicBezTo>
                  <a:cubicBezTo>
                    <a:pt x="6692" y="6484"/>
                    <a:pt x="6847" y="6615"/>
                    <a:pt x="7002" y="6662"/>
                  </a:cubicBezTo>
                  <a:cubicBezTo>
                    <a:pt x="7062" y="6675"/>
                    <a:pt x="7128" y="6682"/>
                    <a:pt x="7194" y="6682"/>
                  </a:cubicBezTo>
                  <a:cubicBezTo>
                    <a:pt x="7312" y="6682"/>
                    <a:pt x="7430" y="6660"/>
                    <a:pt x="7514" y="6615"/>
                  </a:cubicBezTo>
                  <a:cubicBezTo>
                    <a:pt x="7704" y="6507"/>
                    <a:pt x="7645" y="6305"/>
                    <a:pt x="7585" y="6126"/>
                  </a:cubicBezTo>
                  <a:cubicBezTo>
                    <a:pt x="7049" y="4591"/>
                    <a:pt x="7383" y="3221"/>
                    <a:pt x="8371" y="1983"/>
                  </a:cubicBezTo>
                  <a:cubicBezTo>
                    <a:pt x="9065" y="1122"/>
                    <a:pt x="9912" y="761"/>
                    <a:pt x="10734" y="761"/>
                  </a:cubicBezTo>
                  <a:close/>
                  <a:moveTo>
                    <a:pt x="10725" y="1"/>
                  </a:moveTo>
                  <a:cubicBezTo>
                    <a:pt x="9731" y="1"/>
                    <a:pt x="8697" y="427"/>
                    <a:pt x="7823" y="1459"/>
                  </a:cubicBezTo>
                  <a:cubicBezTo>
                    <a:pt x="7038" y="2412"/>
                    <a:pt x="6621" y="3507"/>
                    <a:pt x="6573" y="4733"/>
                  </a:cubicBezTo>
                  <a:cubicBezTo>
                    <a:pt x="6573" y="4924"/>
                    <a:pt x="6561" y="5126"/>
                    <a:pt x="6537" y="5388"/>
                  </a:cubicBezTo>
                  <a:cubicBezTo>
                    <a:pt x="6264" y="5233"/>
                    <a:pt x="6037" y="5114"/>
                    <a:pt x="5811" y="4972"/>
                  </a:cubicBezTo>
                  <a:cubicBezTo>
                    <a:pt x="5076" y="4541"/>
                    <a:pt x="4294" y="4342"/>
                    <a:pt x="3466" y="4342"/>
                  </a:cubicBezTo>
                  <a:cubicBezTo>
                    <a:pt x="3356" y="4342"/>
                    <a:pt x="3244" y="4345"/>
                    <a:pt x="3132" y="4352"/>
                  </a:cubicBezTo>
                  <a:cubicBezTo>
                    <a:pt x="1739" y="4424"/>
                    <a:pt x="632" y="5269"/>
                    <a:pt x="203" y="6615"/>
                  </a:cubicBezTo>
                  <a:cubicBezTo>
                    <a:pt x="13" y="7234"/>
                    <a:pt x="1" y="7889"/>
                    <a:pt x="49" y="8532"/>
                  </a:cubicBezTo>
                  <a:cubicBezTo>
                    <a:pt x="227" y="10294"/>
                    <a:pt x="1084" y="11580"/>
                    <a:pt x="2704" y="12342"/>
                  </a:cubicBezTo>
                  <a:cubicBezTo>
                    <a:pt x="2811" y="12389"/>
                    <a:pt x="2906" y="12449"/>
                    <a:pt x="3061" y="12520"/>
                  </a:cubicBezTo>
                  <a:cubicBezTo>
                    <a:pt x="2751" y="12794"/>
                    <a:pt x="2466" y="13008"/>
                    <a:pt x="2192" y="13270"/>
                  </a:cubicBezTo>
                  <a:cubicBezTo>
                    <a:pt x="1180" y="14199"/>
                    <a:pt x="703" y="15366"/>
                    <a:pt x="858" y="16747"/>
                  </a:cubicBezTo>
                  <a:cubicBezTo>
                    <a:pt x="1025" y="18211"/>
                    <a:pt x="1704" y="19402"/>
                    <a:pt x="2894" y="20259"/>
                  </a:cubicBezTo>
                  <a:cubicBezTo>
                    <a:pt x="3688" y="20843"/>
                    <a:pt x="4630" y="21129"/>
                    <a:pt x="5608" y="21129"/>
                  </a:cubicBezTo>
                  <a:cubicBezTo>
                    <a:pt x="5628" y="21129"/>
                    <a:pt x="5648" y="21129"/>
                    <a:pt x="5668" y="21128"/>
                  </a:cubicBezTo>
                  <a:cubicBezTo>
                    <a:pt x="7014" y="21093"/>
                    <a:pt x="8109" y="20533"/>
                    <a:pt x="8835" y="19354"/>
                  </a:cubicBezTo>
                  <a:cubicBezTo>
                    <a:pt x="8954" y="19152"/>
                    <a:pt x="9002" y="18878"/>
                    <a:pt x="9300" y="18747"/>
                  </a:cubicBezTo>
                  <a:cubicBezTo>
                    <a:pt x="9705" y="19592"/>
                    <a:pt x="10336" y="20200"/>
                    <a:pt x="11098" y="20664"/>
                  </a:cubicBezTo>
                  <a:cubicBezTo>
                    <a:pt x="11857" y="21122"/>
                    <a:pt x="12630" y="21368"/>
                    <a:pt x="13416" y="21368"/>
                  </a:cubicBezTo>
                  <a:cubicBezTo>
                    <a:pt x="14060" y="21368"/>
                    <a:pt x="14712" y="21203"/>
                    <a:pt x="15372" y="20854"/>
                  </a:cubicBezTo>
                  <a:cubicBezTo>
                    <a:pt x="17301" y="19831"/>
                    <a:pt x="18825" y="16794"/>
                    <a:pt x="17622" y="14116"/>
                  </a:cubicBezTo>
                  <a:cubicBezTo>
                    <a:pt x="17527" y="13901"/>
                    <a:pt x="17420" y="13699"/>
                    <a:pt x="17277" y="13389"/>
                  </a:cubicBezTo>
                  <a:cubicBezTo>
                    <a:pt x="17603" y="13335"/>
                    <a:pt x="17840" y="13281"/>
                    <a:pt x="18051" y="13281"/>
                  </a:cubicBezTo>
                  <a:cubicBezTo>
                    <a:pt x="18071" y="13281"/>
                    <a:pt x="18091" y="13281"/>
                    <a:pt x="18110" y="13282"/>
                  </a:cubicBezTo>
                  <a:cubicBezTo>
                    <a:pt x="18670" y="13246"/>
                    <a:pt x="19182" y="13092"/>
                    <a:pt x="19670" y="12853"/>
                  </a:cubicBezTo>
                  <a:cubicBezTo>
                    <a:pt x="21944" y="11746"/>
                    <a:pt x="22587" y="9234"/>
                    <a:pt x="21146" y="7162"/>
                  </a:cubicBezTo>
                  <a:cubicBezTo>
                    <a:pt x="20317" y="5967"/>
                    <a:pt x="18753" y="5053"/>
                    <a:pt x="17072" y="5053"/>
                  </a:cubicBezTo>
                  <a:cubicBezTo>
                    <a:pt x="16459" y="5053"/>
                    <a:pt x="15831" y="5174"/>
                    <a:pt x="15217" y="5448"/>
                  </a:cubicBezTo>
                  <a:cubicBezTo>
                    <a:pt x="15074" y="5531"/>
                    <a:pt x="14908" y="5567"/>
                    <a:pt x="14693" y="5650"/>
                  </a:cubicBezTo>
                  <a:cubicBezTo>
                    <a:pt x="14717" y="5388"/>
                    <a:pt x="14729" y="5210"/>
                    <a:pt x="14741" y="5031"/>
                  </a:cubicBezTo>
                  <a:cubicBezTo>
                    <a:pt x="14812" y="4114"/>
                    <a:pt x="14693" y="3233"/>
                    <a:pt x="14324" y="2388"/>
                  </a:cubicBezTo>
                  <a:cubicBezTo>
                    <a:pt x="13709" y="1021"/>
                    <a:pt x="12264" y="1"/>
                    <a:pt x="1072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36" name="Google Shape;1336;p35"/>
            <p:cNvSpPr/>
            <p:nvPr/>
          </p:nvSpPr>
          <p:spPr>
            <a:xfrm>
              <a:off x="1840475" y="2940600"/>
              <a:ext cx="525975" cy="496600"/>
            </a:xfrm>
            <a:custGeom>
              <a:avLst/>
              <a:gdLst/>
              <a:ahLst/>
              <a:cxnLst/>
              <a:rect l="l" t="t" r="r" b="b"/>
              <a:pathLst>
                <a:path w="21039" h="19864" extrusionOk="0">
                  <a:moveTo>
                    <a:pt x="10174" y="1"/>
                  </a:moveTo>
                  <a:cubicBezTo>
                    <a:pt x="9352" y="1"/>
                    <a:pt x="8505" y="362"/>
                    <a:pt x="7811" y="1223"/>
                  </a:cubicBezTo>
                  <a:cubicBezTo>
                    <a:pt x="6823" y="2461"/>
                    <a:pt x="6489" y="3831"/>
                    <a:pt x="7025" y="5366"/>
                  </a:cubicBezTo>
                  <a:cubicBezTo>
                    <a:pt x="7085" y="5545"/>
                    <a:pt x="7144" y="5747"/>
                    <a:pt x="6954" y="5855"/>
                  </a:cubicBezTo>
                  <a:cubicBezTo>
                    <a:pt x="6870" y="5900"/>
                    <a:pt x="6752" y="5922"/>
                    <a:pt x="6634" y="5922"/>
                  </a:cubicBezTo>
                  <a:cubicBezTo>
                    <a:pt x="6568" y="5922"/>
                    <a:pt x="6502" y="5915"/>
                    <a:pt x="6442" y="5902"/>
                  </a:cubicBezTo>
                  <a:cubicBezTo>
                    <a:pt x="6287" y="5855"/>
                    <a:pt x="6132" y="5724"/>
                    <a:pt x="5989" y="5628"/>
                  </a:cubicBezTo>
                  <a:cubicBezTo>
                    <a:pt x="5668" y="5402"/>
                    <a:pt x="5358" y="5164"/>
                    <a:pt x="5037" y="4962"/>
                  </a:cubicBezTo>
                  <a:cubicBezTo>
                    <a:pt x="4477" y="4604"/>
                    <a:pt x="3870" y="4378"/>
                    <a:pt x="3215" y="4331"/>
                  </a:cubicBezTo>
                  <a:cubicBezTo>
                    <a:pt x="3108" y="4322"/>
                    <a:pt x="2998" y="4317"/>
                    <a:pt x="2888" y="4317"/>
                  </a:cubicBezTo>
                  <a:cubicBezTo>
                    <a:pt x="1764" y="4317"/>
                    <a:pt x="542" y="4796"/>
                    <a:pt x="239" y="6509"/>
                  </a:cubicBezTo>
                  <a:cubicBezTo>
                    <a:pt x="1" y="7831"/>
                    <a:pt x="310" y="9034"/>
                    <a:pt x="1191" y="10046"/>
                  </a:cubicBezTo>
                  <a:cubicBezTo>
                    <a:pt x="1780" y="10713"/>
                    <a:pt x="2515" y="11099"/>
                    <a:pt x="3394" y="11099"/>
                  </a:cubicBezTo>
                  <a:cubicBezTo>
                    <a:pt x="3457" y="11099"/>
                    <a:pt x="3520" y="11097"/>
                    <a:pt x="3584" y="11093"/>
                  </a:cubicBezTo>
                  <a:cubicBezTo>
                    <a:pt x="3706" y="11085"/>
                    <a:pt x="3839" y="11066"/>
                    <a:pt x="3961" y="11066"/>
                  </a:cubicBezTo>
                  <a:cubicBezTo>
                    <a:pt x="4017" y="11066"/>
                    <a:pt x="4071" y="11070"/>
                    <a:pt x="4120" y="11081"/>
                  </a:cubicBezTo>
                  <a:cubicBezTo>
                    <a:pt x="4227" y="11093"/>
                    <a:pt x="4382" y="11201"/>
                    <a:pt x="4406" y="11284"/>
                  </a:cubicBezTo>
                  <a:cubicBezTo>
                    <a:pt x="4442" y="11379"/>
                    <a:pt x="4382" y="11570"/>
                    <a:pt x="4299" y="11629"/>
                  </a:cubicBezTo>
                  <a:cubicBezTo>
                    <a:pt x="4037" y="11820"/>
                    <a:pt x="3751" y="11998"/>
                    <a:pt x="3441" y="12141"/>
                  </a:cubicBezTo>
                  <a:cubicBezTo>
                    <a:pt x="2894" y="12403"/>
                    <a:pt x="2429" y="12760"/>
                    <a:pt x="2001" y="13189"/>
                  </a:cubicBezTo>
                  <a:cubicBezTo>
                    <a:pt x="1370" y="13820"/>
                    <a:pt x="1048" y="14570"/>
                    <a:pt x="1013" y="15475"/>
                  </a:cubicBezTo>
                  <a:cubicBezTo>
                    <a:pt x="953" y="17011"/>
                    <a:pt x="2001" y="19142"/>
                    <a:pt x="4346" y="19571"/>
                  </a:cubicBezTo>
                  <a:cubicBezTo>
                    <a:pt x="4595" y="19616"/>
                    <a:pt x="4837" y="19639"/>
                    <a:pt x="5070" y="19639"/>
                  </a:cubicBezTo>
                  <a:cubicBezTo>
                    <a:pt x="6410" y="19639"/>
                    <a:pt x="7469" y="18892"/>
                    <a:pt x="7966" y="17523"/>
                  </a:cubicBezTo>
                  <a:cubicBezTo>
                    <a:pt x="8085" y="17201"/>
                    <a:pt x="8097" y="16868"/>
                    <a:pt x="8168" y="16535"/>
                  </a:cubicBezTo>
                  <a:cubicBezTo>
                    <a:pt x="8252" y="16332"/>
                    <a:pt x="8323" y="16177"/>
                    <a:pt x="8383" y="16034"/>
                  </a:cubicBezTo>
                  <a:cubicBezTo>
                    <a:pt x="8740" y="16094"/>
                    <a:pt x="8871" y="16320"/>
                    <a:pt x="8978" y="16558"/>
                  </a:cubicBezTo>
                  <a:cubicBezTo>
                    <a:pt x="9121" y="16880"/>
                    <a:pt x="9240" y="17225"/>
                    <a:pt x="9406" y="17547"/>
                  </a:cubicBezTo>
                  <a:cubicBezTo>
                    <a:pt x="9883" y="18559"/>
                    <a:pt x="10669" y="19237"/>
                    <a:pt x="11716" y="19630"/>
                  </a:cubicBezTo>
                  <a:cubicBezTo>
                    <a:pt x="12118" y="19787"/>
                    <a:pt x="12512" y="19864"/>
                    <a:pt x="12899" y="19864"/>
                  </a:cubicBezTo>
                  <a:cubicBezTo>
                    <a:pt x="13510" y="19864"/>
                    <a:pt x="14100" y="19673"/>
                    <a:pt x="14669" y="19309"/>
                  </a:cubicBezTo>
                  <a:cubicBezTo>
                    <a:pt x="16419" y="18201"/>
                    <a:pt x="17669" y="15189"/>
                    <a:pt x="15895" y="12820"/>
                  </a:cubicBezTo>
                  <a:cubicBezTo>
                    <a:pt x="15788" y="12665"/>
                    <a:pt x="15657" y="12534"/>
                    <a:pt x="15562" y="12391"/>
                  </a:cubicBezTo>
                  <a:cubicBezTo>
                    <a:pt x="15407" y="12117"/>
                    <a:pt x="15526" y="11855"/>
                    <a:pt x="15836" y="11808"/>
                  </a:cubicBezTo>
                  <a:cubicBezTo>
                    <a:pt x="16006" y="11788"/>
                    <a:pt x="16177" y="11779"/>
                    <a:pt x="16345" y="11779"/>
                  </a:cubicBezTo>
                  <a:cubicBezTo>
                    <a:pt x="16483" y="11779"/>
                    <a:pt x="16619" y="11785"/>
                    <a:pt x="16753" y="11796"/>
                  </a:cubicBezTo>
                  <a:cubicBezTo>
                    <a:pt x="16779" y="11796"/>
                    <a:pt x="16806" y="11796"/>
                    <a:pt x="16832" y="11796"/>
                  </a:cubicBezTo>
                  <a:cubicBezTo>
                    <a:pt x="17659" y="11796"/>
                    <a:pt x="18418" y="11615"/>
                    <a:pt x="19122" y="11177"/>
                  </a:cubicBezTo>
                  <a:cubicBezTo>
                    <a:pt x="20646" y="10248"/>
                    <a:pt x="21039" y="8534"/>
                    <a:pt x="20110" y="7010"/>
                  </a:cubicBezTo>
                  <a:cubicBezTo>
                    <a:pt x="19451" y="5939"/>
                    <a:pt x="18063" y="5015"/>
                    <a:pt x="16531" y="5015"/>
                  </a:cubicBezTo>
                  <a:cubicBezTo>
                    <a:pt x="15712" y="5015"/>
                    <a:pt x="14851" y="5279"/>
                    <a:pt x="14038" y="5926"/>
                  </a:cubicBezTo>
                  <a:cubicBezTo>
                    <a:pt x="13871" y="6057"/>
                    <a:pt x="13740" y="6224"/>
                    <a:pt x="13562" y="6331"/>
                  </a:cubicBezTo>
                  <a:cubicBezTo>
                    <a:pt x="13482" y="6380"/>
                    <a:pt x="13370" y="6405"/>
                    <a:pt x="13266" y="6405"/>
                  </a:cubicBezTo>
                  <a:cubicBezTo>
                    <a:pt x="13245" y="6405"/>
                    <a:pt x="13224" y="6404"/>
                    <a:pt x="13205" y="6402"/>
                  </a:cubicBezTo>
                  <a:cubicBezTo>
                    <a:pt x="13026" y="6355"/>
                    <a:pt x="12978" y="6176"/>
                    <a:pt x="13026" y="6033"/>
                  </a:cubicBezTo>
                  <a:cubicBezTo>
                    <a:pt x="13097" y="5676"/>
                    <a:pt x="13216" y="5331"/>
                    <a:pt x="13312" y="4985"/>
                  </a:cubicBezTo>
                  <a:cubicBezTo>
                    <a:pt x="13574" y="3950"/>
                    <a:pt x="13514" y="2938"/>
                    <a:pt x="13085" y="1949"/>
                  </a:cubicBezTo>
                  <a:cubicBezTo>
                    <a:pt x="12565" y="802"/>
                    <a:pt x="11398" y="1"/>
                    <a:pt x="101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37" name="Google Shape;1337;p35"/>
            <p:cNvSpPr/>
            <p:nvPr/>
          </p:nvSpPr>
          <p:spPr>
            <a:xfrm>
              <a:off x="2036925" y="3220875"/>
              <a:ext cx="102425" cy="41725"/>
            </a:xfrm>
            <a:custGeom>
              <a:avLst/>
              <a:gdLst/>
              <a:ahLst/>
              <a:cxnLst/>
              <a:rect l="l" t="t" r="r" b="b"/>
              <a:pathLst>
                <a:path w="4097" h="1669" extrusionOk="0">
                  <a:moveTo>
                    <a:pt x="390" y="1"/>
                  </a:moveTo>
                  <a:cubicBezTo>
                    <a:pt x="317" y="1"/>
                    <a:pt x="245" y="16"/>
                    <a:pt x="191" y="49"/>
                  </a:cubicBezTo>
                  <a:cubicBezTo>
                    <a:pt x="60" y="120"/>
                    <a:pt x="1" y="299"/>
                    <a:pt x="84" y="442"/>
                  </a:cubicBezTo>
                  <a:cubicBezTo>
                    <a:pt x="167" y="597"/>
                    <a:pt x="274" y="763"/>
                    <a:pt x="405" y="882"/>
                  </a:cubicBezTo>
                  <a:cubicBezTo>
                    <a:pt x="941" y="1383"/>
                    <a:pt x="1560" y="1633"/>
                    <a:pt x="2334" y="1668"/>
                  </a:cubicBezTo>
                  <a:cubicBezTo>
                    <a:pt x="2775" y="1633"/>
                    <a:pt x="3227" y="1561"/>
                    <a:pt x="3632" y="1311"/>
                  </a:cubicBezTo>
                  <a:cubicBezTo>
                    <a:pt x="3775" y="1216"/>
                    <a:pt x="3930" y="1097"/>
                    <a:pt x="4037" y="966"/>
                  </a:cubicBezTo>
                  <a:cubicBezTo>
                    <a:pt x="4073" y="882"/>
                    <a:pt x="4096" y="704"/>
                    <a:pt x="4037" y="609"/>
                  </a:cubicBezTo>
                  <a:cubicBezTo>
                    <a:pt x="3989" y="537"/>
                    <a:pt x="3823" y="466"/>
                    <a:pt x="3715" y="466"/>
                  </a:cubicBezTo>
                  <a:cubicBezTo>
                    <a:pt x="3573" y="478"/>
                    <a:pt x="3418" y="549"/>
                    <a:pt x="3287" y="621"/>
                  </a:cubicBezTo>
                  <a:cubicBezTo>
                    <a:pt x="2945" y="793"/>
                    <a:pt x="2618" y="876"/>
                    <a:pt x="2302" y="876"/>
                  </a:cubicBezTo>
                  <a:cubicBezTo>
                    <a:pt x="1791" y="876"/>
                    <a:pt x="1309" y="661"/>
                    <a:pt x="846" y="263"/>
                  </a:cubicBezTo>
                  <a:cubicBezTo>
                    <a:pt x="763" y="180"/>
                    <a:pt x="667" y="73"/>
                    <a:pt x="548" y="25"/>
                  </a:cubicBezTo>
                  <a:cubicBezTo>
                    <a:pt x="502" y="10"/>
                    <a:pt x="446" y="1"/>
                    <a:pt x="3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38" name="Google Shape;1338;p35"/>
            <p:cNvSpPr/>
            <p:nvPr/>
          </p:nvSpPr>
          <p:spPr>
            <a:xfrm>
              <a:off x="2011925" y="3155700"/>
              <a:ext cx="18775" cy="19275"/>
            </a:xfrm>
            <a:custGeom>
              <a:avLst/>
              <a:gdLst/>
              <a:ahLst/>
              <a:cxnLst/>
              <a:rect l="l" t="t" r="r" b="b"/>
              <a:pathLst>
                <a:path w="751" h="771" extrusionOk="0">
                  <a:moveTo>
                    <a:pt x="375" y="0"/>
                  </a:moveTo>
                  <a:cubicBezTo>
                    <a:pt x="369" y="0"/>
                    <a:pt x="363" y="1"/>
                    <a:pt x="358" y="1"/>
                  </a:cubicBezTo>
                  <a:cubicBezTo>
                    <a:pt x="167" y="13"/>
                    <a:pt x="1" y="215"/>
                    <a:pt x="1" y="418"/>
                  </a:cubicBezTo>
                  <a:cubicBezTo>
                    <a:pt x="1" y="608"/>
                    <a:pt x="151" y="771"/>
                    <a:pt x="335" y="771"/>
                  </a:cubicBezTo>
                  <a:cubicBezTo>
                    <a:pt x="358" y="771"/>
                    <a:pt x="382" y="768"/>
                    <a:pt x="405" y="763"/>
                  </a:cubicBezTo>
                  <a:cubicBezTo>
                    <a:pt x="620" y="715"/>
                    <a:pt x="751" y="525"/>
                    <a:pt x="715" y="311"/>
                  </a:cubicBezTo>
                  <a:cubicBezTo>
                    <a:pt x="703" y="161"/>
                    <a:pt x="536" y="0"/>
                    <a:pt x="3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39" name="Google Shape;1339;p35"/>
            <p:cNvSpPr/>
            <p:nvPr/>
          </p:nvSpPr>
          <p:spPr>
            <a:xfrm>
              <a:off x="2153300" y="3182800"/>
              <a:ext cx="17900" cy="18775"/>
            </a:xfrm>
            <a:custGeom>
              <a:avLst/>
              <a:gdLst/>
              <a:ahLst/>
              <a:cxnLst/>
              <a:rect l="l" t="t" r="r" b="b"/>
              <a:pathLst>
                <a:path w="716" h="751" extrusionOk="0">
                  <a:moveTo>
                    <a:pt x="382" y="0"/>
                  </a:moveTo>
                  <a:cubicBezTo>
                    <a:pt x="180" y="0"/>
                    <a:pt x="1" y="179"/>
                    <a:pt x="25" y="405"/>
                  </a:cubicBezTo>
                  <a:cubicBezTo>
                    <a:pt x="25" y="596"/>
                    <a:pt x="168" y="751"/>
                    <a:pt x="346" y="751"/>
                  </a:cubicBezTo>
                  <a:cubicBezTo>
                    <a:pt x="561" y="751"/>
                    <a:pt x="715" y="572"/>
                    <a:pt x="703" y="346"/>
                  </a:cubicBezTo>
                  <a:cubicBezTo>
                    <a:pt x="692" y="167"/>
                    <a:pt x="537" y="0"/>
                    <a:pt x="3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340" name="Google Shape;1340;p35"/>
          <p:cNvGrpSpPr/>
          <p:nvPr/>
        </p:nvGrpSpPr>
        <p:grpSpPr>
          <a:xfrm>
            <a:off x="9523275" y="404379"/>
            <a:ext cx="925429" cy="924128"/>
            <a:chOff x="1959000" y="1291425"/>
            <a:chExt cx="286025" cy="279000"/>
          </a:xfrm>
        </p:grpSpPr>
        <p:sp>
          <p:nvSpPr>
            <p:cNvPr id="1341" name="Google Shape;1341;p35"/>
            <p:cNvSpPr/>
            <p:nvPr/>
          </p:nvSpPr>
          <p:spPr>
            <a:xfrm>
              <a:off x="1959000" y="1291425"/>
              <a:ext cx="286025" cy="279000"/>
            </a:xfrm>
            <a:custGeom>
              <a:avLst/>
              <a:gdLst/>
              <a:ahLst/>
              <a:cxnLst/>
              <a:rect l="l" t="t" r="r" b="b"/>
              <a:pathLst>
                <a:path w="11441" h="11160" extrusionOk="0">
                  <a:moveTo>
                    <a:pt x="5924" y="1014"/>
                  </a:moveTo>
                  <a:cubicBezTo>
                    <a:pt x="8501" y="1014"/>
                    <a:pt x="10513" y="3281"/>
                    <a:pt x="10142" y="5897"/>
                  </a:cubicBezTo>
                  <a:cubicBezTo>
                    <a:pt x="9845" y="8016"/>
                    <a:pt x="8356" y="9647"/>
                    <a:pt x="6320" y="10052"/>
                  </a:cubicBezTo>
                  <a:cubicBezTo>
                    <a:pt x="6035" y="10112"/>
                    <a:pt x="5737" y="10112"/>
                    <a:pt x="5439" y="10147"/>
                  </a:cubicBezTo>
                  <a:cubicBezTo>
                    <a:pt x="5432" y="10147"/>
                    <a:pt x="5425" y="10147"/>
                    <a:pt x="5418" y="10147"/>
                  </a:cubicBezTo>
                  <a:cubicBezTo>
                    <a:pt x="2821" y="10147"/>
                    <a:pt x="832" y="7973"/>
                    <a:pt x="1094" y="5409"/>
                  </a:cubicBezTo>
                  <a:cubicBezTo>
                    <a:pt x="1332" y="3063"/>
                    <a:pt x="3094" y="1289"/>
                    <a:pt x="5451" y="1039"/>
                  </a:cubicBezTo>
                  <a:cubicBezTo>
                    <a:pt x="5611" y="1022"/>
                    <a:pt x="5768" y="1014"/>
                    <a:pt x="5924" y="1014"/>
                  </a:cubicBezTo>
                  <a:close/>
                  <a:moveTo>
                    <a:pt x="5770" y="0"/>
                  </a:moveTo>
                  <a:cubicBezTo>
                    <a:pt x="2753" y="0"/>
                    <a:pt x="1" y="2577"/>
                    <a:pt x="58" y="5897"/>
                  </a:cubicBezTo>
                  <a:cubicBezTo>
                    <a:pt x="93" y="8838"/>
                    <a:pt x="2439" y="11100"/>
                    <a:pt x="5368" y="11159"/>
                  </a:cubicBezTo>
                  <a:cubicBezTo>
                    <a:pt x="5749" y="11112"/>
                    <a:pt x="6130" y="11088"/>
                    <a:pt x="6499" y="10993"/>
                  </a:cubicBezTo>
                  <a:cubicBezTo>
                    <a:pt x="9011" y="10505"/>
                    <a:pt x="11011" y="8302"/>
                    <a:pt x="11202" y="5849"/>
                  </a:cubicBezTo>
                  <a:cubicBezTo>
                    <a:pt x="11440" y="2754"/>
                    <a:pt x="9285" y="241"/>
                    <a:pt x="6166" y="15"/>
                  </a:cubicBezTo>
                  <a:cubicBezTo>
                    <a:pt x="6033" y="5"/>
                    <a:pt x="5901" y="0"/>
                    <a:pt x="57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42" name="Google Shape;1342;p35"/>
            <p:cNvSpPr/>
            <p:nvPr/>
          </p:nvSpPr>
          <p:spPr>
            <a:xfrm>
              <a:off x="1979800" y="1316750"/>
              <a:ext cx="242025" cy="228375"/>
            </a:xfrm>
            <a:custGeom>
              <a:avLst/>
              <a:gdLst/>
              <a:ahLst/>
              <a:cxnLst/>
              <a:rect l="l" t="t" r="r" b="b"/>
              <a:pathLst>
                <a:path w="9681" h="9135" extrusionOk="0">
                  <a:moveTo>
                    <a:pt x="5092" y="1"/>
                  </a:moveTo>
                  <a:cubicBezTo>
                    <a:pt x="4936" y="1"/>
                    <a:pt x="4779" y="9"/>
                    <a:pt x="4619" y="26"/>
                  </a:cubicBezTo>
                  <a:cubicBezTo>
                    <a:pt x="2262" y="276"/>
                    <a:pt x="500" y="2050"/>
                    <a:pt x="262" y="4396"/>
                  </a:cubicBezTo>
                  <a:cubicBezTo>
                    <a:pt x="0" y="6960"/>
                    <a:pt x="1989" y="9134"/>
                    <a:pt x="4586" y="9134"/>
                  </a:cubicBezTo>
                  <a:cubicBezTo>
                    <a:pt x="4593" y="9134"/>
                    <a:pt x="4600" y="9134"/>
                    <a:pt x="4607" y="9134"/>
                  </a:cubicBezTo>
                  <a:cubicBezTo>
                    <a:pt x="4905" y="9099"/>
                    <a:pt x="5203" y="9099"/>
                    <a:pt x="5488" y="9039"/>
                  </a:cubicBezTo>
                  <a:cubicBezTo>
                    <a:pt x="7524" y="8634"/>
                    <a:pt x="9013" y="7003"/>
                    <a:pt x="9310" y="4884"/>
                  </a:cubicBezTo>
                  <a:cubicBezTo>
                    <a:pt x="9681" y="2268"/>
                    <a:pt x="7669" y="1"/>
                    <a:pt x="509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43" name="Google Shape;1343;p35"/>
            <p:cNvSpPr/>
            <p:nvPr/>
          </p:nvSpPr>
          <p:spPr>
            <a:xfrm>
              <a:off x="2042875" y="1454000"/>
              <a:ext cx="96025" cy="43500"/>
            </a:xfrm>
            <a:custGeom>
              <a:avLst/>
              <a:gdLst/>
              <a:ahLst/>
              <a:cxnLst/>
              <a:rect l="l" t="t" r="r" b="b"/>
              <a:pathLst>
                <a:path w="3841" h="1740" extrusionOk="0">
                  <a:moveTo>
                    <a:pt x="3404" y="0"/>
                  </a:moveTo>
                  <a:cubicBezTo>
                    <a:pt x="3345" y="0"/>
                    <a:pt x="3281" y="12"/>
                    <a:pt x="3215" y="37"/>
                  </a:cubicBezTo>
                  <a:cubicBezTo>
                    <a:pt x="3037" y="120"/>
                    <a:pt x="2894" y="239"/>
                    <a:pt x="2739" y="358"/>
                  </a:cubicBezTo>
                  <a:cubicBezTo>
                    <a:pt x="2464" y="577"/>
                    <a:pt x="2185" y="688"/>
                    <a:pt x="1902" y="688"/>
                  </a:cubicBezTo>
                  <a:cubicBezTo>
                    <a:pt x="1648" y="688"/>
                    <a:pt x="1391" y="598"/>
                    <a:pt x="1132" y="418"/>
                  </a:cubicBezTo>
                  <a:cubicBezTo>
                    <a:pt x="1013" y="323"/>
                    <a:pt x="894" y="215"/>
                    <a:pt x="775" y="144"/>
                  </a:cubicBezTo>
                  <a:cubicBezTo>
                    <a:pt x="666" y="76"/>
                    <a:pt x="549" y="19"/>
                    <a:pt x="433" y="19"/>
                  </a:cubicBezTo>
                  <a:cubicBezTo>
                    <a:pt x="346" y="19"/>
                    <a:pt x="261" y="51"/>
                    <a:pt x="179" y="132"/>
                  </a:cubicBezTo>
                  <a:cubicBezTo>
                    <a:pt x="1" y="311"/>
                    <a:pt x="1" y="537"/>
                    <a:pt x="120" y="739"/>
                  </a:cubicBezTo>
                  <a:cubicBezTo>
                    <a:pt x="227" y="894"/>
                    <a:pt x="346" y="1049"/>
                    <a:pt x="477" y="1168"/>
                  </a:cubicBezTo>
                  <a:cubicBezTo>
                    <a:pt x="882" y="1525"/>
                    <a:pt x="1358" y="1692"/>
                    <a:pt x="1965" y="1739"/>
                  </a:cubicBezTo>
                  <a:cubicBezTo>
                    <a:pt x="2537" y="1704"/>
                    <a:pt x="3096" y="1513"/>
                    <a:pt x="3513" y="1013"/>
                  </a:cubicBezTo>
                  <a:cubicBezTo>
                    <a:pt x="3632" y="858"/>
                    <a:pt x="3716" y="680"/>
                    <a:pt x="3763" y="501"/>
                  </a:cubicBezTo>
                  <a:cubicBezTo>
                    <a:pt x="3840" y="212"/>
                    <a:pt x="3659" y="0"/>
                    <a:pt x="34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44" name="Google Shape;1344;p35"/>
            <p:cNvSpPr/>
            <p:nvPr/>
          </p:nvSpPr>
          <p:spPr>
            <a:xfrm>
              <a:off x="2140800" y="1387925"/>
              <a:ext cx="24450" cy="25950"/>
            </a:xfrm>
            <a:custGeom>
              <a:avLst/>
              <a:gdLst/>
              <a:ahLst/>
              <a:cxnLst/>
              <a:rect l="l" t="t" r="r" b="b"/>
              <a:pathLst>
                <a:path w="978" h="1038" extrusionOk="0">
                  <a:moveTo>
                    <a:pt x="471" y="0"/>
                  </a:moveTo>
                  <a:cubicBezTo>
                    <a:pt x="228" y="0"/>
                    <a:pt x="1" y="234"/>
                    <a:pt x="1" y="513"/>
                  </a:cubicBezTo>
                  <a:cubicBezTo>
                    <a:pt x="1" y="775"/>
                    <a:pt x="227" y="1013"/>
                    <a:pt x="477" y="1037"/>
                  </a:cubicBezTo>
                  <a:cubicBezTo>
                    <a:pt x="483" y="1037"/>
                    <a:pt x="489" y="1037"/>
                    <a:pt x="495" y="1037"/>
                  </a:cubicBezTo>
                  <a:cubicBezTo>
                    <a:pt x="750" y="1037"/>
                    <a:pt x="977" y="792"/>
                    <a:pt x="977" y="525"/>
                  </a:cubicBezTo>
                  <a:cubicBezTo>
                    <a:pt x="977" y="275"/>
                    <a:pt x="739" y="25"/>
                    <a:pt x="489" y="1"/>
                  </a:cubicBezTo>
                  <a:cubicBezTo>
                    <a:pt x="483" y="1"/>
                    <a:pt x="477" y="0"/>
                    <a:pt x="4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45" name="Google Shape;1345;p35"/>
            <p:cNvSpPr/>
            <p:nvPr/>
          </p:nvSpPr>
          <p:spPr>
            <a:xfrm>
              <a:off x="2035150" y="1384650"/>
              <a:ext cx="22350" cy="22650"/>
            </a:xfrm>
            <a:custGeom>
              <a:avLst/>
              <a:gdLst/>
              <a:ahLst/>
              <a:cxnLst/>
              <a:rect l="l" t="t" r="r" b="b"/>
              <a:pathLst>
                <a:path w="894" h="906" extrusionOk="0">
                  <a:moveTo>
                    <a:pt x="441" y="1"/>
                  </a:moveTo>
                  <a:cubicBezTo>
                    <a:pt x="203" y="1"/>
                    <a:pt x="0" y="191"/>
                    <a:pt x="0" y="441"/>
                  </a:cubicBezTo>
                  <a:cubicBezTo>
                    <a:pt x="0" y="680"/>
                    <a:pt x="203" y="906"/>
                    <a:pt x="441" y="906"/>
                  </a:cubicBezTo>
                  <a:cubicBezTo>
                    <a:pt x="667" y="906"/>
                    <a:pt x="893" y="703"/>
                    <a:pt x="893" y="465"/>
                  </a:cubicBezTo>
                  <a:cubicBezTo>
                    <a:pt x="893" y="227"/>
                    <a:pt x="679" y="13"/>
                    <a:pt x="4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352" name="Google Shape;1352;p35"/>
          <p:cNvGrpSpPr/>
          <p:nvPr/>
        </p:nvGrpSpPr>
        <p:grpSpPr>
          <a:xfrm>
            <a:off x="8319890" y="803510"/>
            <a:ext cx="487449" cy="524997"/>
            <a:chOff x="713250" y="2576650"/>
            <a:chExt cx="273275" cy="294325"/>
          </a:xfrm>
        </p:grpSpPr>
        <p:sp>
          <p:nvSpPr>
            <p:cNvPr id="1353" name="Google Shape;1353;p35"/>
            <p:cNvSpPr/>
            <p:nvPr/>
          </p:nvSpPr>
          <p:spPr>
            <a:xfrm>
              <a:off x="713250" y="2576650"/>
              <a:ext cx="273275" cy="294325"/>
            </a:xfrm>
            <a:custGeom>
              <a:avLst/>
              <a:gdLst/>
              <a:ahLst/>
              <a:cxnLst/>
              <a:rect l="l" t="t" r="r" b="b"/>
              <a:pathLst>
                <a:path w="10931" h="11773" extrusionOk="0">
                  <a:moveTo>
                    <a:pt x="4739" y="1065"/>
                  </a:moveTo>
                  <a:cubicBezTo>
                    <a:pt x="4894" y="1172"/>
                    <a:pt x="5049" y="1244"/>
                    <a:pt x="5156" y="1375"/>
                  </a:cubicBezTo>
                  <a:cubicBezTo>
                    <a:pt x="5382" y="1660"/>
                    <a:pt x="5585" y="1958"/>
                    <a:pt x="5799" y="2256"/>
                  </a:cubicBezTo>
                  <a:cubicBezTo>
                    <a:pt x="6137" y="2751"/>
                    <a:pt x="6344" y="2943"/>
                    <a:pt x="6724" y="2943"/>
                  </a:cubicBezTo>
                  <a:cubicBezTo>
                    <a:pt x="6893" y="2943"/>
                    <a:pt x="7095" y="2905"/>
                    <a:pt x="7359" y="2839"/>
                  </a:cubicBezTo>
                  <a:cubicBezTo>
                    <a:pt x="7656" y="2756"/>
                    <a:pt x="7954" y="2660"/>
                    <a:pt x="8252" y="2577"/>
                  </a:cubicBezTo>
                  <a:cubicBezTo>
                    <a:pt x="8496" y="2516"/>
                    <a:pt x="8659" y="2486"/>
                    <a:pt x="8827" y="2486"/>
                  </a:cubicBezTo>
                  <a:cubicBezTo>
                    <a:pt x="8987" y="2486"/>
                    <a:pt x="9151" y="2513"/>
                    <a:pt x="9395" y="2565"/>
                  </a:cubicBezTo>
                  <a:cubicBezTo>
                    <a:pt x="9549" y="2756"/>
                    <a:pt x="9478" y="2970"/>
                    <a:pt x="9383" y="3149"/>
                  </a:cubicBezTo>
                  <a:cubicBezTo>
                    <a:pt x="9204" y="3518"/>
                    <a:pt x="9025" y="3911"/>
                    <a:pt x="8799" y="4244"/>
                  </a:cubicBezTo>
                  <a:cubicBezTo>
                    <a:pt x="8347" y="4923"/>
                    <a:pt x="8406" y="5542"/>
                    <a:pt x="8847" y="6185"/>
                  </a:cubicBezTo>
                  <a:cubicBezTo>
                    <a:pt x="9121" y="6554"/>
                    <a:pt x="9335" y="6970"/>
                    <a:pt x="9549" y="7387"/>
                  </a:cubicBezTo>
                  <a:cubicBezTo>
                    <a:pt x="9740" y="7744"/>
                    <a:pt x="9930" y="8113"/>
                    <a:pt x="9907" y="8590"/>
                  </a:cubicBezTo>
                  <a:cubicBezTo>
                    <a:pt x="9795" y="8590"/>
                    <a:pt x="9684" y="8606"/>
                    <a:pt x="9584" y="8606"/>
                  </a:cubicBezTo>
                  <a:cubicBezTo>
                    <a:pt x="9533" y="8606"/>
                    <a:pt x="9486" y="8602"/>
                    <a:pt x="9442" y="8590"/>
                  </a:cubicBezTo>
                  <a:cubicBezTo>
                    <a:pt x="8621" y="8399"/>
                    <a:pt x="7775" y="8221"/>
                    <a:pt x="6978" y="7959"/>
                  </a:cubicBezTo>
                  <a:cubicBezTo>
                    <a:pt x="6774" y="7888"/>
                    <a:pt x="6584" y="7854"/>
                    <a:pt x="6406" y="7854"/>
                  </a:cubicBezTo>
                  <a:cubicBezTo>
                    <a:pt x="6011" y="7854"/>
                    <a:pt x="5674" y="8024"/>
                    <a:pt x="5370" y="8352"/>
                  </a:cubicBezTo>
                  <a:cubicBezTo>
                    <a:pt x="4858" y="8911"/>
                    <a:pt x="4358" y="9471"/>
                    <a:pt x="3834" y="10007"/>
                  </a:cubicBezTo>
                  <a:cubicBezTo>
                    <a:pt x="3608" y="10245"/>
                    <a:pt x="3406" y="10519"/>
                    <a:pt x="3060" y="10673"/>
                  </a:cubicBezTo>
                  <a:cubicBezTo>
                    <a:pt x="2906" y="10364"/>
                    <a:pt x="2894" y="10054"/>
                    <a:pt x="2894" y="9757"/>
                  </a:cubicBezTo>
                  <a:cubicBezTo>
                    <a:pt x="2894" y="9233"/>
                    <a:pt x="2929" y="8733"/>
                    <a:pt x="2953" y="8209"/>
                  </a:cubicBezTo>
                  <a:cubicBezTo>
                    <a:pt x="2977" y="7971"/>
                    <a:pt x="3001" y="7744"/>
                    <a:pt x="2989" y="7506"/>
                  </a:cubicBezTo>
                  <a:cubicBezTo>
                    <a:pt x="2953" y="7018"/>
                    <a:pt x="2703" y="6768"/>
                    <a:pt x="2215" y="6685"/>
                  </a:cubicBezTo>
                  <a:cubicBezTo>
                    <a:pt x="1929" y="6649"/>
                    <a:pt x="1644" y="6625"/>
                    <a:pt x="1370" y="6589"/>
                  </a:cubicBezTo>
                  <a:cubicBezTo>
                    <a:pt x="1322" y="6566"/>
                    <a:pt x="1275" y="6530"/>
                    <a:pt x="1215" y="6482"/>
                  </a:cubicBezTo>
                  <a:cubicBezTo>
                    <a:pt x="1346" y="6197"/>
                    <a:pt x="1608" y="6066"/>
                    <a:pt x="1858" y="5911"/>
                  </a:cubicBezTo>
                  <a:cubicBezTo>
                    <a:pt x="2275" y="5673"/>
                    <a:pt x="2703" y="5435"/>
                    <a:pt x="3144" y="5232"/>
                  </a:cubicBezTo>
                  <a:cubicBezTo>
                    <a:pt x="3668" y="4982"/>
                    <a:pt x="3918" y="4625"/>
                    <a:pt x="3953" y="4030"/>
                  </a:cubicBezTo>
                  <a:cubicBezTo>
                    <a:pt x="4001" y="3315"/>
                    <a:pt x="4144" y="2601"/>
                    <a:pt x="4275" y="1887"/>
                  </a:cubicBezTo>
                  <a:cubicBezTo>
                    <a:pt x="4334" y="1601"/>
                    <a:pt x="4418" y="1267"/>
                    <a:pt x="4739" y="1065"/>
                  </a:cubicBezTo>
                  <a:close/>
                  <a:moveTo>
                    <a:pt x="4667" y="0"/>
                  </a:moveTo>
                  <a:cubicBezTo>
                    <a:pt x="4298" y="0"/>
                    <a:pt x="3961" y="223"/>
                    <a:pt x="3691" y="648"/>
                  </a:cubicBezTo>
                  <a:cubicBezTo>
                    <a:pt x="3584" y="803"/>
                    <a:pt x="3477" y="1005"/>
                    <a:pt x="3418" y="1196"/>
                  </a:cubicBezTo>
                  <a:cubicBezTo>
                    <a:pt x="3299" y="1577"/>
                    <a:pt x="3168" y="1982"/>
                    <a:pt x="3096" y="2387"/>
                  </a:cubicBezTo>
                  <a:cubicBezTo>
                    <a:pt x="2989" y="2970"/>
                    <a:pt x="2929" y="3565"/>
                    <a:pt x="2822" y="4256"/>
                  </a:cubicBezTo>
                  <a:cubicBezTo>
                    <a:pt x="2560" y="4399"/>
                    <a:pt x="2275" y="4530"/>
                    <a:pt x="2025" y="4708"/>
                  </a:cubicBezTo>
                  <a:cubicBezTo>
                    <a:pt x="1608" y="4958"/>
                    <a:pt x="1191" y="5208"/>
                    <a:pt x="786" y="5494"/>
                  </a:cubicBezTo>
                  <a:cubicBezTo>
                    <a:pt x="489" y="5708"/>
                    <a:pt x="262" y="6006"/>
                    <a:pt x="143" y="6363"/>
                  </a:cubicBezTo>
                  <a:cubicBezTo>
                    <a:pt x="1" y="6804"/>
                    <a:pt x="132" y="7197"/>
                    <a:pt x="548" y="7399"/>
                  </a:cubicBezTo>
                  <a:cubicBezTo>
                    <a:pt x="739" y="7506"/>
                    <a:pt x="977" y="7554"/>
                    <a:pt x="1203" y="7613"/>
                  </a:cubicBezTo>
                  <a:cubicBezTo>
                    <a:pt x="1405" y="7673"/>
                    <a:pt x="1632" y="7697"/>
                    <a:pt x="1882" y="7756"/>
                  </a:cubicBezTo>
                  <a:cubicBezTo>
                    <a:pt x="1882" y="8066"/>
                    <a:pt x="1870" y="8352"/>
                    <a:pt x="1882" y="8637"/>
                  </a:cubicBezTo>
                  <a:cubicBezTo>
                    <a:pt x="1917" y="9280"/>
                    <a:pt x="1941" y="9935"/>
                    <a:pt x="2001" y="10566"/>
                  </a:cubicBezTo>
                  <a:cubicBezTo>
                    <a:pt x="2025" y="10780"/>
                    <a:pt x="2084" y="10983"/>
                    <a:pt x="2167" y="11161"/>
                  </a:cubicBezTo>
                  <a:cubicBezTo>
                    <a:pt x="2354" y="11558"/>
                    <a:pt x="2650" y="11773"/>
                    <a:pt x="2996" y="11773"/>
                  </a:cubicBezTo>
                  <a:cubicBezTo>
                    <a:pt x="3159" y="11773"/>
                    <a:pt x="3334" y="11725"/>
                    <a:pt x="3513" y="11626"/>
                  </a:cubicBezTo>
                  <a:cubicBezTo>
                    <a:pt x="3846" y="11435"/>
                    <a:pt x="4144" y="11185"/>
                    <a:pt x="4418" y="10900"/>
                  </a:cubicBezTo>
                  <a:cubicBezTo>
                    <a:pt x="4918" y="10352"/>
                    <a:pt x="5394" y="9768"/>
                    <a:pt x="5894" y="9197"/>
                  </a:cubicBezTo>
                  <a:cubicBezTo>
                    <a:pt x="5989" y="9066"/>
                    <a:pt x="6108" y="8947"/>
                    <a:pt x="6251" y="8804"/>
                  </a:cubicBezTo>
                  <a:cubicBezTo>
                    <a:pt x="6549" y="8887"/>
                    <a:pt x="6811" y="8983"/>
                    <a:pt x="7085" y="9054"/>
                  </a:cubicBezTo>
                  <a:cubicBezTo>
                    <a:pt x="7859" y="9245"/>
                    <a:pt x="8633" y="9435"/>
                    <a:pt x="9418" y="9602"/>
                  </a:cubicBezTo>
                  <a:cubicBezTo>
                    <a:pt x="9553" y="9624"/>
                    <a:pt x="9691" y="9636"/>
                    <a:pt x="9826" y="9636"/>
                  </a:cubicBezTo>
                  <a:cubicBezTo>
                    <a:pt x="9977" y="9636"/>
                    <a:pt x="10125" y="9621"/>
                    <a:pt x="10264" y="9590"/>
                  </a:cubicBezTo>
                  <a:cubicBezTo>
                    <a:pt x="10692" y="9518"/>
                    <a:pt x="10930" y="9221"/>
                    <a:pt x="10930" y="8768"/>
                  </a:cubicBezTo>
                  <a:cubicBezTo>
                    <a:pt x="10930" y="8471"/>
                    <a:pt x="10907" y="8149"/>
                    <a:pt x="10800" y="7863"/>
                  </a:cubicBezTo>
                  <a:cubicBezTo>
                    <a:pt x="10597" y="7328"/>
                    <a:pt x="10359" y="6816"/>
                    <a:pt x="10085" y="6316"/>
                  </a:cubicBezTo>
                  <a:cubicBezTo>
                    <a:pt x="9859" y="5899"/>
                    <a:pt x="9609" y="5506"/>
                    <a:pt x="9359" y="5089"/>
                  </a:cubicBezTo>
                  <a:cubicBezTo>
                    <a:pt x="9502" y="4851"/>
                    <a:pt x="9668" y="4649"/>
                    <a:pt x="9787" y="4423"/>
                  </a:cubicBezTo>
                  <a:cubicBezTo>
                    <a:pt x="10002" y="4018"/>
                    <a:pt x="10252" y="3601"/>
                    <a:pt x="10383" y="3172"/>
                  </a:cubicBezTo>
                  <a:cubicBezTo>
                    <a:pt x="10680" y="2172"/>
                    <a:pt x="10145" y="1494"/>
                    <a:pt x="9109" y="1458"/>
                  </a:cubicBezTo>
                  <a:cubicBezTo>
                    <a:pt x="8954" y="1458"/>
                    <a:pt x="8787" y="1482"/>
                    <a:pt x="8644" y="1506"/>
                  </a:cubicBezTo>
                  <a:cubicBezTo>
                    <a:pt x="8228" y="1601"/>
                    <a:pt x="7799" y="1696"/>
                    <a:pt x="7359" y="1791"/>
                  </a:cubicBezTo>
                  <a:cubicBezTo>
                    <a:pt x="7168" y="1839"/>
                    <a:pt x="6978" y="1863"/>
                    <a:pt x="6763" y="1898"/>
                  </a:cubicBezTo>
                  <a:cubicBezTo>
                    <a:pt x="6573" y="1625"/>
                    <a:pt x="6430" y="1375"/>
                    <a:pt x="6251" y="1160"/>
                  </a:cubicBezTo>
                  <a:cubicBezTo>
                    <a:pt x="6013" y="863"/>
                    <a:pt x="5751" y="553"/>
                    <a:pt x="5454" y="315"/>
                  </a:cubicBezTo>
                  <a:cubicBezTo>
                    <a:pt x="5184" y="103"/>
                    <a:pt x="4918" y="0"/>
                    <a:pt x="46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54" name="Google Shape;1354;p35"/>
            <p:cNvSpPr/>
            <p:nvPr/>
          </p:nvSpPr>
          <p:spPr>
            <a:xfrm>
              <a:off x="743600" y="2603275"/>
              <a:ext cx="217925" cy="240225"/>
            </a:xfrm>
            <a:custGeom>
              <a:avLst/>
              <a:gdLst/>
              <a:ahLst/>
              <a:cxnLst/>
              <a:rect l="l" t="t" r="r" b="b"/>
              <a:pathLst>
                <a:path w="8717" h="9609" extrusionOk="0">
                  <a:moveTo>
                    <a:pt x="3525" y="0"/>
                  </a:moveTo>
                  <a:cubicBezTo>
                    <a:pt x="3204" y="202"/>
                    <a:pt x="3120" y="536"/>
                    <a:pt x="3061" y="822"/>
                  </a:cubicBezTo>
                  <a:cubicBezTo>
                    <a:pt x="2930" y="1536"/>
                    <a:pt x="2787" y="2250"/>
                    <a:pt x="2739" y="2965"/>
                  </a:cubicBezTo>
                  <a:cubicBezTo>
                    <a:pt x="2704" y="3560"/>
                    <a:pt x="2454" y="3917"/>
                    <a:pt x="1930" y="4167"/>
                  </a:cubicBezTo>
                  <a:cubicBezTo>
                    <a:pt x="1489" y="4370"/>
                    <a:pt x="1061" y="4608"/>
                    <a:pt x="644" y="4846"/>
                  </a:cubicBezTo>
                  <a:cubicBezTo>
                    <a:pt x="394" y="5001"/>
                    <a:pt x="132" y="5132"/>
                    <a:pt x="1" y="5417"/>
                  </a:cubicBezTo>
                  <a:cubicBezTo>
                    <a:pt x="61" y="5465"/>
                    <a:pt x="108" y="5501"/>
                    <a:pt x="156" y="5524"/>
                  </a:cubicBezTo>
                  <a:cubicBezTo>
                    <a:pt x="430" y="5560"/>
                    <a:pt x="715" y="5584"/>
                    <a:pt x="1001" y="5620"/>
                  </a:cubicBezTo>
                  <a:cubicBezTo>
                    <a:pt x="1489" y="5703"/>
                    <a:pt x="1739" y="5953"/>
                    <a:pt x="1775" y="6441"/>
                  </a:cubicBezTo>
                  <a:cubicBezTo>
                    <a:pt x="1787" y="6679"/>
                    <a:pt x="1763" y="6906"/>
                    <a:pt x="1739" y="7144"/>
                  </a:cubicBezTo>
                  <a:cubicBezTo>
                    <a:pt x="1715" y="7668"/>
                    <a:pt x="1680" y="8168"/>
                    <a:pt x="1680" y="8692"/>
                  </a:cubicBezTo>
                  <a:cubicBezTo>
                    <a:pt x="1680" y="8989"/>
                    <a:pt x="1692" y="9299"/>
                    <a:pt x="1846" y="9608"/>
                  </a:cubicBezTo>
                  <a:cubicBezTo>
                    <a:pt x="2192" y="9454"/>
                    <a:pt x="2394" y="9180"/>
                    <a:pt x="2620" y="8942"/>
                  </a:cubicBezTo>
                  <a:cubicBezTo>
                    <a:pt x="3144" y="8406"/>
                    <a:pt x="3644" y="7846"/>
                    <a:pt x="4156" y="7287"/>
                  </a:cubicBezTo>
                  <a:cubicBezTo>
                    <a:pt x="4460" y="6959"/>
                    <a:pt x="4797" y="6789"/>
                    <a:pt x="5192" y="6789"/>
                  </a:cubicBezTo>
                  <a:cubicBezTo>
                    <a:pt x="5370" y="6789"/>
                    <a:pt x="5560" y="6823"/>
                    <a:pt x="5764" y="6894"/>
                  </a:cubicBezTo>
                  <a:cubicBezTo>
                    <a:pt x="6561" y="7156"/>
                    <a:pt x="7407" y="7334"/>
                    <a:pt x="8228" y="7525"/>
                  </a:cubicBezTo>
                  <a:cubicBezTo>
                    <a:pt x="8272" y="7537"/>
                    <a:pt x="8319" y="7541"/>
                    <a:pt x="8370" y="7541"/>
                  </a:cubicBezTo>
                  <a:cubicBezTo>
                    <a:pt x="8470" y="7541"/>
                    <a:pt x="8581" y="7525"/>
                    <a:pt x="8693" y="7525"/>
                  </a:cubicBezTo>
                  <a:cubicBezTo>
                    <a:pt x="8716" y="7048"/>
                    <a:pt x="8526" y="6679"/>
                    <a:pt x="8335" y="6322"/>
                  </a:cubicBezTo>
                  <a:cubicBezTo>
                    <a:pt x="8121" y="5905"/>
                    <a:pt x="7907" y="5489"/>
                    <a:pt x="7633" y="5120"/>
                  </a:cubicBezTo>
                  <a:cubicBezTo>
                    <a:pt x="7192" y="4477"/>
                    <a:pt x="7133" y="3858"/>
                    <a:pt x="7585" y="3179"/>
                  </a:cubicBezTo>
                  <a:cubicBezTo>
                    <a:pt x="7811" y="2846"/>
                    <a:pt x="7990" y="2453"/>
                    <a:pt x="8169" y="2084"/>
                  </a:cubicBezTo>
                  <a:cubicBezTo>
                    <a:pt x="8264" y="1905"/>
                    <a:pt x="8335" y="1691"/>
                    <a:pt x="8181" y="1500"/>
                  </a:cubicBezTo>
                  <a:cubicBezTo>
                    <a:pt x="7937" y="1448"/>
                    <a:pt x="7773" y="1421"/>
                    <a:pt x="7613" y="1421"/>
                  </a:cubicBezTo>
                  <a:cubicBezTo>
                    <a:pt x="7445" y="1421"/>
                    <a:pt x="7282" y="1451"/>
                    <a:pt x="7038" y="1512"/>
                  </a:cubicBezTo>
                  <a:cubicBezTo>
                    <a:pt x="6740" y="1595"/>
                    <a:pt x="6442" y="1691"/>
                    <a:pt x="6145" y="1774"/>
                  </a:cubicBezTo>
                  <a:cubicBezTo>
                    <a:pt x="5881" y="1840"/>
                    <a:pt x="5679" y="1878"/>
                    <a:pt x="5510" y="1878"/>
                  </a:cubicBezTo>
                  <a:cubicBezTo>
                    <a:pt x="5130" y="1878"/>
                    <a:pt x="4923" y="1686"/>
                    <a:pt x="4585" y="1191"/>
                  </a:cubicBezTo>
                  <a:cubicBezTo>
                    <a:pt x="4371" y="893"/>
                    <a:pt x="4168" y="595"/>
                    <a:pt x="3942" y="310"/>
                  </a:cubicBezTo>
                  <a:cubicBezTo>
                    <a:pt x="3835" y="179"/>
                    <a:pt x="3680" y="107"/>
                    <a:pt x="35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pic>
        <p:nvPicPr>
          <p:cNvPr id="27" name="Picture 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80510" y="66083"/>
            <a:ext cx="1564809" cy="1549317"/>
          </a:xfrm>
          <a:prstGeom prst="rect">
            <a:avLst/>
          </a:prstGeom>
        </p:spPr>
      </p:pic>
      <p:grpSp>
        <p:nvGrpSpPr>
          <p:cNvPr id="1346" name="Google Shape;1346;p35"/>
          <p:cNvGrpSpPr/>
          <p:nvPr/>
        </p:nvGrpSpPr>
        <p:grpSpPr>
          <a:xfrm>
            <a:off x="607367" y="5542643"/>
            <a:ext cx="1363597" cy="860872"/>
            <a:chOff x="6096075" y="734650"/>
            <a:chExt cx="709025" cy="447625"/>
          </a:xfrm>
        </p:grpSpPr>
        <p:sp>
          <p:nvSpPr>
            <p:cNvPr id="1347" name="Google Shape;1347;p35"/>
            <p:cNvSpPr/>
            <p:nvPr/>
          </p:nvSpPr>
          <p:spPr>
            <a:xfrm>
              <a:off x="6107675" y="747100"/>
              <a:ext cx="697425" cy="423575"/>
            </a:xfrm>
            <a:custGeom>
              <a:avLst/>
              <a:gdLst/>
              <a:ahLst/>
              <a:cxnLst/>
              <a:rect l="l" t="t" r="r" b="b"/>
              <a:pathLst>
                <a:path w="27897" h="16943" extrusionOk="0">
                  <a:moveTo>
                    <a:pt x="14333" y="1"/>
                  </a:moveTo>
                  <a:cubicBezTo>
                    <a:pt x="14082" y="1"/>
                    <a:pt x="13829" y="12"/>
                    <a:pt x="13574" y="36"/>
                  </a:cubicBezTo>
                  <a:cubicBezTo>
                    <a:pt x="12085" y="190"/>
                    <a:pt x="10776" y="726"/>
                    <a:pt x="9740" y="1845"/>
                  </a:cubicBezTo>
                  <a:cubicBezTo>
                    <a:pt x="9168" y="2452"/>
                    <a:pt x="8656" y="3072"/>
                    <a:pt x="8299" y="3845"/>
                  </a:cubicBezTo>
                  <a:cubicBezTo>
                    <a:pt x="8169" y="4112"/>
                    <a:pt x="8071" y="4229"/>
                    <a:pt x="7936" y="4229"/>
                  </a:cubicBezTo>
                  <a:cubicBezTo>
                    <a:pt x="7836" y="4229"/>
                    <a:pt x="7717" y="4165"/>
                    <a:pt x="7549" y="4048"/>
                  </a:cubicBezTo>
                  <a:cubicBezTo>
                    <a:pt x="7263" y="3834"/>
                    <a:pt x="6966" y="3595"/>
                    <a:pt x="6644" y="3476"/>
                  </a:cubicBezTo>
                  <a:cubicBezTo>
                    <a:pt x="5969" y="3222"/>
                    <a:pt x="5305" y="3093"/>
                    <a:pt x="4658" y="3093"/>
                  </a:cubicBezTo>
                  <a:cubicBezTo>
                    <a:pt x="3605" y="3093"/>
                    <a:pt x="2595" y="3435"/>
                    <a:pt x="1644" y="4143"/>
                  </a:cubicBezTo>
                  <a:cubicBezTo>
                    <a:pt x="524" y="4965"/>
                    <a:pt x="1" y="6131"/>
                    <a:pt x="60" y="7513"/>
                  </a:cubicBezTo>
                  <a:cubicBezTo>
                    <a:pt x="120" y="9108"/>
                    <a:pt x="917" y="10025"/>
                    <a:pt x="2417" y="10334"/>
                  </a:cubicBezTo>
                  <a:cubicBezTo>
                    <a:pt x="3453" y="10513"/>
                    <a:pt x="3453" y="10537"/>
                    <a:pt x="3441" y="11680"/>
                  </a:cubicBezTo>
                  <a:cubicBezTo>
                    <a:pt x="3418" y="12478"/>
                    <a:pt x="3560" y="13299"/>
                    <a:pt x="3894" y="14061"/>
                  </a:cubicBezTo>
                  <a:cubicBezTo>
                    <a:pt x="4489" y="15430"/>
                    <a:pt x="5418" y="16454"/>
                    <a:pt x="6942" y="16799"/>
                  </a:cubicBezTo>
                  <a:cubicBezTo>
                    <a:pt x="7369" y="16892"/>
                    <a:pt x="7791" y="16942"/>
                    <a:pt x="8203" y="16942"/>
                  </a:cubicBezTo>
                  <a:cubicBezTo>
                    <a:pt x="9168" y="16942"/>
                    <a:pt x="10084" y="16668"/>
                    <a:pt x="10919" y="16026"/>
                  </a:cubicBezTo>
                  <a:cubicBezTo>
                    <a:pt x="11097" y="15871"/>
                    <a:pt x="11288" y="15740"/>
                    <a:pt x="11466" y="15597"/>
                  </a:cubicBezTo>
                  <a:cubicBezTo>
                    <a:pt x="11647" y="15460"/>
                    <a:pt x="11752" y="15388"/>
                    <a:pt x="11858" y="15388"/>
                  </a:cubicBezTo>
                  <a:cubicBezTo>
                    <a:pt x="11954" y="15388"/>
                    <a:pt x="12051" y="15448"/>
                    <a:pt x="12204" y="15573"/>
                  </a:cubicBezTo>
                  <a:cubicBezTo>
                    <a:pt x="12669" y="15930"/>
                    <a:pt x="13181" y="16168"/>
                    <a:pt x="13728" y="16335"/>
                  </a:cubicBezTo>
                  <a:cubicBezTo>
                    <a:pt x="14328" y="16517"/>
                    <a:pt x="14933" y="16593"/>
                    <a:pt x="15540" y="16593"/>
                  </a:cubicBezTo>
                  <a:cubicBezTo>
                    <a:pt x="15884" y="16593"/>
                    <a:pt x="16229" y="16569"/>
                    <a:pt x="16574" y="16526"/>
                  </a:cubicBezTo>
                  <a:cubicBezTo>
                    <a:pt x="18193" y="16311"/>
                    <a:pt x="19396" y="15478"/>
                    <a:pt x="20086" y="13942"/>
                  </a:cubicBezTo>
                  <a:cubicBezTo>
                    <a:pt x="20170" y="13751"/>
                    <a:pt x="20241" y="13549"/>
                    <a:pt x="20336" y="13370"/>
                  </a:cubicBezTo>
                  <a:cubicBezTo>
                    <a:pt x="20534" y="12966"/>
                    <a:pt x="20664" y="12833"/>
                    <a:pt x="20961" y="12833"/>
                  </a:cubicBezTo>
                  <a:cubicBezTo>
                    <a:pt x="21058" y="12833"/>
                    <a:pt x="21173" y="12847"/>
                    <a:pt x="21313" y="12870"/>
                  </a:cubicBezTo>
                  <a:cubicBezTo>
                    <a:pt x="21456" y="12882"/>
                    <a:pt x="21575" y="12930"/>
                    <a:pt x="21694" y="12954"/>
                  </a:cubicBezTo>
                  <a:cubicBezTo>
                    <a:pt x="21983" y="13001"/>
                    <a:pt x="22267" y="13024"/>
                    <a:pt x="22546" y="13024"/>
                  </a:cubicBezTo>
                  <a:cubicBezTo>
                    <a:pt x="23474" y="13024"/>
                    <a:pt x="24349" y="12767"/>
                    <a:pt x="25182" y="12263"/>
                  </a:cubicBezTo>
                  <a:cubicBezTo>
                    <a:pt x="27075" y="11108"/>
                    <a:pt x="27897" y="8013"/>
                    <a:pt x="25944" y="6155"/>
                  </a:cubicBezTo>
                  <a:cubicBezTo>
                    <a:pt x="25018" y="5283"/>
                    <a:pt x="23981" y="4651"/>
                    <a:pt x="22707" y="4651"/>
                  </a:cubicBezTo>
                  <a:cubicBezTo>
                    <a:pt x="22590" y="4651"/>
                    <a:pt x="22470" y="4656"/>
                    <a:pt x="22349" y="4667"/>
                  </a:cubicBezTo>
                  <a:cubicBezTo>
                    <a:pt x="22279" y="4674"/>
                    <a:pt x="22214" y="4678"/>
                    <a:pt x="22152" y="4678"/>
                  </a:cubicBezTo>
                  <a:cubicBezTo>
                    <a:pt x="21700" y="4678"/>
                    <a:pt x="21427" y="4482"/>
                    <a:pt x="21217" y="4000"/>
                  </a:cubicBezTo>
                  <a:cubicBezTo>
                    <a:pt x="20622" y="2691"/>
                    <a:pt x="19646" y="1702"/>
                    <a:pt x="18372" y="1036"/>
                  </a:cubicBezTo>
                  <a:cubicBezTo>
                    <a:pt x="17097" y="368"/>
                    <a:pt x="15753" y="1"/>
                    <a:pt x="143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48" name="Google Shape;1348;p35"/>
            <p:cNvSpPr/>
            <p:nvPr/>
          </p:nvSpPr>
          <p:spPr>
            <a:xfrm>
              <a:off x="6096075" y="734650"/>
              <a:ext cx="703075" cy="447625"/>
            </a:xfrm>
            <a:custGeom>
              <a:avLst/>
              <a:gdLst/>
              <a:ahLst/>
              <a:cxnLst/>
              <a:rect l="l" t="t" r="r" b="b"/>
              <a:pathLst>
                <a:path w="28123" h="17905" extrusionOk="0">
                  <a:moveTo>
                    <a:pt x="14866" y="931"/>
                  </a:moveTo>
                  <a:cubicBezTo>
                    <a:pt x="16123" y="931"/>
                    <a:pt x="17387" y="1262"/>
                    <a:pt x="18610" y="1903"/>
                  </a:cubicBezTo>
                  <a:cubicBezTo>
                    <a:pt x="19836" y="2558"/>
                    <a:pt x="20705" y="3486"/>
                    <a:pt x="21241" y="4665"/>
                  </a:cubicBezTo>
                  <a:cubicBezTo>
                    <a:pt x="21542" y="5300"/>
                    <a:pt x="21980" y="5604"/>
                    <a:pt x="22632" y="5604"/>
                  </a:cubicBezTo>
                  <a:cubicBezTo>
                    <a:pt x="22702" y="5604"/>
                    <a:pt x="22774" y="5601"/>
                    <a:pt x="22848" y="5594"/>
                  </a:cubicBezTo>
                  <a:cubicBezTo>
                    <a:pt x="22973" y="5581"/>
                    <a:pt x="23096" y="5574"/>
                    <a:pt x="23217" y="5574"/>
                  </a:cubicBezTo>
                  <a:cubicBezTo>
                    <a:pt x="24218" y="5574"/>
                    <a:pt x="25111" y="6016"/>
                    <a:pt x="26099" y="6951"/>
                  </a:cubicBezTo>
                  <a:cubicBezTo>
                    <a:pt x="26825" y="7653"/>
                    <a:pt x="27158" y="8582"/>
                    <a:pt x="27051" y="9630"/>
                  </a:cubicBezTo>
                  <a:cubicBezTo>
                    <a:pt x="26932" y="10761"/>
                    <a:pt x="26301" y="11785"/>
                    <a:pt x="25420" y="12321"/>
                  </a:cubicBezTo>
                  <a:cubicBezTo>
                    <a:pt x="24661" y="12796"/>
                    <a:pt x="23867" y="13026"/>
                    <a:pt x="23021" y="13026"/>
                  </a:cubicBezTo>
                  <a:cubicBezTo>
                    <a:pt x="22766" y="13026"/>
                    <a:pt x="22506" y="13005"/>
                    <a:pt x="22241" y="12964"/>
                  </a:cubicBezTo>
                  <a:cubicBezTo>
                    <a:pt x="22193" y="12964"/>
                    <a:pt x="22134" y="12952"/>
                    <a:pt x="22086" y="12940"/>
                  </a:cubicBezTo>
                  <a:lnTo>
                    <a:pt x="21872" y="12892"/>
                  </a:lnTo>
                  <a:cubicBezTo>
                    <a:pt x="21720" y="12869"/>
                    <a:pt x="21584" y="12856"/>
                    <a:pt x="21462" y="12856"/>
                  </a:cubicBezTo>
                  <a:cubicBezTo>
                    <a:pt x="20962" y="12856"/>
                    <a:pt x="20683" y="13071"/>
                    <a:pt x="20396" y="13654"/>
                  </a:cubicBezTo>
                  <a:cubicBezTo>
                    <a:pt x="20324" y="13797"/>
                    <a:pt x="20265" y="13928"/>
                    <a:pt x="20205" y="14083"/>
                  </a:cubicBezTo>
                  <a:lnTo>
                    <a:pt x="20122" y="14249"/>
                  </a:lnTo>
                  <a:cubicBezTo>
                    <a:pt x="19526" y="15595"/>
                    <a:pt x="18502" y="16357"/>
                    <a:pt x="16990" y="16559"/>
                  </a:cubicBezTo>
                  <a:cubicBezTo>
                    <a:pt x="16664" y="16605"/>
                    <a:pt x="16342" y="16627"/>
                    <a:pt x="16028" y="16627"/>
                  </a:cubicBezTo>
                  <a:cubicBezTo>
                    <a:pt x="15438" y="16627"/>
                    <a:pt x="14871" y="16548"/>
                    <a:pt x="14335" y="16393"/>
                  </a:cubicBezTo>
                  <a:cubicBezTo>
                    <a:pt x="13811" y="16226"/>
                    <a:pt x="13359" y="16000"/>
                    <a:pt x="12966" y="15702"/>
                  </a:cubicBezTo>
                  <a:cubicBezTo>
                    <a:pt x="12715" y="15507"/>
                    <a:pt x="12513" y="15421"/>
                    <a:pt x="12322" y="15421"/>
                  </a:cubicBezTo>
                  <a:cubicBezTo>
                    <a:pt x="12106" y="15421"/>
                    <a:pt x="11903" y="15531"/>
                    <a:pt x="11656" y="15714"/>
                  </a:cubicBezTo>
                  <a:lnTo>
                    <a:pt x="11299" y="15988"/>
                  </a:lnTo>
                  <a:lnTo>
                    <a:pt x="11097" y="16154"/>
                  </a:lnTo>
                  <a:cubicBezTo>
                    <a:pt x="10381" y="16702"/>
                    <a:pt x="9587" y="16969"/>
                    <a:pt x="8683" y="16969"/>
                  </a:cubicBezTo>
                  <a:cubicBezTo>
                    <a:pt x="8309" y="16969"/>
                    <a:pt x="7916" y="16924"/>
                    <a:pt x="7501" y="16833"/>
                  </a:cubicBezTo>
                  <a:cubicBezTo>
                    <a:pt x="6287" y="16547"/>
                    <a:pt x="5394" y="15750"/>
                    <a:pt x="4786" y="14369"/>
                  </a:cubicBezTo>
                  <a:cubicBezTo>
                    <a:pt x="4489" y="13678"/>
                    <a:pt x="4334" y="12916"/>
                    <a:pt x="4370" y="12190"/>
                  </a:cubicBezTo>
                  <a:lnTo>
                    <a:pt x="4370" y="12178"/>
                  </a:lnTo>
                  <a:cubicBezTo>
                    <a:pt x="4382" y="10809"/>
                    <a:pt x="4227" y="10594"/>
                    <a:pt x="2965" y="10344"/>
                  </a:cubicBezTo>
                  <a:cubicBezTo>
                    <a:pt x="1667" y="10082"/>
                    <a:pt x="1048" y="9320"/>
                    <a:pt x="988" y="7951"/>
                  </a:cubicBezTo>
                  <a:cubicBezTo>
                    <a:pt x="941" y="6701"/>
                    <a:pt x="1405" y="5701"/>
                    <a:pt x="2381" y="4975"/>
                  </a:cubicBezTo>
                  <a:cubicBezTo>
                    <a:pt x="3251" y="4332"/>
                    <a:pt x="4155" y="4022"/>
                    <a:pt x="5132" y="4022"/>
                  </a:cubicBezTo>
                  <a:cubicBezTo>
                    <a:pt x="5703" y="4022"/>
                    <a:pt x="6322" y="4141"/>
                    <a:pt x="6930" y="4367"/>
                  </a:cubicBezTo>
                  <a:cubicBezTo>
                    <a:pt x="7156" y="4439"/>
                    <a:pt x="7370" y="4605"/>
                    <a:pt x="7608" y="4784"/>
                  </a:cubicBezTo>
                  <a:lnTo>
                    <a:pt x="7727" y="4867"/>
                  </a:lnTo>
                  <a:cubicBezTo>
                    <a:pt x="7869" y="4979"/>
                    <a:pt x="8114" y="5159"/>
                    <a:pt x="8404" y="5159"/>
                  </a:cubicBezTo>
                  <a:cubicBezTo>
                    <a:pt x="8455" y="5159"/>
                    <a:pt x="8507" y="5154"/>
                    <a:pt x="8561" y="5141"/>
                  </a:cubicBezTo>
                  <a:cubicBezTo>
                    <a:pt x="8870" y="5046"/>
                    <a:pt x="9037" y="4772"/>
                    <a:pt x="9168" y="4498"/>
                  </a:cubicBezTo>
                  <a:cubicBezTo>
                    <a:pt x="9513" y="3748"/>
                    <a:pt x="10049" y="3129"/>
                    <a:pt x="10525" y="2617"/>
                  </a:cubicBezTo>
                  <a:cubicBezTo>
                    <a:pt x="11430" y="1653"/>
                    <a:pt x="12597" y="1117"/>
                    <a:pt x="14085" y="974"/>
                  </a:cubicBezTo>
                  <a:cubicBezTo>
                    <a:pt x="14345" y="945"/>
                    <a:pt x="14606" y="931"/>
                    <a:pt x="14866" y="931"/>
                  </a:cubicBezTo>
                  <a:close/>
                  <a:moveTo>
                    <a:pt x="14849" y="1"/>
                  </a:moveTo>
                  <a:cubicBezTo>
                    <a:pt x="14563" y="1"/>
                    <a:pt x="14277" y="15"/>
                    <a:pt x="13990" y="45"/>
                  </a:cubicBezTo>
                  <a:cubicBezTo>
                    <a:pt x="12287" y="224"/>
                    <a:pt x="10930" y="855"/>
                    <a:pt x="9859" y="1998"/>
                  </a:cubicBezTo>
                  <a:cubicBezTo>
                    <a:pt x="9335" y="2558"/>
                    <a:pt x="8739" y="3260"/>
                    <a:pt x="8335" y="4129"/>
                  </a:cubicBezTo>
                  <a:cubicBezTo>
                    <a:pt x="8335" y="4129"/>
                    <a:pt x="8323" y="4141"/>
                    <a:pt x="8323" y="4153"/>
                  </a:cubicBezTo>
                  <a:cubicBezTo>
                    <a:pt x="8323" y="4141"/>
                    <a:pt x="8311" y="4141"/>
                    <a:pt x="8299" y="4129"/>
                  </a:cubicBezTo>
                  <a:lnTo>
                    <a:pt x="8180" y="4034"/>
                  </a:lnTo>
                  <a:cubicBezTo>
                    <a:pt x="7906" y="3843"/>
                    <a:pt x="7608" y="3617"/>
                    <a:pt x="7275" y="3486"/>
                  </a:cubicBezTo>
                  <a:cubicBezTo>
                    <a:pt x="6554" y="3215"/>
                    <a:pt x="5840" y="3080"/>
                    <a:pt x="5143" y="3080"/>
                  </a:cubicBezTo>
                  <a:cubicBezTo>
                    <a:pt x="3975" y="3080"/>
                    <a:pt x="2855" y="3459"/>
                    <a:pt x="1834" y="4213"/>
                  </a:cubicBezTo>
                  <a:cubicBezTo>
                    <a:pt x="619" y="5117"/>
                    <a:pt x="0" y="6427"/>
                    <a:pt x="72" y="7975"/>
                  </a:cubicBezTo>
                  <a:cubicBezTo>
                    <a:pt x="143" y="9761"/>
                    <a:pt x="1084" y="10892"/>
                    <a:pt x="2786" y="11249"/>
                  </a:cubicBezTo>
                  <a:cubicBezTo>
                    <a:pt x="3060" y="11297"/>
                    <a:pt x="3370" y="11368"/>
                    <a:pt x="3417" y="11404"/>
                  </a:cubicBezTo>
                  <a:cubicBezTo>
                    <a:pt x="3441" y="11487"/>
                    <a:pt x="3441" y="11844"/>
                    <a:pt x="3441" y="12166"/>
                  </a:cubicBezTo>
                  <a:cubicBezTo>
                    <a:pt x="3417" y="13023"/>
                    <a:pt x="3572" y="13916"/>
                    <a:pt x="3941" y="14738"/>
                  </a:cubicBezTo>
                  <a:cubicBezTo>
                    <a:pt x="4656" y="16393"/>
                    <a:pt x="5799" y="17405"/>
                    <a:pt x="7311" y="17738"/>
                  </a:cubicBezTo>
                  <a:cubicBezTo>
                    <a:pt x="7787" y="17845"/>
                    <a:pt x="8251" y="17905"/>
                    <a:pt x="8680" y="17905"/>
                  </a:cubicBezTo>
                  <a:cubicBezTo>
                    <a:pt x="9799" y="17905"/>
                    <a:pt x="10799" y="17559"/>
                    <a:pt x="11680" y="16845"/>
                  </a:cubicBezTo>
                  <a:lnTo>
                    <a:pt x="11883" y="16690"/>
                  </a:lnTo>
                  <a:cubicBezTo>
                    <a:pt x="12002" y="16595"/>
                    <a:pt x="12109" y="16500"/>
                    <a:pt x="12228" y="16416"/>
                  </a:cubicBezTo>
                  <a:cubicBezTo>
                    <a:pt x="12276" y="16393"/>
                    <a:pt x="12299" y="16357"/>
                    <a:pt x="12335" y="16345"/>
                  </a:cubicBezTo>
                  <a:cubicBezTo>
                    <a:pt x="12347" y="16357"/>
                    <a:pt x="12371" y="16369"/>
                    <a:pt x="12406" y="16404"/>
                  </a:cubicBezTo>
                  <a:cubicBezTo>
                    <a:pt x="12895" y="16774"/>
                    <a:pt x="13430" y="17036"/>
                    <a:pt x="14073" y="17238"/>
                  </a:cubicBezTo>
                  <a:cubicBezTo>
                    <a:pt x="14689" y="17425"/>
                    <a:pt x="15341" y="17520"/>
                    <a:pt x="16018" y="17520"/>
                  </a:cubicBezTo>
                  <a:cubicBezTo>
                    <a:pt x="16375" y="17520"/>
                    <a:pt x="16739" y="17494"/>
                    <a:pt x="17109" y="17440"/>
                  </a:cubicBezTo>
                  <a:cubicBezTo>
                    <a:pt x="18943" y="17202"/>
                    <a:pt x="20253" y="16238"/>
                    <a:pt x="20979" y="14583"/>
                  </a:cubicBezTo>
                  <a:lnTo>
                    <a:pt x="21050" y="14428"/>
                  </a:lnTo>
                  <a:cubicBezTo>
                    <a:pt x="21098" y="14309"/>
                    <a:pt x="21158" y="14166"/>
                    <a:pt x="21217" y="14047"/>
                  </a:cubicBezTo>
                  <a:cubicBezTo>
                    <a:pt x="21324" y="13833"/>
                    <a:pt x="21384" y="13773"/>
                    <a:pt x="21384" y="13773"/>
                  </a:cubicBezTo>
                  <a:cubicBezTo>
                    <a:pt x="21396" y="13773"/>
                    <a:pt x="21417" y="13767"/>
                    <a:pt x="21464" y="13767"/>
                  </a:cubicBezTo>
                  <a:cubicBezTo>
                    <a:pt x="21512" y="13767"/>
                    <a:pt x="21586" y="13773"/>
                    <a:pt x="21705" y="13797"/>
                  </a:cubicBezTo>
                  <a:cubicBezTo>
                    <a:pt x="21765" y="13797"/>
                    <a:pt x="21812" y="13809"/>
                    <a:pt x="21860" y="13821"/>
                  </a:cubicBezTo>
                  <a:cubicBezTo>
                    <a:pt x="21931" y="13845"/>
                    <a:pt x="22015" y="13857"/>
                    <a:pt x="22098" y="13868"/>
                  </a:cubicBezTo>
                  <a:cubicBezTo>
                    <a:pt x="22409" y="13918"/>
                    <a:pt x="22716" y="13943"/>
                    <a:pt x="23019" y="13943"/>
                  </a:cubicBezTo>
                  <a:cubicBezTo>
                    <a:pt x="24031" y="13943"/>
                    <a:pt x="24999" y="13668"/>
                    <a:pt x="25896" y="13118"/>
                  </a:cubicBezTo>
                  <a:cubicBezTo>
                    <a:pt x="27015" y="12428"/>
                    <a:pt x="27825" y="11130"/>
                    <a:pt x="27968" y="9737"/>
                  </a:cubicBezTo>
                  <a:cubicBezTo>
                    <a:pt x="28123" y="8415"/>
                    <a:pt x="27670" y="7177"/>
                    <a:pt x="26742" y="6284"/>
                  </a:cubicBezTo>
                  <a:cubicBezTo>
                    <a:pt x="25577" y="5173"/>
                    <a:pt x="24442" y="4657"/>
                    <a:pt x="23197" y="4657"/>
                  </a:cubicBezTo>
                  <a:cubicBezTo>
                    <a:pt x="23055" y="4657"/>
                    <a:pt x="22911" y="4663"/>
                    <a:pt x="22765" y="4677"/>
                  </a:cubicBezTo>
                  <a:cubicBezTo>
                    <a:pt x="22714" y="4680"/>
                    <a:pt x="22668" y="4683"/>
                    <a:pt x="22625" y="4683"/>
                  </a:cubicBezTo>
                  <a:cubicBezTo>
                    <a:pt x="22374" y="4683"/>
                    <a:pt x="22242" y="4607"/>
                    <a:pt x="22110" y="4272"/>
                  </a:cubicBezTo>
                  <a:cubicBezTo>
                    <a:pt x="21503" y="2903"/>
                    <a:pt x="20467" y="1831"/>
                    <a:pt x="19050" y="1093"/>
                  </a:cubicBezTo>
                  <a:cubicBezTo>
                    <a:pt x="17682" y="369"/>
                    <a:pt x="16272" y="1"/>
                    <a:pt x="1484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49" name="Google Shape;1349;p35"/>
            <p:cNvSpPr/>
            <p:nvPr/>
          </p:nvSpPr>
          <p:spPr>
            <a:xfrm>
              <a:off x="6357700" y="1003450"/>
              <a:ext cx="136650" cy="47850"/>
            </a:xfrm>
            <a:custGeom>
              <a:avLst/>
              <a:gdLst/>
              <a:ahLst/>
              <a:cxnLst/>
              <a:rect l="l" t="t" r="r" b="b"/>
              <a:pathLst>
                <a:path w="5466" h="1914" extrusionOk="0">
                  <a:moveTo>
                    <a:pt x="421" y="0"/>
                  </a:moveTo>
                  <a:cubicBezTo>
                    <a:pt x="354" y="0"/>
                    <a:pt x="292" y="24"/>
                    <a:pt x="227" y="68"/>
                  </a:cubicBezTo>
                  <a:cubicBezTo>
                    <a:pt x="1" y="235"/>
                    <a:pt x="36" y="521"/>
                    <a:pt x="334" y="854"/>
                  </a:cubicBezTo>
                  <a:cubicBezTo>
                    <a:pt x="953" y="1604"/>
                    <a:pt x="1811" y="1854"/>
                    <a:pt x="2644" y="1914"/>
                  </a:cubicBezTo>
                  <a:cubicBezTo>
                    <a:pt x="3561" y="1902"/>
                    <a:pt x="4430" y="1569"/>
                    <a:pt x="5001" y="1021"/>
                  </a:cubicBezTo>
                  <a:cubicBezTo>
                    <a:pt x="5168" y="878"/>
                    <a:pt x="5299" y="700"/>
                    <a:pt x="5406" y="497"/>
                  </a:cubicBezTo>
                  <a:cubicBezTo>
                    <a:pt x="5466" y="402"/>
                    <a:pt x="5454" y="199"/>
                    <a:pt x="5382" y="128"/>
                  </a:cubicBezTo>
                  <a:cubicBezTo>
                    <a:pt x="5322" y="77"/>
                    <a:pt x="5207" y="37"/>
                    <a:pt x="5106" y="37"/>
                  </a:cubicBezTo>
                  <a:cubicBezTo>
                    <a:pt x="5068" y="37"/>
                    <a:pt x="5031" y="43"/>
                    <a:pt x="5001" y="57"/>
                  </a:cubicBezTo>
                  <a:cubicBezTo>
                    <a:pt x="4799" y="128"/>
                    <a:pt x="4632" y="283"/>
                    <a:pt x="4454" y="414"/>
                  </a:cubicBezTo>
                  <a:cubicBezTo>
                    <a:pt x="3885" y="846"/>
                    <a:pt x="3313" y="1061"/>
                    <a:pt x="2749" y="1061"/>
                  </a:cubicBezTo>
                  <a:cubicBezTo>
                    <a:pt x="2133" y="1061"/>
                    <a:pt x="1526" y="804"/>
                    <a:pt x="941" y="295"/>
                  </a:cubicBezTo>
                  <a:cubicBezTo>
                    <a:pt x="706" y="90"/>
                    <a:pt x="553" y="0"/>
                    <a:pt x="4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50" name="Google Shape;1350;p35"/>
            <p:cNvSpPr/>
            <p:nvPr/>
          </p:nvSpPr>
          <p:spPr>
            <a:xfrm>
              <a:off x="6339550" y="940550"/>
              <a:ext cx="20550" cy="23300"/>
            </a:xfrm>
            <a:custGeom>
              <a:avLst/>
              <a:gdLst/>
              <a:ahLst/>
              <a:cxnLst/>
              <a:rect l="l" t="t" r="r" b="b"/>
              <a:pathLst>
                <a:path w="822" h="932" extrusionOk="0">
                  <a:moveTo>
                    <a:pt x="358" y="1"/>
                  </a:moveTo>
                  <a:cubicBezTo>
                    <a:pt x="155" y="13"/>
                    <a:pt x="0" y="239"/>
                    <a:pt x="0" y="501"/>
                  </a:cubicBezTo>
                  <a:cubicBezTo>
                    <a:pt x="34" y="758"/>
                    <a:pt x="194" y="932"/>
                    <a:pt x="391" y="932"/>
                  </a:cubicBezTo>
                  <a:cubicBezTo>
                    <a:pt x="404" y="932"/>
                    <a:pt x="416" y="931"/>
                    <a:pt x="429" y="930"/>
                  </a:cubicBezTo>
                  <a:cubicBezTo>
                    <a:pt x="632" y="918"/>
                    <a:pt x="810" y="715"/>
                    <a:pt x="810" y="513"/>
                  </a:cubicBezTo>
                  <a:cubicBezTo>
                    <a:pt x="822" y="251"/>
                    <a:pt x="584" y="1"/>
                    <a:pt x="35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51" name="Google Shape;1351;p35"/>
            <p:cNvSpPr/>
            <p:nvPr/>
          </p:nvSpPr>
          <p:spPr>
            <a:xfrm>
              <a:off x="6513375" y="940450"/>
              <a:ext cx="22050" cy="22875"/>
            </a:xfrm>
            <a:custGeom>
              <a:avLst/>
              <a:gdLst/>
              <a:ahLst/>
              <a:cxnLst/>
              <a:rect l="l" t="t" r="r" b="b"/>
              <a:pathLst>
                <a:path w="882" h="915" extrusionOk="0">
                  <a:moveTo>
                    <a:pt x="467" y="1"/>
                  </a:moveTo>
                  <a:cubicBezTo>
                    <a:pt x="249" y="1"/>
                    <a:pt x="46" y="182"/>
                    <a:pt x="25" y="433"/>
                  </a:cubicBezTo>
                  <a:cubicBezTo>
                    <a:pt x="1" y="672"/>
                    <a:pt x="167" y="874"/>
                    <a:pt x="370" y="910"/>
                  </a:cubicBezTo>
                  <a:cubicBezTo>
                    <a:pt x="390" y="913"/>
                    <a:pt x="410" y="914"/>
                    <a:pt x="430" y="914"/>
                  </a:cubicBezTo>
                  <a:cubicBezTo>
                    <a:pt x="655" y="914"/>
                    <a:pt x="847" y="734"/>
                    <a:pt x="858" y="493"/>
                  </a:cubicBezTo>
                  <a:cubicBezTo>
                    <a:pt x="882" y="255"/>
                    <a:pt x="727" y="64"/>
                    <a:pt x="525" y="5"/>
                  </a:cubicBezTo>
                  <a:cubicBezTo>
                    <a:pt x="505" y="2"/>
                    <a:pt x="486" y="1"/>
                    <a:pt x="46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8565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122" y="1263691"/>
            <a:ext cx="9736156" cy="49198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261" b="92298" l="10000" r="90000">
                        <a14:foregroundMark x1="39866" y1="32318" x2="39866" y2="32318"/>
                        <a14:foregroundMark x1="48388" y1="9741" x2="55067" y2="9285"/>
                        <a14:foregroundMark x1="66699" y1="38964" x2="71152" y2="45130"/>
                        <a14:foregroundMark x1="63359" y1="39731" x2="70768" y2="38028"/>
                        <a14:foregroundMark x1="49635" y1="91363" x2="57447" y2="92298"/>
                        <a14:foregroundMark x1="57447" y1="92298" x2="61996" y2="9121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7772399" y="2844891"/>
            <a:ext cx="4915487" cy="41950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1594</Words>
  <Application>WPS Presentation</Application>
  <PresentationFormat>Widescreen</PresentationFormat>
  <Paragraphs>116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4" baseType="lpstr">
      <vt:lpstr>Arial</vt:lpstr>
      <vt:lpstr>SimSun</vt:lpstr>
      <vt:lpstr>Wingdings</vt:lpstr>
      <vt:lpstr>Calibri Light</vt:lpstr>
      <vt:lpstr>Calibri</vt:lpstr>
      <vt:lpstr>Microsoft YaHei</vt:lpstr>
      <vt:lpstr>Arial</vt:lpstr>
      <vt:lpstr>Cambria</vt:lpstr>
      <vt:lpstr>SVN-Blade Runner</vt:lpstr>
      <vt:lpstr>Times New Roman</vt:lpstr>
      <vt:lpstr>Segoe Print</vt:lpstr>
      <vt:lpstr>Office Theme</vt:lpstr>
      <vt:lpstr>PowerPoint 演示文稿</vt:lpstr>
      <vt:lpstr>01</vt:lpstr>
      <vt:lpstr>WHOA!</vt:lpstr>
      <vt:lpstr>PowerPoint 演示文稿</vt:lpstr>
      <vt:lpstr>4. Nêu quy tắc viết hoa tên cơ quan tổ chức, đoàn thể?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02</vt:lpstr>
      <vt:lpstr>1. Nêu sự khác nhau về cách viết hoa tên người với tên cơ quan, tổ chức dưới đây:</vt:lpstr>
      <vt:lpstr>PowerPoint 演示文稿</vt:lpstr>
      <vt:lpstr>PowerPoint 演示文稿</vt:lpstr>
      <vt:lpstr> 2. Nhận xét cách viết hoa tên cơ quan, tổ chức sau:</vt:lpstr>
      <vt:lpstr>3. Trường hợp nào dưới đây viết hoa đúng tên cơ quan, tổ chức?</vt:lpstr>
      <vt:lpstr>4. Viết</vt:lpstr>
      <vt:lpstr>PowerPoint 演示文稿</vt:lpstr>
      <vt:lpstr>03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WPP Presentation</dc:title>
  <dc:creator>HP</dc:creator>
  <cp:lastModifiedBy>HP</cp:lastModifiedBy>
  <cp:revision>1</cp:revision>
  <dcterms:created xsi:type="dcterms:W3CDTF">2024-03-12T02:58:50Z</dcterms:created>
  <dcterms:modified xsi:type="dcterms:W3CDTF">2024-03-12T02:58:50Z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1033-10.2.0.5808</vt:lpwstr>
  </property>
</Properties>
</file>