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C8E77-48CA-45BF-B621-4689138D1980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C1019-C2F5-4CB7-9E08-B83DCDE3E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6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902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dâu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 </a:t>
            </a:r>
            <a:r>
              <a:rPr lang="en-US"/>
              <a:t>-&gt; 4.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598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615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278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4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379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412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3FFC-5586-4B4B-855E-849F2AC7234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50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3FFC-5586-4B4B-855E-849F2AC7234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31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3FFC-5586-4B4B-855E-849F2AC7234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6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4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3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8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7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7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5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7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2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0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60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3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E0DE3-045B-4566-B59B-61298568EB4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801E5-7556-4F78-962A-48F4692A3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1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microsoft.com/office/2007/relationships/media" Target="../media/media2.mp3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microsoft.com/office/2007/relationships/media" Target="../media/media1.mp3"/><Relationship Id="rId16" Type="http://schemas.openxmlformats.org/officeDocument/2006/relationships/image" Target="../media/image16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7.xml"/><Relationship Id="rId15" Type="http://schemas.openxmlformats.org/officeDocument/2006/relationships/slide" Target="slide3.xml"/><Relationship Id="rId10" Type="http://schemas.openxmlformats.org/officeDocument/2006/relationships/image" Target="../media/image11.jpeg"/><Relationship Id="rId4" Type="http://schemas.openxmlformats.org/officeDocument/2006/relationships/audio" Target="../media/media2.mp3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12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slide" Target="slide7.xml"/><Relationship Id="rId5" Type="http://schemas.openxmlformats.org/officeDocument/2006/relationships/image" Target="../media/image17.png"/><Relationship Id="rId10" Type="http://schemas.openxmlformats.org/officeDocument/2006/relationships/slide" Target="slide6.xml"/><Relationship Id="rId4" Type="http://schemas.openxmlformats.org/officeDocument/2006/relationships/audio" Target="../media/audio2.wav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2.GIF"/><Relationship Id="rId3" Type="http://schemas.openxmlformats.org/officeDocument/2006/relationships/audio" Target="../media/audio3.wav"/><Relationship Id="rId7" Type="http://schemas.openxmlformats.org/officeDocument/2006/relationships/image" Target="../media/image20.png"/><Relationship Id="rId12" Type="http://schemas.openxmlformats.org/officeDocument/2006/relationships/image" Target="../media/image2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9.png"/><Relationship Id="rId10" Type="http://schemas.openxmlformats.org/officeDocument/2006/relationships/image" Target="../media/image21.png"/><Relationship Id="rId4" Type="http://schemas.openxmlformats.org/officeDocument/2006/relationships/audio" Target="../media/audio4.wav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7.wdp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slide" Target="slide3.xml"/><Relationship Id="rId5" Type="http://schemas.openxmlformats.org/officeDocument/2006/relationships/image" Target="../media/image19.png"/><Relationship Id="rId10" Type="http://schemas.openxmlformats.org/officeDocument/2006/relationships/image" Target="../media/image22.GIF"/><Relationship Id="rId4" Type="http://schemas.openxmlformats.org/officeDocument/2006/relationships/audio" Target="../media/audio4.wav"/><Relationship Id="rId9" Type="http://schemas.openxmlformats.org/officeDocument/2006/relationships/image" Target="../media/image27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7.wdp"/><Relationship Id="rId3" Type="http://schemas.openxmlformats.org/officeDocument/2006/relationships/audio" Target="../media/audio3.wav"/><Relationship Id="rId7" Type="http://schemas.openxmlformats.org/officeDocument/2006/relationships/image" Target="../media/image24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slide" Target="slide3.xml"/><Relationship Id="rId5" Type="http://schemas.openxmlformats.org/officeDocument/2006/relationships/image" Target="../media/image19.png"/><Relationship Id="rId10" Type="http://schemas.openxmlformats.org/officeDocument/2006/relationships/image" Target="../media/image22.GIF"/><Relationship Id="rId4" Type="http://schemas.openxmlformats.org/officeDocument/2006/relationships/audio" Target="../media/audio4.wav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7.wdp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slide" Target="slide3.xml"/><Relationship Id="rId5" Type="http://schemas.openxmlformats.org/officeDocument/2006/relationships/image" Target="../media/image19.png"/><Relationship Id="rId10" Type="http://schemas.openxmlformats.org/officeDocument/2006/relationships/image" Target="../media/image22.GIF"/><Relationship Id="rId4" Type="http://schemas.openxmlformats.org/officeDocument/2006/relationships/audio" Target="../media/audio4.wav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7.png"/><Relationship Id="rId4" Type="http://schemas.openxmlformats.org/officeDocument/2006/relationships/audio" Target="../media/audio5.wav"/><Relationship Id="rId9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6.png"/><Relationship Id="rId3" Type="http://schemas.openxmlformats.org/officeDocument/2006/relationships/image" Target="../media/image1.png"/><Relationship Id="rId7" Type="http://schemas.microsoft.com/office/2007/relationships/hdphoto" Target="../media/hdphoto4.wdp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hdphoto" Target="../media/hdphoto8.wdp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22.GIF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1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42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22.GIF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1.png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42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2.GIF"/><Relationship Id="rId7" Type="http://schemas.openxmlformats.org/officeDocument/2006/relationships/image" Target="../media/image8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58.png"/><Relationship Id="rId4" Type="http://schemas.openxmlformats.org/officeDocument/2006/relationships/image" Target="../media/image42.png"/><Relationship Id="rId9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86.png"/><Relationship Id="rId5" Type="http://schemas.openxmlformats.org/officeDocument/2006/relationships/image" Target="../media/image6.png"/><Relationship Id="rId10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818969" y="2306445"/>
            <a:ext cx="9497959" cy="224511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" t="27037" r="45308" b="40425"/>
          <a:stretch>
            <a:fillRect/>
          </a:stretch>
        </p:blipFill>
        <p:spPr>
          <a:xfrm rot="1554160">
            <a:off x="9731201" y="1170292"/>
            <a:ext cx="1967848" cy="1623044"/>
          </a:xfrm>
          <a:prstGeom prst="flowChartManualInpu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80" t="-3260" r="-3023" b="68947"/>
          <a:stretch>
            <a:fillRect/>
          </a:stretch>
        </p:blipFill>
        <p:spPr>
          <a:xfrm rot="21253489">
            <a:off x="525918" y="1729240"/>
            <a:ext cx="3700940" cy="2992022"/>
          </a:xfrm>
          <a:prstGeom prst="flowChartManualInpu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 rot="807329">
            <a:off x="486758" y="4980579"/>
            <a:ext cx="1569440" cy="14964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1423507" y="907694"/>
            <a:ext cx="1265382" cy="1206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8958064" y="5136346"/>
            <a:ext cx="1871758" cy="17846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392959">
            <a:off x="5418296" y="403547"/>
            <a:ext cx="1082926" cy="13122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19995136">
            <a:off x="5213126" y="4702308"/>
            <a:ext cx="2320774" cy="18409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92658" y="2226482"/>
            <a:ext cx="6876884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3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lant&#10;&#10;Description automatically generated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 b="19355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5" name="Giới thiệu trò chơi nhạc dà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23900" y="41441"/>
            <a:ext cx="609600" cy="609600"/>
          </a:xfrm>
          <a:prstGeom prst="rect">
            <a:avLst/>
          </a:prstGeom>
        </p:spPr>
      </p:pic>
      <p:pic>
        <p:nvPicPr>
          <p:cNvPr id="6" name="Picture 5" descr="Aesthetic Oiseau: Strawberry Wallpap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t="5279" r="1912" b="72127"/>
          <a:stretch>
            <a:fillRect/>
          </a:stretch>
        </p:blipFill>
        <p:spPr bwMode="auto">
          <a:xfrm>
            <a:off x="1750729" y="366752"/>
            <a:ext cx="8690539" cy="1063192"/>
          </a:xfrm>
          <a:custGeom>
            <a:avLst/>
            <a:gdLst/>
            <a:ahLst/>
            <a:cxnLst/>
            <a:rect l="l" t="t" r="r" b="b"/>
            <a:pathLst>
              <a:path w="8690539" h="1063192">
                <a:moveTo>
                  <a:pt x="3387439" y="922735"/>
                </a:moveTo>
                <a:cubicBezTo>
                  <a:pt x="3414414" y="922735"/>
                  <a:pt x="3435963" y="937463"/>
                  <a:pt x="3452086" y="966918"/>
                </a:cubicBezTo>
                <a:cubicBezTo>
                  <a:pt x="3457047" y="974980"/>
                  <a:pt x="3459528" y="984592"/>
                  <a:pt x="3459528" y="995754"/>
                </a:cubicBezTo>
                <a:cubicBezTo>
                  <a:pt x="3459528" y="1019318"/>
                  <a:pt x="3447901" y="1038542"/>
                  <a:pt x="3424646" y="1053425"/>
                </a:cubicBezTo>
                <a:cubicBezTo>
                  <a:pt x="3414414" y="1059936"/>
                  <a:pt x="3402787" y="1063192"/>
                  <a:pt x="3389765" y="1063192"/>
                </a:cubicBezTo>
                <a:cubicBezTo>
                  <a:pt x="3369611" y="1063192"/>
                  <a:pt x="3352635" y="1056215"/>
                  <a:pt x="3338837" y="1042263"/>
                </a:cubicBezTo>
                <a:cubicBezTo>
                  <a:pt x="3325040" y="1028310"/>
                  <a:pt x="3318141" y="1010947"/>
                  <a:pt x="3318141" y="990173"/>
                </a:cubicBezTo>
                <a:cubicBezTo>
                  <a:pt x="3318141" y="959787"/>
                  <a:pt x="3331473" y="939323"/>
                  <a:pt x="3358139" y="928781"/>
                </a:cubicBezTo>
                <a:cubicBezTo>
                  <a:pt x="3367131" y="924750"/>
                  <a:pt x="3376897" y="922735"/>
                  <a:pt x="3387439" y="922735"/>
                </a:cubicBezTo>
                <a:close/>
                <a:moveTo>
                  <a:pt x="5312159" y="456717"/>
                </a:moveTo>
                <a:cubicBezTo>
                  <a:pt x="5294485" y="456717"/>
                  <a:pt x="5285649" y="466484"/>
                  <a:pt x="5285649" y="486017"/>
                </a:cubicBezTo>
                <a:cubicBezTo>
                  <a:pt x="5285649" y="493769"/>
                  <a:pt x="5286268" y="505241"/>
                  <a:pt x="5287509" y="520434"/>
                </a:cubicBezTo>
                <a:cubicBezTo>
                  <a:pt x="5288749" y="535627"/>
                  <a:pt x="5289369" y="547099"/>
                  <a:pt x="5289369" y="554850"/>
                </a:cubicBezTo>
                <a:cubicBezTo>
                  <a:pt x="5289369" y="582756"/>
                  <a:pt x="5291230" y="601514"/>
                  <a:pt x="5294950" y="611126"/>
                </a:cubicBezTo>
                <a:cubicBezTo>
                  <a:pt x="5301462" y="627559"/>
                  <a:pt x="5316034" y="635776"/>
                  <a:pt x="5338669" y="635776"/>
                </a:cubicBezTo>
                <a:cubicBezTo>
                  <a:pt x="5360373" y="635776"/>
                  <a:pt x="5376961" y="626784"/>
                  <a:pt x="5388433" y="608801"/>
                </a:cubicBezTo>
                <a:cubicBezTo>
                  <a:pt x="5397735" y="593608"/>
                  <a:pt x="5402386" y="574694"/>
                  <a:pt x="5402386" y="552060"/>
                </a:cubicBezTo>
                <a:cubicBezTo>
                  <a:pt x="5402386" y="488498"/>
                  <a:pt x="5372310" y="456717"/>
                  <a:pt x="5312159" y="456717"/>
                </a:cubicBezTo>
                <a:close/>
                <a:moveTo>
                  <a:pt x="2802210" y="448810"/>
                </a:moveTo>
                <a:cubicBezTo>
                  <a:pt x="2790738" y="450051"/>
                  <a:pt x="2779265" y="467879"/>
                  <a:pt x="2767793" y="502295"/>
                </a:cubicBezTo>
                <a:cubicBezTo>
                  <a:pt x="2758491" y="530201"/>
                  <a:pt x="2753531" y="552680"/>
                  <a:pt x="2752910" y="569733"/>
                </a:cubicBezTo>
                <a:cubicBezTo>
                  <a:pt x="2750120" y="613141"/>
                  <a:pt x="2773840" y="634846"/>
                  <a:pt x="2824069" y="634846"/>
                </a:cubicBezTo>
                <a:cubicBezTo>
                  <a:pt x="2855385" y="634846"/>
                  <a:pt x="2876624" y="623683"/>
                  <a:pt x="2887786" y="601359"/>
                </a:cubicBezTo>
                <a:cubicBezTo>
                  <a:pt x="2896778" y="584926"/>
                  <a:pt x="2901273" y="559501"/>
                  <a:pt x="2901273" y="525085"/>
                </a:cubicBezTo>
                <a:cubicBezTo>
                  <a:pt x="2901273" y="501520"/>
                  <a:pt x="2890809" y="482452"/>
                  <a:pt x="2869880" y="467879"/>
                </a:cubicBezTo>
                <a:cubicBezTo>
                  <a:pt x="2848951" y="453306"/>
                  <a:pt x="2826394" y="446950"/>
                  <a:pt x="2802210" y="448810"/>
                </a:cubicBezTo>
                <a:close/>
                <a:moveTo>
                  <a:pt x="7877416" y="401371"/>
                </a:moveTo>
                <a:cubicBezTo>
                  <a:pt x="7861912" y="401371"/>
                  <a:pt x="7848502" y="406255"/>
                  <a:pt x="7837186" y="416022"/>
                </a:cubicBezTo>
                <a:cubicBezTo>
                  <a:pt x="7825868" y="425788"/>
                  <a:pt x="7820210" y="438423"/>
                  <a:pt x="7820210" y="453926"/>
                </a:cubicBezTo>
                <a:cubicBezTo>
                  <a:pt x="7820210" y="469119"/>
                  <a:pt x="7825868" y="481599"/>
                  <a:pt x="7837186" y="491366"/>
                </a:cubicBezTo>
                <a:cubicBezTo>
                  <a:pt x="7848504" y="501133"/>
                  <a:pt x="7861912" y="506016"/>
                  <a:pt x="7877416" y="506016"/>
                </a:cubicBezTo>
                <a:cubicBezTo>
                  <a:pt x="7892608" y="506016"/>
                  <a:pt x="7906018" y="501133"/>
                  <a:pt x="7917646" y="491366"/>
                </a:cubicBezTo>
                <a:cubicBezTo>
                  <a:pt x="7929273" y="481599"/>
                  <a:pt x="7935086" y="469119"/>
                  <a:pt x="7935086" y="453926"/>
                </a:cubicBezTo>
                <a:cubicBezTo>
                  <a:pt x="7935086" y="438423"/>
                  <a:pt x="7929273" y="425788"/>
                  <a:pt x="7917646" y="416022"/>
                </a:cubicBezTo>
                <a:cubicBezTo>
                  <a:pt x="7906018" y="406255"/>
                  <a:pt x="7892608" y="401371"/>
                  <a:pt x="7877416" y="401371"/>
                </a:cubicBezTo>
                <a:close/>
                <a:moveTo>
                  <a:pt x="5896216" y="401371"/>
                </a:moveTo>
                <a:cubicBezTo>
                  <a:pt x="5880713" y="401371"/>
                  <a:pt x="5867303" y="406255"/>
                  <a:pt x="5855986" y="416022"/>
                </a:cubicBezTo>
                <a:cubicBezTo>
                  <a:pt x="5844669" y="425788"/>
                  <a:pt x="5839010" y="438423"/>
                  <a:pt x="5839010" y="453926"/>
                </a:cubicBezTo>
                <a:cubicBezTo>
                  <a:pt x="5839010" y="469119"/>
                  <a:pt x="5844669" y="481599"/>
                  <a:pt x="5855986" y="491366"/>
                </a:cubicBezTo>
                <a:cubicBezTo>
                  <a:pt x="5867303" y="501133"/>
                  <a:pt x="5880713" y="506016"/>
                  <a:pt x="5896216" y="506016"/>
                </a:cubicBezTo>
                <a:cubicBezTo>
                  <a:pt x="5911409" y="506016"/>
                  <a:pt x="5924819" y="501133"/>
                  <a:pt x="5936446" y="491366"/>
                </a:cubicBezTo>
                <a:cubicBezTo>
                  <a:pt x="5948073" y="481599"/>
                  <a:pt x="5953887" y="469119"/>
                  <a:pt x="5953887" y="453926"/>
                </a:cubicBezTo>
                <a:cubicBezTo>
                  <a:pt x="5953887" y="438423"/>
                  <a:pt x="5948073" y="425788"/>
                  <a:pt x="5936446" y="416022"/>
                </a:cubicBezTo>
                <a:cubicBezTo>
                  <a:pt x="5924819" y="406255"/>
                  <a:pt x="5911409" y="401371"/>
                  <a:pt x="5896216" y="401371"/>
                </a:cubicBezTo>
                <a:close/>
                <a:moveTo>
                  <a:pt x="3372091" y="401371"/>
                </a:moveTo>
                <a:cubicBezTo>
                  <a:pt x="3356588" y="401371"/>
                  <a:pt x="3343179" y="406255"/>
                  <a:pt x="3331861" y="416022"/>
                </a:cubicBezTo>
                <a:cubicBezTo>
                  <a:pt x="3320544" y="425788"/>
                  <a:pt x="3314885" y="438423"/>
                  <a:pt x="3314885" y="453926"/>
                </a:cubicBezTo>
                <a:cubicBezTo>
                  <a:pt x="3314885" y="469119"/>
                  <a:pt x="3320544" y="481599"/>
                  <a:pt x="3331861" y="491366"/>
                </a:cubicBezTo>
                <a:cubicBezTo>
                  <a:pt x="3343179" y="501133"/>
                  <a:pt x="3356588" y="506016"/>
                  <a:pt x="3372091" y="506016"/>
                </a:cubicBezTo>
                <a:cubicBezTo>
                  <a:pt x="3387284" y="506016"/>
                  <a:pt x="3400694" y="501133"/>
                  <a:pt x="3412321" y="491366"/>
                </a:cubicBezTo>
                <a:cubicBezTo>
                  <a:pt x="3423949" y="481599"/>
                  <a:pt x="3429762" y="469119"/>
                  <a:pt x="3429762" y="453926"/>
                </a:cubicBezTo>
                <a:cubicBezTo>
                  <a:pt x="3429762" y="438423"/>
                  <a:pt x="3423949" y="425788"/>
                  <a:pt x="3412321" y="416022"/>
                </a:cubicBezTo>
                <a:cubicBezTo>
                  <a:pt x="3400694" y="406255"/>
                  <a:pt x="3387284" y="401371"/>
                  <a:pt x="3372091" y="401371"/>
                </a:cubicBezTo>
                <a:close/>
                <a:moveTo>
                  <a:pt x="4630005" y="211616"/>
                </a:moveTo>
                <a:cubicBezTo>
                  <a:pt x="4666282" y="211616"/>
                  <a:pt x="4690467" y="220917"/>
                  <a:pt x="4702559" y="239521"/>
                </a:cubicBezTo>
                <a:cubicBezTo>
                  <a:pt x="4718992" y="301843"/>
                  <a:pt x="4727209" y="417339"/>
                  <a:pt x="4727209" y="586011"/>
                </a:cubicBezTo>
                <a:cubicBezTo>
                  <a:pt x="4727209" y="674378"/>
                  <a:pt x="4725038" y="761349"/>
                  <a:pt x="4720697" y="846926"/>
                </a:cubicBezTo>
                <a:cubicBezTo>
                  <a:pt x="4715426" y="861188"/>
                  <a:pt x="4703334" y="872350"/>
                  <a:pt x="4684421" y="880412"/>
                </a:cubicBezTo>
                <a:cubicBezTo>
                  <a:pt x="4668608" y="886923"/>
                  <a:pt x="4651709" y="890179"/>
                  <a:pt x="4633726" y="890179"/>
                </a:cubicBezTo>
                <a:cubicBezTo>
                  <a:pt x="4593108" y="890179"/>
                  <a:pt x="4568459" y="876846"/>
                  <a:pt x="4559777" y="850181"/>
                </a:cubicBezTo>
                <a:cubicBezTo>
                  <a:pt x="4552646" y="811424"/>
                  <a:pt x="4547530" y="754838"/>
                  <a:pt x="4544429" y="680424"/>
                </a:cubicBezTo>
                <a:cubicBezTo>
                  <a:pt x="4543189" y="656240"/>
                  <a:pt x="4528926" y="644147"/>
                  <a:pt x="4501641" y="644147"/>
                </a:cubicBezTo>
                <a:cubicBezTo>
                  <a:pt x="4471875" y="644147"/>
                  <a:pt x="4456993" y="656860"/>
                  <a:pt x="4456993" y="682284"/>
                </a:cubicBezTo>
                <a:cubicBezTo>
                  <a:pt x="4457613" y="758559"/>
                  <a:pt x="4456217" y="803982"/>
                  <a:pt x="4452807" y="818555"/>
                </a:cubicBezTo>
                <a:cubicBezTo>
                  <a:pt x="4441334" y="867544"/>
                  <a:pt x="4410949" y="892039"/>
                  <a:pt x="4361650" y="892039"/>
                </a:cubicBezTo>
                <a:cubicBezTo>
                  <a:pt x="4343046" y="892039"/>
                  <a:pt x="4324908" y="888784"/>
                  <a:pt x="4307234" y="882272"/>
                </a:cubicBezTo>
                <a:cubicBezTo>
                  <a:pt x="4284290" y="874211"/>
                  <a:pt x="4271888" y="862428"/>
                  <a:pt x="4270027" y="846926"/>
                </a:cubicBezTo>
                <a:cubicBezTo>
                  <a:pt x="4257935" y="763830"/>
                  <a:pt x="4251889" y="658100"/>
                  <a:pt x="4251889" y="529736"/>
                </a:cubicBezTo>
                <a:cubicBezTo>
                  <a:pt x="4251889" y="390209"/>
                  <a:pt x="4258865" y="294711"/>
                  <a:pt x="4272818" y="243241"/>
                </a:cubicBezTo>
                <a:cubicBezTo>
                  <a:pt x="4290181" y="222778"/>
                  <a:pt x="4319172" y="212546"/>
                  <a:pt x="4359789" y="212546"/>
                </a:cubicBezTo>
                <a:cubicBezTo>
                  <a:pt x="4405988" y="212546"/>
                  <a:pt x="4433273" y="236420"/>
                  <a:pt x="4441645" y="284169"/>
                </a:cubicBezTo>
                <a:cubicBezTo>
                  <a:pt x="4447226" y="317966"/>
                  <a:pt x="4447846" y="367575"/>
                  <a:pt x="4443505" y="432997"/>
                </a:cubicBezTo>
                <a:cubicBezTo>
                  <a:pt x="4447846" y="453771"/>
                  <a:pt x="4462729" y="464158"/>
                  <a:pt x="4488153" y="464158"/>
                </a:cubicBezTo>
                <a:cubicBezTo>
                  <a:pt x="4515439" y="464158"/>
                  <a:pt x="4533267" y="452686"/>
                  <a:pt x="4541639" y="429742"/>
                </a:cubicBezTo>
                <a:cubicBezTo>
                  <a:pt x="4542879" y="371451"/>
                  <a:pt x="4543499" y="340445"/>
                  <a:pt x="4543499" y="336724"/>
                </a:cubicBezTo>
                <a:cubicBezTo>
                  <a:pt x="4545359" y="300447"/>
                  <a:pt x="4549855" y="269906"/>
                  <a:pt x="4556986" y="245102"/>
                </a:cubicBezTo>
                <a:cubicBezTo>
                  <a:pt x="4563188" y="222778"/>
                  <a:pt x="4587527" y="211616"/>
                  <a:pt x="4630005" y="211616"/>
                </a:cubicBezTo>
                <a:close/>
                <a:moveTo>
                  <a:pt x="2391630" y="211616"/>
                </a:moveTo>
                <a:cubicBezTo>
                  <a:pt x="2427907" y="211616"/>
                  <a:pt x="2452092" y="220917"/>
                  <a:pt x="2464184" y="239521"/>
                </a:cubicBezTo>
                <a:cubicBezTo>
                  <a:pt x="2480617" y="301843"/>
                  <a:pt x="2488834" y="417339"/>
                  <a:pt x="2488834" y="586011"/>
                </a:cubicBezTo>
                <a:cubicBezTo>
                  <a:pt x="2488834" y="674378"/>
                  <a:pt x="2486663" y="761349"/>
                  <a:pt x="2482323" y="846926"/>
                </a:cubicBezTo>
                <a:cubicBezTo>
                  <a:pt x="2477052" y="861188"/>
                  <a:pt x="2464960" y="872350"/>
                  <a:pt x="2446046" y="880412"/>
                </a:cubicBezTo>
                <a:cubicBezTo>
                  <a:pt x="2430232" y="886923"/>
                  <a:pt x="2413335" y="890179"/>
                  <a:pt x="2395351" y="890179"/>
                </a:cubicBezTo>
                <a:cubicBezTo>
                  <a:pt x="2354733" y="890179"/>
                  <a:pt x="2330084" y="876846"/>
                  <a:pt x="2321402" y="850181"/>
                </a:cubicBezTo>
                <a:cubicBezTo>
                  <a:pt x="2314271" y="811424"/>
                  <a:pt x="2309155" y="754838"/>
                  <a:pt x="2306054" y="680424"/>
                </a:cubicBezTo>
                <a:cubicBezTo>
                  <a:pt x="2304814" y="656240"/>
                  <a:pt x="2290552" y="644147"/>
                  <a:pt x="2263266" y="644147"/>
                </a:cubicBezTo>
                <a:cubicBezTo>
                  <a:pt x="2233500" y="644147"/>
                  <a:pt x="2218618" y="656860"/>
                  <a:pt x="2218618" y="682284"/>
                </a:cubicBezTo>
                <a:cubicBezTo>
                  <a:pt x="2219238" y="758559"/>
                  <a:pt x="2217842" y="803982"/>
                  <a:pt x="2214432" y="818555"/>
                </a:cubicBezTo>
                <a:cubicBezTo>
                  <a:pt x="2202960" y="867544"/>
                  <a:pt x="2172574" y="892039"/>
                  <a:pt x="2123274" y="892039"/>
                </a:cubicBezTo>
                <a:cubicBezTo>
                  <a:pt x="2104671" y="892039"/>
                  <a:pt x="2086532" y="888784"/>
                  <a:pt x="2068859" y="882272"/>
                </a:cubicBezTo>
                <a:cubicBezTo>
                  <a:pt x="2045915" y="874211"/>
                  <a:pt x="2033513" y="862428"/>
                  <a:pt x="2031652" y="846926"/>
                </a:cubicBezTo>
                <a:cubicBezTo>
                  <a:pt x="2019560" y="763830"/>
                  <a:pt x="2013514" y="658100"/>
                  <a:pt x="2013514" y="529736"/>
                </a:cubicBezTo>
                <a:cubicBezTo>
                  <a:pt x="2013514" y="390209"/>
                  <a:pt x="2020490" y="294711"/>
                  <a:pt x="2034443" y="243241"/>
                </a:cubicBezTo>
                <a:cubicBezTo>
                  <a:pt x="2051806" y="222778"/>
                  <a:pt x="2080797" y="212546"/>
                  <a:pt x="2121414" y="212546"/>
                </a:cubicBezTo>
                <a:cubicBezTo>
                  <a:pt x="2167613" y="212546"/>
                  <a:pt x="2194898" y="236420"/>
                  <a:pt x="2203270" y="284169"/>
                </a:cubicBezTo>
                <a:cubicBezTo>
                  <a:pt x="2208851" y="317966"/>
                  <a:pt x="2209471" y="367575"/>
                  <a:pt x="2205130" y="432997"/>
                </a:cubicBezTo>
                <a:cubicBezTo>
                  <a:pt x="2209471" y="453771"/>
                  <a:pt x="2224354" y="464158"/>
                  <a:pt x="2249778" y="464158"/>
                </a:cubicBezTo>
                <a:cubicBezTo>
                  <a:pt x="2277064" y="464158"/>
                  <a:pt x="2294892" y="452686"/>
                  <a:pt x="2303263" y="429742"/>
                </a:cubicBezTo>
                <a:cubicBezTo>
                  <a:pt x="2304504" y="371451"/>
                  <a:pt x="2305124" y="340445"/>
                  <a:pt x="2305124" y="336724"/>
                </a:cubicBezTo>
                <a:cubicBezTo>
                  <a:pt x="2306984" y="300447"/>
                  <a:pt x="2311480" y="269906"/>
                  <a:pt x="2318612" y="245102"/>
                </a:cubicBezTo>
                <a:cubicBezTo>
                  <a:pt x="2324813" y="222778"/>
                  <a:pt x="2349152" y="211616"/>
                  <a:pt x="2391630" y="211616"/>
                </a:cubicBezTo>
                <a:close/>
                <a:moveTo>
                  <a:pt x="962880" y="211616"/>
                </a:moveTo>
                <a:cubicBezTo>
                  <a:pt x="999157" y="211616"/>
                  <a:pt x="1023342" y="220917"/>
                  <a:pt x="1035434" y="239521"/>
                </a:cubicBezTo>
                <a:cubicBezTo>
                  <a:pt x="1051867" y="301843"/>
                  <a:pt x="1060084" y="417339"/>
                  <a:pt x="1060084" y="586011"/>
                </a:cubicBezTo>
                <a:cubicBezTo>
                  <a:pt x="1060084" y="674378"/>
                  <a:pt x="1057913" y="761349"/>
                  <a:pt x="1053572" y="846926"/>
                </a:cubicBezTo>
                <a:cubicBezTo>
                  <a:pt x="1048301" y="861188"/>
                  <a:pt x="1036209" y="872350"/>
                  <a:pt x="1017296" y="880412"/>
                </a:cubicBezTo>
                <a:cubicBezTo>
                  <a:pt x="1001483" y="886923"/>
                  <a:pt x="984584" y="890179"/>
                  <a:pt x="966601" y="890179"/>
                </a:cubicBezTo>
                <a:cubicBezTo>
                  <a:pt x="925983" y="890179"/>
                  <a:pt x="901334" y="876846"/>
                  <a:pt x="892652" y="850181"/>
                </a:cubicBezTo>
                <a:cubicBezTo>
                  <a:pt x="885521" y="811424"/>
                  <a:pt x="880405" y="754838"/>
                  <a:pt x="877304" y="680424"/>
                </a:cubicBezTo>
                <a:cubicBezTo>
                  <a:pt x="876064" y="656240"/>
                  <a:pt x="861801" y="644147"/>
                  <a:pt x="834516" y="644147"/>
                </a:cubicBezTo>
                <a:cubicBezTo>
                  <a:pt x="804750" y="644147"/>
                  <a:pt x="789868" y="656860"/>
                  <a:pt x="789868" y="682284"/>
                </a:cubicBezTo>
                <a:cubicBezTo>
                  <a:pt x="790488" y="758559"/>
                  <a:pt x="789092" y="803982"/>
                  <a:pt x="785682" y="818555"/>
                </a:cubicBezTo>
                <a:cubicBezTo>
                  <a:pt x="774210" y="867544"/>
                  <a:pt x="743824" y="892039"/>
                  <a:pt x="694525" y="892039"/>
                </a:cubicBezTo>
                <a:cubicBezTo>
                  <a:pt x="675921" y="892039"/>
                  <a:pt x="657783" y="888784"/>
                  <a:pt x="640109" y="882272"/>
                </a:cubicBezTo>
                <a:cubicBezTo>
                  <a:pt x="617165" y="874211"/>
                  <a:pt x="604763" y="862428"/>
                  <a:pt x="602902" y="846926"/>
                </a:cubicBezTo>
                <a:cubicBezTo>
                  <a:pt x="590810" y="763830"/>
                  <a:pt x="584764" y="658100"/>
                  <a:pt x="584764" y="529736"/>
                </a:cubicBezTo>
                <a:cubicBezTo>
                  <a:pt x="584764" y="390209"/>
                  <a:pt x="591740" y="294711"/>
                  <a:pt x="605693" y="243241"/>
                </a:cubicBezTo>
                <a:cubicBezTo>
                  <a:pt x="623056" y="222778"/>
                  <a:pt x="652047" y="212546"/>
                  <a:pt x="692664" y="212546"/>
                </a:cubicBezTo>
                <a:cubicBezTo>
                  <a:pt x="738863" y="212546"/>
                  <a:pt x="766148" y="236420"/>
                  <a:pt x="774520" y="284169"/>
                </a:cubicBezTo>
                <a:cubicBezTo>
                  <a:pt x="780101" y="317966"/>
                  <a:pt x="780721" y="367575"/>
                  <a:pt x="776380" y="432997"/>
                </a:cubicBezTo>
                <a:cubicBezTo>
                  <a:pt x="780721" y="453771"/>
                  <a:pt x="795604" y="464158"/>
                  <a:pt x="821029" y="464158"/>
                </a:cubicBezTo>
                <a:cubicBezTo>
                  <a:pt x="848314" y="464158"/>
                  <a:pt x="866142" y="452686"/>
                  <a:pt x="874513" y="429742"/>
                </a:cubicBezTo>
                <a:cubicBezTo>
                  <a:pt x="875754" y="371451"/>
                  <a:pt x="876374" y="340445"/>
                  <a:pt x="876374" y="336724"/>
                </a:cubicBezTo>
                <a:cubicBezTo>
                  <a:pt x="878234" y="300447"/>
                  <a:pt x="882730" y="269906"/>
                  <a:pt x="889862" y="245102"/>
                </a:cubicBezTo>
                <a:cubicBezTo>
                  <a:pt x="896063" y="222778"/>
                  <a:pt x="920402" y="211616"/>
                  <a:pt x="962880" y="211616"/>
                </a:cubicBezTo>
                <a:close/>
                <a:moveTo>
                  <a:pt x="5274021" y="208825"/>
                </a:moveTo>
                <a:cubicBezTo>
                  <a:pt x="5355257" y="208825"/>
                  <a:pt x="5423780" y="228824"/>
                  <a:pt x="5479590" y="268821"/>
                </a:cubicBezTo>
                <a:cubicBezTo>
                  <a:pt x="5502534" y="285564"/>
                  <a:pt x="5524858" y="324322"/>
                  <a:pt x="5546563" y="385093"/>
                </a:cubicBezTo>
                <a:cubicBezTo>
                  <a:pt x="5570748" y="452996"/>
                  <a:pt x="5582840" y="521674"/>
                  <a:pt x="5582840" y="591127"/>
                </a:cubicBezTo>
                <a:cubicBezTo>
                  <a:pt x="5582840" y="683835"/>
                  <a:pt x="5559585" y="760884"/>
                  <a:pt x="5513077" y="822276"/>
                </a:cubicBezTo>
                <a:cubicBezTo>
                  <a:pt x="5494163" y="847701"/>
                  <a:pt x="5460211" y="867389"/>
                  <a:pt x="5411222" y="881342"/>
                </a:cubicBezTo>
                <a:cubicBezTo>
                  <a:pt x="5372465" y="892194"/>
                  <a:pt x="5332777" y="897620"/>
                  <a:pt x="5292160" y="897620"/>
                </a:cubicBezTo>
                <a:cubicBezTo>
                  <a:pt x="5218986" y="897620"/>
                  <a:pt x="5167826" y="882737"/>
                  <a:pt x="5138681" y="852972"/>
                </a:cubicBezTo>
                <a:cubicBezTo>
                  <a:pt x="5115736" y="820416"/>
                  <a:pt x="5104264" y="688951"/>
                  <a:pt x="5104264" y="458577"/>
                </a:cubicBezTo>
                <a:cubicBezTo>
                  <a:pt x="5104264" y="350057"/>
                  <a:pt x="5107597" y="285797"/>
                  <a:pt x="5114264" y="265798"/>
                </a:cubicBezTo>
                <a:cubicBezTo>
                  <a:pt x="5120930" y="245799"/>
                  <a:pt x="5144262" y="230684"/>
                  <a:pt x="5184259" y="220452"/>
                </a:cubicBezTo>
                <a:cubicBezTo>
                  <a:pt x="5213715" y="212701"/>
                  <a:pt x="5243636" y="208825"/>
                  <a:pt x="5274021" y="208825"/>
                </a:cubicBezTo>
                <a:close/>
                <a:moveTo>
                  <a:pt x="8314283" y="206034"/>
                </a:moveTo>
                <a:cubicBezTo>
                  <a:pt x="8342188" y="206034"/>
                  <a:pt x="8358466" y="214251"/>
                  <a:pt x="8363117" y="230684"/>
                </a:cubicBezTo>
                <a:cubicBezTo>
                  <a:pt x="8371178" y="241536"/>
                  <a:pt x="8378774" y="260295"/>
                  <a:pt x="8385906" y="286960"/>
                </a:cubicBezTo>
                <a:cubicBezTo>
                  <a:pt x="8393967" y="317655"/>
                  <a:pt x="8400324" y="337344"/>
                  <a:pt x="8404975" y="346026"/>
                </a:cubicBezTo>
                <a:cubicBezTo>
                  <a:pt x="8414586" y="365249"/>
                  <a:pt x="8428539" y="374551"/>
                  <a:pt x="8446833" y="373931"/>
                </a:cubicBezTo>
                <a:cubicBezTo>
                  <a:pt x="8484970" y="371761"/>
                  <a:pt x="8511015" y="325097"/>
                  <a:pt x="8524968" y="233940"/>
                </a:cubicBezTo>
                <a:cubicBezTo>
                  <a:pt x="8529307" y="215956"/>
                  <a:pt x="8549617" y="206965"/>
                  <a:pt x="8585894" y="206965"/>
                </a:cubicBezTo>
                <a:cubicBezTo>
                  <a:pt x="8608837" y="206965"/>
                  <a:pt x="8630697" y="211460"/>
                  <a:pt x="8651471" y="220452"/>
                </a:cubicBezTo>
                <a:cubicBezTo>
                  <a:pt x="8677516" y="231924"/>
                  <a:pt x="8690539" y="247737"/>
                  <a:pt x="8690539" y="267891"/>
                </a:cubicBezTo>
                <a:cubicBezTo>
                  <a:pt x="8680307" y="372071"/>
                  <a:pt x="8669919" y="440439"/>
                  <a:pt x="8659378" y="472995"/>
                </a:cubicBezTo>
                <a:cubicBezTo>
                  <a:pt x="8638293" y="535627"/>
                  <a:pt x="8599536" y="573609"/>
                  <a:pt x="8543106" y="586941"/>
                </a:cubicBezTo>
                <a:cubicBezTo>
                  <a:pt x="8540004" y="594073"/>
                  <a:pt x="8538455" y="604925"/>
                  <a:pt x="8538455" y="619498"/>
                </a:cubicBezTo>
                <a:cubicBezTo>
                  <a:pt x="8538455" y="641202"/>
                  <a:pt x="8541400" y="673603"/>
                  <a:pt x="8547292" y="716701"/>
                </a:cubicBezTo>
                <a:cubicBezTo>
                  <a:pt x="8553182" y="759799"/>
                  <a:pt x="8556128" y="792200"/>
                  <a:pt x="8556128" y="813904"/>
                </a:cubicBezTo>
                <a:cubicBezTo>
                  <a:pt x="8556128" y="829717"/>
                  <a:pt x="8555198" y="841810"/>
                  <a:pt x="8553338" y="850181"/>
                </a:cubicBezTo>
                <a:cubicBezTo>
                  <a:pt x="8547136" y="879327"/>
                  <a:pt x="8514425" y="893899"/>
                  <a:pt x="8455204" y="893899"/>
                </a:cubicBezTo>
                <a:cubicBezTo>
                  <a:pt x="8434429" y="893899"/>
                  <a:pt x="8412260" y="890644"/>
                  <a:pt x="8388697" y="884133"/>
                </a:cubicBezTo>
                <a:cubicBezTo>
                  <a:pt x="8357071" y="876071"/>
                  <a:pt x="8340482" y="864754"/>
                  <a:pt x="8338932" y="850181"/>
                </a:cubicBezTo>
                <a:cubicBezTo>
                  <a:pt x="8337691" y="829097"/>
                  <a:pt x="8340328" y="792200"/>
                  <a:pt x="8346839" y="739490"/>
                </a:cubicBezTo>
                <a:cubicBezTo>
                  <a:pt x="8353659" y="683060"/>
                  <a:pt x="8357071" y="646163"/>
                  <a:pt x="8357071" y="628799"/>
                </a:cubicBezTo>
                <a:cubicBezTo>
                  <a:pt x="8357071" y="610506"/>
                  <a:pt x="8354899" y="597173"/>
                  <a:pt x="8350560" y="588802"/>
                </a:cubicBezTo>
                <a:cubicBezTo>
                  <a:pt x="8291648" y="567408"/>
                  <a:pt x="8251961" y="524000"/>
                  <a:pt x="8231497" y="458577"/>
                </a:cubicBezTo>
                <a:cubicBezTo>
                  <a:pt x="8217544" y="414239"/>
                  <a:pt x="8210568" y="347886"/>
                  <a:pt x="8210568" y="259519"/>
                </a:cubicBezTo>
                <a:cubicBezTo>
                  <a:pt x="8210568" y="243707"/>
                  <a:pt x="8224521" y="230374"/>
                  <a:pt x="8252426" y="219522"/>
                </a:cubicBezTo>
                <a:cubicBezTo>
                  <a:pt x="8274750" y="210530"/>
                  <a:pt x="8295368" y="206034"/>
                  <a:pt x="8314283" y="206034"/>
                </a:cubicBezTo>
                <a:close/>
                <a:moveTo>
                  <a:pt x="2739423" y="206034"/>
                </a:moveTo>
                <a:cubicBezTo>
                  <a:pt x="2844223" y="206034"/>
                  <a:pt x="2922357" y="237505"/>
                  <a:pt x="2973827" y="300447"/>
                </a:cubicBezTo>
                <a:cubicBezTo>
                  <a:pt x="3015685" y="353157"/>
                  <a:pt x="3044211" y="435633"/>
                  <a:pt x="3059404" y="547874"/>
                </a:cubicBezTo>
                <a:cubicBezTo>
                  <a:pt x="3060644" y="637481"/>
                  <a:pt x="3055528" y="701973"/>
                  <a:pt x="3044055" y="741351"/>
                </a:cubicBezTo>
                <a:cubicBezTo>
                  <a:pt x="3030723" y="786619"/>
                  <a:pt x="3002508" y="827547"/>
                  <a:pt x="2959410" y="864134"/>
                </a:cubicBezTo>
                <a:cubicBezTo>
                  <a:pt x="2900498" y="883977"/>
                  <a:pt x="2848718" y="893899"/>
                  <a:pt x="2804070" y="893899"/>
                </a:cubicBezTo>
                <a:cubicBezTo>
                  <a:pt x="2756631" y="893899"/>
                  <a:pt x="2713223" y="883047"/>
                  <a:pt x="2673846" y="861343"/>
                </a:cubicBezTo>
                <a:cubicBezTo>
                  <a:pt x="2638809" y="821966"/>
                  <a:pt x="2614160" y="783053"/>
                  <a:pt x="2599896" y="744606"/>
                </a:cubicBezTo>
                <a:cubicBezTo>
                  <a:pt x="2585634" y="706159"/>
                  <a:pt x="2578502" y="660270"/>
                  <a:pt x="2578502" y="606940"/>
                </a:cubicBezTo>
                <a:cubicBezTo>
                  <a:pt x="2578502" y="578415"/>
                  <a:pt x="2580363" y="546014"/>
                  <a:pt x="2584084" y="509737"/>
                </a:cubicBezTo>
                <a:cubicBezTo>
                  <a:pt x="2603307" y="427261"/>
                  <a:pt x="2619895" y="368970"/>
                  <a:pt x="2633848" y="334864"/>
                </a:cubicBezTo>
                <a:cubicBezTo>
                  <a:pt x="2661133" y="268201"/>
                  <a:pt x="2696325" y="225258"/>
                  <a:pt x="2739423" y="206034"/>
                </a:cubicBezTo>
                <a:close/>
                <a:moveTo>
                  <a:pt x="7318232" y="205104"/>
                </a:moveTo>
                <a:cubicBezTo>
                  <a:pt x="7403808" y="205104"/>
                  <a:pt x="7480237" y="209910"/>
                  <a:pt x="7547520" y="219522"/>
                </a:cubicBezTo>
                <a:cubicBezTo>
                  <a:pt x="7569844" y="229754"/>
                  <a:pt x="7581006" y="261225"/>
                  <a:pt x="7581006" y="313935"/>
                </a:cubicBezTo>
                <a:cubicBezTo>
                  <a:pt x="7581006" y="361374"/>
                  <a:pt x="7571860" y="389899"/>
                  <a:pt x="7553566" y="399511"/>
                </a:cubicBezTo>
                <a:cubicBezTo>
                  <a:pt x="7541474" y="414704"/>
                  <a:pt x="7525816" y="422300"/>
                  <a:pt x="7506592" y="422300"/>
                </a:cubicBezTo>
                <a:cubicBezTo>
                  <a:pt x="7496980" y="422300"/>
                  <a:pt x="7483028" y="419432"/>
                  <a:pt x="7464734" y="413696"/>
                </a:cubicBezTo>
                <a:cubicBezTo>
                  <a:pt x="7446441" y="407960"/>
                  <a:pt x="7433108" y="405092"/>
                  <a:pt x="7424736" y="405092"/>
                </a:cubicBezTo>
                <a:cubicBezTo>
                  <a:pt x="7415125" y="405092"/>
                  <a:pt x="7408148" y="408658"/>
                  <a:pt x="7403808" y="415789"/>
                </a:cubicBezTo>
                <a:cubicBezTo>
                  <a:pt x="7401328" y="419510"/>
                  <a:pt x="7400087" y="428036"/>
                  <a:pt x="7400087" y="441369"/>
                </a:cubicBezTo>
                <a:cubicBezTo>
                  <a:pt x="7400087" y="481987"/>
                  <a:pt x="7405280" y="542913"/>
                  <a:pt x="7415667" y="624148"/>
                </a:cubicBezTo>
                <a:cubicBezTo>
                  <a:pt x="7426054" y="705384"/>
                  <a:pt x="7431248" y="766310"/>
                  <a:pt x="7431248" y="806928"/>
                </a:cubicBezTo>
                <a:cubicBezTo>
                  <a:pt x="7431248" y="841345"/>
                  <a:pt x="7427527" y="861343"/>
                  <a:pt x="7420086" y="866924"/>
                </a:cubicBezTo>
                <a:cubicBezTo>
                  <a:pt x="7395282" y="886148"/>
                  <a:pt x="7359934" y="895760"/>
                  <a:pt x="7314046" y="895760"/>
                </a:cubicBezTo>
                <a:cubicBezTo>
                  <a:pt x="7270328" y="895760"/>
                  <a:pt x="7242732" y="883357"/>
                  <a:pt x="7231260" y="858553"/>
                </a:cubicBezTo>
                <a:cubicBezTo>
                  <a:pt x="7224439" y="851731"/>
                  <a:pt x="7221028" y="832973"/>
                  <a:pt x="7221028" y="802277"/>
                </a:cubicBezTo>
                <a:cubicBezTo>
                  <a:pt x="7221028" y="762280"/>
                  <a:pt x="7227230" y="702438"/>
                  <a:pt x="7239632" y="622753"/>
                </a:cubicBezTo>
                <a:cubicBezTo>
                  <a:pt x="7252034" y="543068"/>
                  <a:pt x="7258235" y="483227"/>
                  <a:pt x="7258235" y="443229"/>
                </a:cubicBezTo>
                <a:cubicBezTo>
                  <a:pt x="7258235" y="430517"/>
                  <a:pt x="7256840" y="423231"/>
                  <a:pt x="7254049" y="421370"/>
                </a:cubicBezTo>
                <a:cubicBezTo>
                  <a:pt x="7249709" y="411758"/>
                  <a:pt x="7241802" y="406952"/>
                  <a:pt x="7230330" y="406952"/>
                </a:cubicBezTo>
                <a:cubicBezTo>
                  <a:pt x="7221648" y="406952"/>
                  <a:pt x="7207153" y="409665"/>
                  <a:pt x="7186844" y="415091"/>
                </a:cubicBezTo>
                <a:cubicBezTo>
                  <a:pt x="7166536" y="420518"/>
                  <a:pt x="7150955" y="423231"/>
                  <a:pt x="7140102" y="423231"/>
                </a:cubicBezTo>
                <a:cubicBezTo>
                  <a:pt x="7124910" y="423231"/>
                  <a:pt x="7111267" y="420130"/>
                  <a:pt x="7099175" y="413929"/>
                </a:cubicBezTo>
                <a:cubicBezTo>
                  <a:pt x="7078092" y="403077"/>
                  <a:pt x="7067549" y="370986"/>
                  <a:pt x="7067549" y="317655"/>
                </a:cubicBezTo>
                <a:cubicBezTo>
                  <a:pt x="7067549" y="264946"/>
                  <a:pt x="7078092" y="232234"/>
                  <a:pt x="7099175" y="219522"/>
                </a:cubicBezTo>
                <a:cubicBezTo>
                  <a:pt x="7151885" y="209910"/>
                  <a:pt x="7224904" y="205104"/>
                  <a:pt x="7318232" y="205104"/>
                </a:cubicBezTo>
                <a:close/>
                <a:moveTo>
                  <a:pt x="250682" y="205104"/>
                </a:moveTo>
                <a:cubicBezTo>
                  <a:pt x="336258" y="205104"/>
                  <a:pt x="412688" y="209910"/>
                  <a:pt x="479970" y="219522"/>
                </a:cubicBezTo>
                <a:cubicBezTo>
                  <a:pt x="502295" y="229754"/>
                  <a:pt x="513456" y="261225"/>
                  <a:pt x="513456" y="313935"/>
                </a:cubicBezTo>
                <a:cubicBezTo>
                  <a:pt x="513456" y="361374"/>
                  <a:pt x="504310" y="389899"/>
                  <a:pt x="486016" y="399511"/>
                </a:cubicBezTo>
                <a:cubicBezTo>
                  <a:pt x="473924" y="414704"/>
                  <a:pt x="458266" y="422300"/>
                  <a:pt x="439043" y="422300"/>
                </a:cubicBezTo>
                <a:cubicBezTo>
                  <a:pt x="429431" y="422300"/>
                  <a:pt x="415478" y="419432"/>
                  <a:pt x="397184" y="413696"/>
                </a:cubicBezTo>
                <a:cubicBezTo>
                  <a:pt x="378891" y="407960"/>
                  <a:pt x="365559" y="405092"/>
                  <a:pt x="357187" y="405092"/>
                </a:cubicBezTo>
                <a:cubicBezTo>
                  <a:pt x="347575" y="405092"/>
                  <a:pt x="340599" y="408658"/>
                  <a:pt x="336258" y="415789"/>
                </a:cubicBezTo>
                <a:cubicBezTo>
                  <a:pt x="333778" y="419510"/>
                  <a:pt x="332537" y="428036"/>
                  <a:pt x="332537" y="441369"/>
                </a:cubicBezTo>
                <a:cubicBezTo>
                  <a:pt x="332537" y="481987"/>
                  <a:pt x="337731" y="542913"/>
                  <a:pt x="348118" y="624148"/>
                </a:cubicBezTo>
                <a:cubicBezTo>
                  <a:pt x="358505" y="705384"/>
                  <a:pt x="363698" y="766310"/>
                  <a:pt x="363698" y="806928"/>
                </a:cubicBezTo>
                <a:cubicBezTo>
                  <a:pt x="363698" y="841345"/>
                  <a:pt x="359978" y="861343"/>
                  <a:pt x="352536" y="866924"/>
                </a:cubicBezTo>
                <a:cubicBezTo>
                  <a:pt x="327731" y="886148"/>
                  <a:pt x="292385" y="895760"/>
                  <a:pt x="246496" y="895760"/>
                </a:cubicBezTo>
                <a:cubicBezTo>
                  <a:pt x="202778" y="895760"/>
                  <a:pt x="175183" y="883357"/>
                  <a:pt x="163710" y="858553"/>
                </a:cubicBezTo>
                <a:cubicBezTo>
                  <a:pt x="156889" y="851731"/>
                  <a:pt x="153479" y="832973"/>
                  <a:pt x="153479" y="802277"/>
                </a:cubicBezTo>
                <a:cubicBezTo>
                  <a:pt x="153479" y="762280"/>
                  <a:pt x="159680" y="702438"/>
                  <a:pt x="172082" y="622753"/>
                </a:cubicBezTo>
                <a:cubicBezTo>
                  <a:pt x="184484" y="543068"/>
                  <a:pt x="190686" y="483227"/>
                  <a:pt x="190686" y="443229"/>
                </a:cubicBezTo>
                <a:cubicBezTo>
                  <a:pt x="190686" y="430517"/>
                  <a:pt x="189290" y="423231"/>
                  <a:pt x="186500" y="421370"/>
                </a:cubicBezTo>
                <a:cubicBezTo>
                  <a:pt x="182159" y="411758"/>
                  <a:pt x="174253" y="406952"/>
                  <a:pt x="162780" y="406952"/>
                </a:cubicBezTo>
                <a:cubicBezTo>
                  <a:pt x="154099" y="406952"/>
                  <a:pt x="139603" y="409665"/>
                  <a:pt x="119294" y="415091"/>
                </a:cubicBezTo>
                <a:cubicBezTo>
                  <a:pt x="98986" y="420518"/>
                  <a:pt x="83405" y="423231"/>
                  <a:pt x="72553" y="423231"/>
                </a:cubicBezTo>
                <a:cubicBezTo>
                  <a:pt x="57360" y="423231"/>
                  <a:pt x="43718" y="420130"/>
                  <a:pt x="31626" y="413929"/>
                </a:cubicBezTo>
                <a:cubicBezTo>
                  <a:pt x="10542" y="403077"/>
                  <a:pt x="0" y="370986"/>
                  <a:pt x="0" y="317655"/>
                </a:cubicBezTo>
                <a:cubicBezTo>
                  <a:pt x="0" y="264946"/>
                  <a:pt x="10542" y="232234"/>
                  <a:pt x="31626" y="219522"/>
                </a:cubicBezTo>
                <a:cubicBezTo>
                  <a:pt x="84335" y="209910"/>
                  <a:pt x="157354" y="205104"/>
                  <a:pt x="250682" y="205104"/>
                </a:cubicBezTo>
                <a:close/>
                <a:moveTo>
                  <a:pt x="6348430" y="204174"/>
                </a:moveTo>
                <a:cubicBezTo>
                  <a:pt x="6370755" y="204174"/>
                  <a:pt x="6391683" y="208360"/>
                  <a:pt x="6411217" y="216731"/>
                </a:cubicBezTo>
                <a:cubicBezTo>
                  <a:pt x="6436642" y="227273"/>
                  <a:pt x="6449354" y="242466"/>
                  <a:pt x="6449354" y="262310"/>
                </a:cubicBezTo>
                <a:cubicBezTo>
                  <a:pt x="6449354" y="264170"/>
                  <a:pt x="6449044" y="267736"/>
                  <a:pt x="6448424" y="273007"/>
                </a:cubicBezTo>
                <a:cubicBezTo>
                  <a:pt x="6444703" y="314245"/>
                  <a:pt x="6439277" y="359514"/>
                  <a:pt x="6432146" y="408813"/>
                </a:cubicBezTo>
                <a:cubicBezTo>
                  <a:pt x="6424085" y="466794"/>
                  <a:pt x="6420054" y="510047"/>
                  <a:pt x="6420054" y="538572"/>
                </a:cubicBezTo>
                <a:cubicBezTo>
                  <a:pt x="6420054" y="596863"/>
                  <a:pt x="6437107" y="626629"/>
                  <a:pt x="6471213" y="627869"/>
                </a:cubicBezTo>
                <a:cubicBezTo>
                  <a:pt x="6505630" y="629419"/>
                  <a:pt x="6522838" y="597794"/>
                  <a:pt x="6522838" y="532991"/>
                </a:cubicBezTo>
                <a:cubicBezTo>
                  <a:pt x="6522838" y="501055"/>
                  <a:pt x="6518652" y="456872"/>
                  <a:pt x="6510281" y="400441"/>
                </a:cubicBezTo>
                <a:cubicBezTo>
                  <a:pt x="6500669" y="335019"/>
                  <a:pt x="6495243" y="293471"/>
                  <a:pt x="6494003" y="275798"/>
                </a:cubicBezTo>
                <a:cubicBezTo>
                  <a:pt x="6492142" y="252233"/>
                  <a:pt x="6502064" y="234095"/>
                  <a:pt x="6523768" y="221382"/>
                </a:cubicBezTo>
                <a:cubicBezTo>
                  <a:pt x="6541442" y="211150"/>
                  <a:pt x="6562681" y="206034"/>
                  <a:pt x="6587485" y="206034"/>
                </a:cubicBezTo>
                <a:cubicBezTo>
                  <a:pt x="6614771" y="206034"/>
                  <a:pt x="6638956" y="212391"/>
                  <a:pt x="6660039" y="225103"/>
                </a:cubicBezTo>
                <a:cubicBezTo>
                  <a:pt x="6683294" y="239056"/>
                  <a:pt x="6697866" y="258744"/>
                  <a:pt x="6703757" y="284169"/>
                </a:cubicBezTo>
                <a:cubicBezTo>
                  <a:pt x="6713989" y="331298"/>
                  <a:pt x="6719105" y="385868"/>
                  <a:pt x="6719105" y="447880"/>
                </a:cubicBezTo>
                <a:cubicBezTo>
                  <a:pt x="6719105" y="513303"/>
                  <a:pt x="6711818" y="585391"/>
                  <a:pt x="6697246" y="664146"/>
                </a:cubicBezTo>
                <a:cubicBezTo>
                  <a:pt x="6678022" y="770186"/>
                  <a:pt x="6651668" y="833128"/>
                  <a:pt x="6618181" y="852972"/>
                </a:cubicBezTo>
                <a:cubicBezTo>
                  <a:pt x="6602058" y="882117"/>
                  <a:pt x="6551828" y="896690"/>
                  <a:pt x="6467493" y="896690"/>
                </a:cubicBezTo>
                <a:cubicBezTo>
                  <a:pt x="6377266" y="896690"/>
                  <a:pt x="6326106" y="881187"/>
                  <a:pt x="6314014" y="850181"/>
                </a:cubicBezTo>
                <a:cubicBezTo>
                  <a:pt x="6275257" y="817005"/>
                  <a:pt x="6247041" y="758869"/>
                  <a:pt x="6229368" y="675773"/>
                </a:cubicBezTo>
                <a:cubicBezTo>
                  <a:pt x="6216035" y="614692"/>
                  <a:pt x="6209369" y="548339"/>
                  <a:pt x="6209369" y="476716"/>
                </a:cubicBezTo>
                <a:cubicBezTo>
                  <a:pt x="6209369" y="413774"/>
                  <a:pt x="6215726" y="351452"/>
                  <a:pt x="6228438" y="289750"/>
                </a:cubicBezTo>
                <a:cubicBezTo>
                  <a:pt x="6234638" y="260605"/>
                  <a:pt x="6248901" y="239056"/>
                  <a:pt x="6271226" y="225103"/>
                </a:cubicBezTo>
                <a:cubicBezTo>
                  <a:pt x="6293550" y="211150"/>
                  <a:pt x="6319284" y="204174"/>
                  <a:pt x="6348430" y="204174"/>
                </a:cubicBezTo>
                <a:close/>
                <a:moveTo>
                  <a:pt x="1271606" y="204174"/>
                </a:moveTo>
                <a:cubicBezTo>
                  <a:pt x="1293930" y="204174"/>
                  <a:pt x="1314859" y="208360"/>
                  <a:pt x="1334392" y="216731"/>
                </a:cubicBezTo>
                <a:cubicBezTo>
                  <a:pt x="1359817" y="227273"/>
                  <a:pt x="1372530" y="242466"/>
                  <a:pt x="1372530" y="262310"/>
                </a:cubicBezTo>
                <a:cubicBezTo>
                  <a:pt x="1372530" y="264170"/>
                  <a:pt x="1372220" y="267736"/>
                  <a:pt x="1371600" y="273007"/>
                </a:cubicBezTo>
                <a:cubicBezTo>
                  <a:pt x="1367879" y="314245"/>
                  <a:pt x="1362453" y="359514"/>
                  <a:pt x="1355322" y="408813"/>
                </a:cubicBezTo>
                <a:cubicBezTo>
                  <a:pt x="1347260" y="466794"/>
                  <a:pt x="1343229" y="510047"/>
                  <a:pt x="1343229" y="538572"/>
                </a:cubicBezTo>
                <a:cubicBezTo>
                  <a:pt x="1343229" y="596863"/>
                  <a:pt x="1360282" y="626629"/>
                  <a:pt x="1394389" y="627869"/>
                </a:cubicBezTo>
                <a:cubicBezTo>
                  <a:pt x="1428805" y="629419"/>
                  <a:pt x="1446014" y="597794"/>
                  <a:pt x="1446014" y="532991"/>
                </a:cubicBezTo>
                <a:cubicBezTo>
                  <a:pt x="1446014" y="501055"/>
                  <a:pt x="1441828" y="456872"/>
                  <a:pt x="1433456" y="400441"/>
                </a:cubicBezTo>
                <a:cubicBezTo>
                  <a:pt x="1423845" y="335019"/>
                  <a:pt x="1418418" y="293471"/>
                  <a:pt x="1417178" y="275798"/>
                </a:cubicBezTo>
                <a:cubicBezTo>
                  <a:pt x="1415318" y="252233"/>
                  <a:pt x="1425240" y="234095"/>
                  <a:pt x="1446944" y="221382"/>
                </a:cubicBezTo>
                <a:cubicBezTo>
                  <a:pt x="1464617" y="211150"/>
                  <a:pt x="1485856" y="206034"/>
                  <a:pt x="1510661" y="206034"/>
                </a:cubicBezTo>
                <a:cubicBezTo>
                  <a:pt x="1537946" y="206034"/>
                  <a:pt x="1562131" y="212391"/>
                  <a:pt x="1583215" y="225103"/>
                </a:cubicBezTo>
                <a:cubicBezTo>
                  <a:pt x="1606469" y="239056"/>
                  <a:pt x="1621042" y="258744"/>
                  <a:pt x="1626933" y="284169"/>
                </a:cubicBezTo>
                <a:cubicBezTo>
                  <a:pt x="1637165" y="331298"/>
                  <a:pt x="1642281" y="385868"/>
                  <a:pt x="1642281" y="447880"/>
                </a:cubicBezTo>
                <a:cubicBezTo>
                  <a:pt x="1642281" y="513303"/>
                  <a:pt x="1634994" y="585391"/>
                  <a:pt x="1620422" y="664146"/>
                </a:cubicBezTo>
                <a:cubicBezTo>
                  <a:pt x="1601198" y="770186"/>
                  <a:pt x="1574843" y="833128"/>
                  <a:pt x="1541357" y="852972"/>
                </a:cubicBezTo>
                <a:cubicBezTo>
                  <a:pt x="1525234" y="882117"/>
                  <a:pt x="1475004" y="896690"/>
                  <a:pt x="1390668" y="896690"/>
                </a:cubicBezTo>
                <a:cubicBezTo>
                  <a:pt x="1300441" y="896690"/>
                  <a:pt x="1249281" y="881187"/>
                  <a:pt x="1237189" y="850181"/>
                </a:cubicBezTo>
                <a:cubicBezTo>
                  <a:pt x="1198432" y="817005"/>
                  <a:pt x="1170217" y="758869"/>
                  <a:pt x="1152543" y="675773"/>
                </a:cubicBezTo>
                <a:cubicBezTo>
                  <a:pt x="1139211" y="614692"/>
                  <a:pt x="1132545" y="548339"/>
                  <a:pt x="1132545" y="476716"/>
                </a:cubicBezTo>
                <a:cubicBezTo>
                  <a:pt x="1132545" y="413774"/>
                  <a:pt x="1138901" y="351452"/>
                  <a:pt x="1151613" y="289750"/>
                </a:cubicBezTo>
                <a:cubicBezTo>
                  <a:pt x="1157814" y="260605"/>
                  <a:pt x="1172077" y="239056"/>
                  <a:pt x="1194401" y="225103"/>
                </a:cubicBezTo>
                <a:cubicBezTo>
                  <a:pt x="1216725" y="211150"/>
                  <a:pt x="1242460" y="204174"/>
                  <a:pt x="1271606" y="204174"/>
                </a:cubicBezTo>
                <a:close/>
                <a:moveTo>
                  <a:pt x="7882066" y="203244"/>
                </a:moveTo>
                <a:cubicBezTo>
                  <a:pt x="7912453" y="203244"/>
                  <a:pt x="7940668" y="207430"/>
                  <a:pt x="7966712" y="215801"/>
                </a:cubicBezTo>
                <a:cubicBezTo>
                  <a:pt x="8001750" y="225723"/>
                  <a:pt x="8024228" y="241226"/>
                  <a:pt x="8034150" y="262310"/>
                </a:cubicBezTo>
                <a:cubicBezTo>
                  <a:pt x="8056474" y="306028"/>
                  <a:pt x="8079729" y="397186"/>
                  <a:pt x="8103914" y="535782"/>
                </a:cubicBezTo>
                <a:cubicBezTo>
                  <a:pt x="8127478" y="666626"/>
                  <a:pt x="8139260" y="762125"/>
                  <a:pt x="8139260" y="822276"/>
                </a:cubicBezTo>
                <a:cubicBezTo>
                  <a:pt x="8139260" y="849561"/>
                  <a:pt x="8136314" y="865219"/>
                  <a:pt x="8130424" y="869250"/>
                </a:cubicBezTo>
                <a:cubicBezTo>
                  <a:pt x="8126082" y="877311"/>
                  <a:pt x="8113060" y="884288"/>
                  <a:pt x="8091356" y="890179"/>
                </a:cubicBezTo>
                <a:cubicBezTo>
                  <a:pt x="8073683" y="894520"/>
                  <a:pt x="8058490" y="896690"/>
                  <a:pt x="8045778" y="896690"/>
                </a:cubicBezTo>
                <a:cubicBezTo>
                  <a:pt x="8015392" y="896690"/>
                  <a:pt x="7989656" y="887543"/>
                  <a:pt x="7968573" y="869250"/>
                </a:cubicBezTo>
                <a:cubicBezTo>
                  <a:pt x="7949040" y="837314"/>
                  <a:pt x="7936947" y="806153"/>
                  <a:pt x="7932296" y="775767"/>
                </a:cubicBezTo>
                <a:cubicBezTo>
                  <a:pt x="7929816" y="753443"/>
                  <a:pt x="7925785" y="720422"/>
                  <a:pt x="7920204" y="676703"/>
                </a:cubicBezTo>
                <a:cubicBezTo>
                  <a:pt x="7915553" y="658100"/>
                  <a:pt x="7905010" y="648798"/>
                  <a:pt x="7888578" y="648798"/>
                </a:cubicBezTo>
                <a:cubicBezTo>
                  <a:pt x="7881758" y="648798"/>
                  <a:pt x="7874160" y="651201"/>
                  <a:pt x="7865788" y="656007"/>
                </a:cubicBezTo>
                <a:cubicBezTo>
                  <a:pt x="7857417" y="660813"/>
                  <a:pt x="7853541" y="666782"/>
                  <a:pt x="7854162" y="673913"/>
                </a:cubicBezTo>
                <a:cubicBezTo>
                  <a:pt x="7852301" y="700578"/>
                  <a:pt x="7848890" y="740265"/>
                  <a:pt x="7843930" y="792975"/>
                </a:cubicBezTo>
                <a:cubicBezTo>
                  <a:pt x="7840209" y="831733"/>
                  <a:pt x="7830907" y="857158"/>
                  <a:pt x="7816024" y="869250"/>
                </a:cubicBezTo>
                <a:cubicBezTo>
                  <a:pt x="7795251" y="886923"/>
                  <a:pt x="7768895" y="895760"/>
                  <a:pt x="7736959" y="895760"/>
                </a:cubicBezTo>
                <a:cubicBezTo>
                  <a:pt x="7695102" y="895760"/>
                  <a:pt x="7664716" y="883357"/>
                  <a:pt x="7645802" y="858553"/>
                </a:cubicBezTo>
                <a:cubicBezTo>
                  <a:pt x="7639291" y="852972"/>
                  <a:pt x="7636035" y="831423"/>
                  <a:pt x="7636035" y="793906"/>
                </a:cubicBezTo>
                <a:cubicBezTo>
                  <a:pt x="7636035" y="721352"/>
                  <a:pt x="7645026" y="632675"/>
                  <a:pt x="7663010" y="527875"/>
                </a:cubicBezTo>
                <a:cubicBezTo>
                  <a:pt x="7683784" y="405402"/>
                  <a:pt x="7707504" y="315950"/>
                  <a:pt x="7734168" y="259519"/>
                </a:cubicBezTo>
                <a:cubicBezTo>
                  <a:pt x="7752152" y="222002"/>
                  <a:pt x="7801451" y="203244"/>
                  <a:pt x="7882066" y="203244"/>
                </a:cubicBezTo>
                <a:close/>
                <a:moveTo>
                  <a:pt x="5900867" y="203244"/>
                </a:moveTo>
                <a:cubicBezTo>
                  <a:pt x="5931253" y="203244"/>
                  <a:pt x="5959468" y="207430"/>
                  <a:pt x="5985513" y="215801"/>
                </a:cubicBezTo>
                <a:cubicBezTo>
                  <a:pt x="6020550" y="225723"/>
                  <a:pt x="6043029" y="241226"/>
                  <a:pt x="6052951" y="262310"/>
                </a:cubicBezTo>
                <a:cubicBezTo>
                  <a:pt x="6075275" y="306028"/>
                  <a:pt x="6098529" y="397186"/>
                  <a:pt x="6122714" y="535782"/>
                </a:cubicBezTo>
                <a:cubicBezTo>
                  <a:pt x="6146278" y="666626"/>
                  <a:pt x="6158061" y="762125"/>
                  <a:pt x="6158061" y="822276"/>
                </a:cubicBezTo>
                <a:cubicBezTo>
                  <a:pt x="6158061" y="849561"/>
                  <a:pt x="6155115" y="865219"/>
                  <a:pt x="6149224" y="869250"/>
                </a:cubicBezTo>
                <a:cubicBezTo>
                  <a:pt x="6144883" y="877311"/>
                  <a:pt x="6131860" y="884288"/>
                  <a:pt x="6110156" y="890179"/>
                </a:cubicBezTo>
                <a:cubicBezTo>
                  <a:pt x="6092483" y="894520"/>
                  <a:pt x="6077290" y="896690"/>
                  <a:pt x="6064578" y="896690"/>
                </a:cubicBezTo>
                <a:cubicBezTo>
                  <a:pt x="6034192" y="896690"/>
                  <a:pt x="6008457" y="887543"/>
                  <a:pt x="5987373" y="869250"/>
                </a:cubicBezTo>
                <a:cubicBezTo>
                  <a:pt x="5967840" y="837314"/>
                  <a:pt x="5955747" y="806153"/>
                  <a:pt x="5951096" y="775767"/>
                </a:cubicBezTo>
                <a:cubicBezTo>
                  <a:pt x="5948616" y="753443"/>
                  <a:pt x="5944585" y="720422"/>
                  <a:pt x="5939004" y="676703"/>
                </a:cubicBezTo>
                <a:cubicBezTo>
                  <a:pt x="5934353" y="658100"/>
                  <a:pt x="5923811" y="648798"/>
                  <a:pt x="5907378" y="648798"/>
                </a:cubicBezTo>
                <a:cubicBezTo>
                  <a:pt x="5900557" y="648798"/>
                  <a:pt x="5892960" y="651201"/>
                  <a:pt x="5884589" y="656007"/>
                </a:cubicBezTo>
                <a:cubicBezTo>
                  <a:pt x="5876217" y="660813"/>
                  <a:pt x="5872341" y="666782"/>
                  <a:pt x="5872962" y="673913"/>
                </a:cubicBezTo>
                <a:cubicBezTo>
                  <a:pt x="5871101" y="700578"/>
                  <a:pt x="5867690" y="740265"/>
                  <a:pt x="5862730" y="792975"/>
                </a:cubicBezTo>
                <a:cubicBezTo>
                  <a:pt x="5859009" y="831733"/>
                  <a:pt x="5849707" y="857158"/>
                  <a:pt x="5834824" y="869250"/>
                </a:cubicBezTo>
                <a:cubicBezTo>
                  <a:pt x="5814051" y="886923"/>
                  <a:pt x="5787695" y="895760"/>
                  <a:pt x="5755759" y="895760"/>
                </a:cubicBezTo>
                <a:cubicBezTo>
                  <a:pt x="5713902" y="895760"/>
                  <a:pt x="5683516" y="883357"/>
                  <a:pt x="5664602" y="858553"/>
                </a:cubicBezTo>
                <a:cubicBezTo>
                  <a:pt x="5658091" y="852972"/>
                  <a:pt x="5654835" y="831423"/>
                  <a:pt x="5654835" y="793906"/>
                </a:cubicBezTo>
                <a:cubicBezTo>
                  <a:pt x="5654835" y="721352"/>
                  <a:pt x="5663827" y="632675"/>
                  <a:pt x="5681811" y="527875"/>
                </a:cubicBezTo>
                <a:cubicBezTo>
                  <a:pt x="5702584" y="405402"/>
                  <a:pt x="5726304" y="315950"/>
                  <a:pt x="5752969" y="259519"/>
                </a:cubicBezTo>
                <a:cubicBezTo>
                  <a:pt x="5770952" y="222002"/>
                  <a:pt x="5820251" y="203244"/>
                  <a:pt x="5900867" y="203244"/>
                </a:cubicBezTo>
                <a:close/>
                <a:moveTo>
                  <a:pt x="4041502" y="203244"/>
                </a:moveTo>
                <a:cubicBezTo>
                  <a:pt x="4065686" y="207585"/>
                  <a:pt x="4085065" y="218204"/>
                  <a:pt x="4099637" y="235102"/>
                </a:cubicBezTo>
                <a:cubicBezTo>
                  <a:pt x="4114210" y="252001"/>
                  <a:pt x="4121497" y="272542"/>
                  <a:pt x="4121497" y="296727"/>
                </a:cubicBezTo>
                <a:cubicBezTo>
                  <a:pt x="4121497" y="324632"/>
                  <a:pt x="4109715" y="345561"/>
                  <a:pt x="4086150" y="359514"/>
                </a:cubicBezTo>
                <a:cubicBezTo>
                  <a:pt x="4075918" y="365095"/>
                  <a:pt x="4051114" y="373311"/>
                  <a:pt x="4011736" y="384163"/>
                </a:cubicBezTo>
                <a:cubicBezTo>
                  <a:pt x="3963677" y="397496"/>
                  <a:pt x="3932981" y="414084"/>
                  <a:pt x="3919649" y="433928"/>
                </a:cubicBezTo>
                <a:cubicBezTo>
                  <a:pt x="3899804" y="463073"/>
                  <a:pt x="3889883" y="503381"/>
                  <a:pt x="3889883" y="554850"/>
                </a:cubicBezTo>
                <a:cubicBezTo>
                  <a:pt x="3889883" y="602909"/>
                  <a:pt x="3901975" y="643837"/>
                  <a:pt x="3926160" y="677634"/>
                </a:cubicBezTo>
                <a:cubicBezTo>
                  <a:pt x="3953445" y="695307"/>
                  <a:pt x="3979800" y="704144"/>
                  <a:pt x="4005225" y="704144"/>
                </a:cubicBezTo>
                <a:cubicBezTo>
                  <a:pt x="4033130" y="704144"/>
                  <a:pt x="4063671" y="693757"/>
                  <a:pt x="4096847" y="672983"/>
                </a:cubicBezTo>
                <a:cubicBezTo>
                  <a:pt x="4108319" y="667092"/>
                  <a:pt x="4119636" y="664146"/>
                  <a:pt x="4130799" y="664146"/>
                </a:cubicBezTo>
                <a:cubicBezTo>
                  <a:pt x="4150022" y="664146"/>
                  <a:pt x="4165215" y="671277"/>
                  <a:pt x="4176377" y="685540"/>
                </a:cubicBezTo>
                <a:cubicBezTo>
                  <a:pt x="4187539" y="699803"/>
                  <a:pt x="4192345" y="716546"/>
                  <a:pt x="4190795" y="735770"/>
                </a:cubicBezTo>
                <a:cubicBezTo>
                  <a:pt x="4187694" y="774527"/>
                  <a:pt x="4179323" y="803130"/>
                  <a:pt x="4165680" y="821578"/>
                </a:cubicBezTo>
                <a:cubicBezTo>
                  <a:pt x="4152038" y="840027"/>
                  <a:pt x="4124288" y="858088"/>
                  <a:pt x="4082429" y="875761"/>
                </a:cubicBezTo>
                <a:cubicBezTo>
                  <a:pt x="4053904" y="887853"/>
                  <a:pt x="4025379" y="893899"/>
                  <a:pt x="3996853" y="893899"/>
                </a:cubicBezTo>
                <a:cubicBezTo>
                  <a:pt x="3975149" y="893899"/>
                  <a:pt x="3943988" y="888784"/>
                  <a:pt x="3903370" y="878552"/>
                </a:cubicBezTo>
                <a:cubicBezTo>
                  <a:pt x="3847560" y="856847"/>
                  <a:pt x="3817329" y="844755"/>
                  <a:pt x="3812678" y="842275"/>
                </a:cubicBezTo>
                <a:cubicBezTo>
                  <a:pt x="3793765" y="831423"/>
                  <a:pt x="3772836" y="812044"/>
                  <a:pt x="3749891" y="784139"/>
                </a:cubicBezTo>
                <a:cubicBezTo>
                  <a:pt x="3729738" y="759334"/>
                  <a:pt x="3713925" y="719026"/>
                  <a:pt x="3702452" y="663216"/>
                </a:cubicBezTo>
                <a:cubicBezTo>
                  <a:pt x="3693461" y="617637"/>
                  <a:pt x="3688965" y="573609"/>
                  <a:pt x="3688965" y="531131"/>
                </a:cubicBezTo>
                <a:cubicBezTo>
                  <a:pt x="3688965" y="492374"/>
                  <a:pt x="3692841" y="461833"/>
                  <a:pt x="3700592" y="439509"/>
                </a:cubicBezTo>
                <a:cubicBezTo>
                  <a:pt x="3736869" y="363234"/>
                  <a:pt x="3785393" y="303548"/>
                  <a:pt x="3846165" y="260450"/>
                </a:cubicBezTo>
                <a:cubicBezTo>
                  <a:pt x="3882442" y="234405"/>
                  <a:pt x="3919029" y="217817"/>
                  <a:pt x="3955926" y="210685"/>
                </a:cubicBezTo>
                <a:cubicBezTo>
                  <a:pt x="3965227" y="208825"/>
                  <a:pt x="3993753" y="206344"/>
                  <a:pt x="4041502" y="203244"/>
                </a:cubicBezTo>
                <a:close/>
                <a:moveTo>
                  <a:pt x="3376742" y="203244"/>
                </a:moveTo>
                <a:cubicBezTo>
                  <a:pt x="3407128" y="203244"/>
                  <a:pt x="3435343" y="207430"/>
                  <a:pt x="3461388" y="215801"/>
                </a:cubicBezTo>
                <a:cubicBezTo>
                  <a:pt x="3496425" y="225723"/>
                  <a:pt x="3518904" y="241226"/>
                  <a:pt x="3528826" y="262310"/>
                </a:cubicBezTo>
                <a:cubicBezTo>
                  <a:pt x="3551150" y="306028"/>
                  <a:pt x="3574405" y="397186"/>
                  <a:pt x="3598589" y="535782"/>
                </a:cubicBezTo>
                <a:cubicBezTo>
                  <a:pt x="3622153" y="666626"/>
                  <a:pt x="3633936" y="762125"/>
                  <a:pt x="3633936" y="822276"/>
                </a:cubicBezTo>
                <a:cubicBezTo>
                  <a:pt x="3633936" y="849561"/>
                  <a:pt x="3630990" y="865219"/>
                  <a:pt x="3625099" y="869250"/>
                </a:cubicBezTo>
                <a:cubicBezTo>
                  <a:pt x="3620758" y="877311"/>
                  <a:pt x="3607736" y="884288"/>
                  <a:pt x="3586032" y="890179"/>
                </a:cubicBezTo>
                <a:cubicBezTo>
                  <a:pt x="3568358" y="894520"/>
                  <a:pt x="3553166" y="896690"/>
                  <a:pt x="3540453" y="896690"/>
                </a:cubicBezTo>
                <a:cubicBezTo>
                  <a:pt x="3510067" y="896690"/>
                  <a:pt x="3484333" y="887543"/>
                  <a:pt x="3463248" y="869250"/>
                </a:cubicBezTo>
                <a:cubicBezTo>
                  <a:pt x="3443715" y="837314"/>
                  <a:pt x="3431623" y="806153"/>
                  <a:pt x="3426972" y="775767"/>
                </a:cubicBezTo>
                <a:cubicBezTo>
                  <a:pt x="3424491" y="753443"/>
                  <a:pt x="3420460" y="720422"/>
                  <a:pt x="3414879" y="676703"/>
                </a:cubicBezTo>
                <a:cubicBezTo>
                  <a:pt x="3410229" y="658100"/>
                  <a:pt x="3399687" y="648798"/>
                  <a:pt x="3383253" y="648798"/>
                </a:cubicBezTo>
                <a:cubicBezTo>
                  <a:pt x="3376432" y="648798"/>
                  <a:pt x="3368836" y="651201"/>
                  <a:pt x="3360464" y="656007"/>
                </a:cubicBezTo>
                <a:cubicBezTo>
                  <a:pt x="3352092" y="660813"/>
                  <a:pt x="3348216" y="666782"/>
                  <a:pt x="3348837" y="673913"/>
                </a:cubicBezTo>
                <a:cubicBezTo>
                  <a:pt x="3346976" y="700578"/>
                  <a:pt x="3343566" y="740265"/>
                  <a:pt x="3338605" y="792975"/>
                </a:cubicBezTo>
                <a:cubicBezTo>
                  <a:pt x="3334884" y="831733"/>
                  <a:pt x="3325582" y="857158"/>
                  <a:pt x="3310700" y="869250"/>
                </a:cubicBezTo>
                <a:cubicBezTo>
                  <a:pt x="3289926" y="886923"/>
                  <a:pt x="3263571" y="895760"/>
                  <a:pt x="3231635" y="895760"/>
                </a:cubicBezTo>
                <a:cubicBezTo>
                  <a:pt x="3189777" y="895760"/>
                  <a:pt x="3159391" y="883357"/>
                  <a:pt x="3140478" y="858553"/>
                </a:cubicBezTo>
                <a:cubicBezTo>
                  <a:pt x="3133966" y="852972"/>
                  <a:pt x="3130711" y="831423"/>
                  <a:pt x="3130711" y="793906"/>
                </a:cubicBezTo>
                <a:cubicBezTo>
                  <a:pt x="3130711" y="721352"/>
                  <a:pt x="3139702" y="632675"/>
                  <a:pt x="3157686" y="527875"/>
                </a:cubicBezTo>
                <a:cubicBezTo>
                  <a:pt x="3178460" y="405402"/>
                  <a:pt x="3202179" y="315950"/>
                  <a:pt x="3228844" y="259519"/>
                </a:cubicBezTo>
                <a:cubicBezTo>
                  <a:pt x="3246827" y="222002"/>
                  <a:pt x="3296127" y="203244"/>
                  <a:pt x="3376742" y="203244"/>
                </a:cubicBezTo>
                <a:close/>
                <a:moveTo>
                  <a:pt x="7881136" y="0"/>
                </a:moveTo>
                <a:cubicBezTo>
                  <a:pt x="7903460" y="621"/>
                  <a:pt x="7929816" y="13023"/>
                  <a:pt x="7960202" y="37207"/>
                </a:cubicBezTo>
                <a:cubicBezTo>
                  <a:pt x="7983146" y="54881"/>
                  <a:pt x="8000432" y="71547"/>
                  <a:pt x="8012058" y="87205"/>
                </a:cubicBezTo>
                <a:cubicBezTo>
                  <a:pt x="8023686" y="102862"/>
                  <a:pt x="8029344" y="117203"/>
                  <a:pt x="8029034" y="130225"/>
                </a:cubicBezTo>
                <a:cubicBezTo>
                  <a:pt x="8029034" y="137357"/>
                  <a:pt x="8027872" y="144023"/>
                  <a:pt x="8025546" y="150224"/>
                </a:cubicBezTo>
                <a:cubicBezTo>
                  <a:pt x="8023221" y="156425"/>
                  <a:pt x="8019888" y="161851"/>
                  <a:pt x="8015547" y="166502"/>
                </a:cubicBezTo>
                <a:cubicBezTo>
                  <a:pt x="8011206" y="171153"/>
                  <a:pt x="8005780" y="174796"/>
                  <a:pt x="7999269" y="177431"/>
                </a:cubicBezTo>
                <a:cubicBezTo>
                  <a:pt x="7992758" y="180067"/>
                  <a:pt x="7985161" y="181385"/>
                  <a:pt x="7976480" y="181385"/>
                </a:cubicBezTo>
                <a:cubicBezTo>
                  <a:pt x="7971520" y="181385"/>
                  <a:pt x="7966712" y="180765"/>
                  <a:pt x="7962062" y="179524"/>
                </a:cubicBezTo>
                <a:cubicBezTo>
                  <a:pt x="7957411" y="178284"/>
                  <a:pt x="7952914" y="176889"/>
                  <a:pt x="7948574" y="175339"/>
                </a:cubicBezTo>
                <a:cubicBezTo>
                  <a:pt x="7943303" y="173168"/>
                  <a:pt x="7936636" y="168285"/>
                  <a:pt x="7928576" y="160688"/>
                </a:cubicBezTo>
                <a:cubicBezTo>
                  <a:pt x="7920514" y="153092"/>
                  <a:pt x="7911522" y="143868"/>
                  <a:pt x="7901600" y="133016"/>
                </a:cubicBezTo>
                <a:cubicBezTo>
                  <a:pt x="7888578" y="117203"/>
                  <a:pt x="7881446" y="109296"/>
                  <a:pt x="7880206" y="109296"/>
                </a:cubicBezTo>
                <a:cubicBezTo>
                  <a:pt x="7878346" y="109296"/>
                  <a:pt x="7872920" y="115652"/>
                  <a:pt x="7863928" y="128365"/>
                </a:cubicBezTo>
                <a:cubicBezTo>
                  <a:pt x="7854626" y="140147"/>
                  <a:pt x="7846720" y="149681"/>
                  <a:pt x="7840209" y="156968"/>
                </a:cubicBezTo>
                <a:cubicBezTo>
                  <a:pt x="7833698" y="164254"/>
                  <a:pt x="7828271" y="169603"/>
                  <a:pt x="7823930" y="173013"/>
                </a:cubicBezTo>
                <a:cubicBezTo>
                  <a:pt x="7818350" y="176424"/>
                  <a:pt x="7812923" y="178827"/>
                  <a:pt x="7807652" y="180222"/>
                </a:cubicBezTo>
                <a:cubicBezTo>
                  <a:pt x="7802382" y="181617"/>
                  <a:pt x="7796800" y="182315"/>
                  <a:pt x="7790910" y="182315"/>
                </a:cubicBezTo>
                <a:cubicBezTo>
                  <a:pt x="7781918" y="182315"/>
                  <a:pt x="7773934" y="180610"/>
                  <a:pt x="7766958" y="177199"/>
                </a:cubicBezTo>
                <a:cubicBezTo>
                  <a:pt x="7759981" y="173788"/>
                  <a:pt x="7754168" y="169448"/>
                  <a:pt x="7749516" y="164176"/>
                </a:cubicBezTo>
                <a:cubicBezTo>
                  <a:pt x="7744866" y="158905"/>
                  <a:pt x="7741300" y="152782"/>
                  <a:pt x="7738820" y="145806"/>
                </a:cubicBezTo>
                <a:cubicBezTo>
                  <a:pt x="7736339" y="138829"/>
                  <a:pt x="7735099" y="131620"/>
                  <a:pt x="7735099" y="124179"/>
                </a:cubicBezTo>
                <a:cubicBezTo>
                  <a:pt x="7737269" y="114257"/>
                  <a:pt x="7743160" y="102552"/>
                  <a:pt x="7752772" y="89065"/>
                </a:cubicBezTo>
                <a:cubicBezTo>
                  <a:pt x="7762384" y="75577"/>
                  <a:pt x="7774786" y="61857"/>
                  <a:pt x="7789980" y="47904"/>
                </a:cubicBezTo>
                <a:cubicBezTo>
                  <a:pt x="7805792" y="33022"/>
                  <a:pt x="7821605" y="21395"/>
                  <a:pt x="7837418" y="13023"/>
                </a:cubicBezTo>
                <a:cubicBezTo>
                  <a:pt x="7853231" y="4651"/>
                  <a:pt x="7867804" y="310"/>
                  <a:pt x="7881136" y="0"/>
                </a:cubicBezTo>
                <a:close/>
                <a:moveTo>
                  <a:pt x="5899937" y="0"/>
                </a:moveTo>
                <a:cubicBezTo>
                  <a:pt x="5922261" y="621"/>
                  <a:pt x="5948616" y="13023"/>
                  <a:pt x="5979002" y="37207"/>
                </a:cubicBezTo>
                <a:cubicBezTo>
                  <a:pt x="6001946" y="54881"/>
                  <a:pt x="6019232" y="71547"/>
                  <a:pt x="6030859" y="87205"/>
                </a:cubicBezTo>
                <a:cubicBezTo>
                  <a:pt x="6042486" y="102862"/>
                  <a:pt x="6048145" y="117203"/>
                  <a:pt x="6047835" y="130225"/>
                </a:cubicBezTo>
                <a:cubicBezTo>
                  <a:pt x="6047835" y="137357"/>
                  <a:pt x="6046672" y="144023"/>
                  <a:pt x="6044347" y="150224"/>
                </a:cubicBezTo>
                <a:cubicBezTo>
                  <a:pt x="6042021" y="156425"/>
                  <a:pt x="6038688" y="161851"/>
                  <a:pt x="6034347" y="166502"/>
                </a:cubicBezTo>
                <a:cubicBezTo>
                  <a:pt x="6030006" y="171153"/>
                  <a:pt x="6024580" y="174796"/>
                  <a:pt x="6018069" y="177431"/>
                </a:cubicBezTo>
                <a:cubicBezTo>
                  <a:pt x="6011558" y="180067"/>
                  <a:pt x="6003961" y="181385"/>
                  <a:pt x="5995280" y="181385"/>
                </a:cubicBezTo>
                <a:cubicBezTo>
                  <a:pt x="5990319" y="181385"/>
                  <a:pt x="5985513" y="180765"/>
                  <a:pt x="5980862" y="179524"/>
                </a:cubicBezTo>
                <a:cubicBezTo>
                  <a:pt x="5976211" y="178284"/>
                  <a:pt x="5971716" y="176889"/>
                  <a:pt x="5967374" y="175339"/>
                </a:cubicBezTo>
                <a:cubicBezTo>
                  <a:pt x="5962103" y="173168"/>
                  <a:pt x="5955437" y="168285"/>
                  <a:pt x="5947376" y="160688"/>
                </a:cubicBezTo>
                <a:cubicBezTo>
                  <a:pt x="5939314" y="153092"/>
                  <a:pt x="5930323" y="143868"/>
                  <a:pt x="5920401" y="133016"/>
                </a:cubicBezTo>
                <a:cubicBezTo>
                  <a:pt x="5907378" y="117203"/>
                  <a:pt x="5900247" y="109296"/>
                  <a:pt x="5899007" y="109296"/>
                </a:cubicBezTo>
                <a:cubicBezTo>
                  <a:pt x="5897146" y="109296"/>
                  <a:pt x="5891720" y="115652"/>
                  <a:pt x="5882728" y="128365"/>
                </a:cubicBezTo>
                <a:cubicBezTo>
                  <a:pt x="5873427" y="140147"/>
                  <a:pt x="5865520" y="149681"/>
                  <a:pt x="5859009" y="156968"/>
                </a:cubicBezTo>
                <a:cubicBezTo>
                  <a:pt x="5852498" y="164254"/>
                  <a:pt x="5847072" y="169603"/>
                  <a:pt x="5842731" y="173013"/>
                </a:cubicBezTo>
                <a:cubicBezTo>
                  <a:pt x="5837150" y="176424"/>
                  <a:pt x="5831724" y="178827"/>
                  <a:pt x="5826453" y="180222"/>
                </a:cubicBezTo>
                <a:cubicBezTo>
                  <a:pt x="5821182" y="181617"/>
                  <a:pt x="5815601" y="182315"/>
                  <a:pt x="5809710" y="182315"/>
                </a:cubicBezTo>
                <a:cubicBezTo>
                  <a:pt x="5800718" y="182315"/>
                  <a:pt x="5792734" y="180610"/>
                  <a:pt x="5785758" y="177199"/>
                </a:cubicBezTo>
                <a:cubicBezTo>
                  <a:pt x="5778781" y="173788"/>
                  <a:pt x="5772968" y="169448"/>
                  <a:pt x="5768317" y="164176"/>
                </a:cubicBezTo>
                <a:cubicBezTo>
                  <a:pt x="5763666" y="158905"/>
                  <a:pt x="5760101" y="152782"/>
                  <a:pt x="5757620" y="145806"/>
                </a:cubicBezTo>
                <a:cubicBezTo>
                  <a:pt x="5755139" y="138829"/>
                  <a:pt x="5753899" y="131620"/>
                  <a:pt x="5753899" y="124179"/>
                </a:cubicBezTo>
                <a:cubicBezTo>
                  <a:pt x="5756069" y="114257"/>
                  <a:pt x="5761961" y="102552"/>
                  <a:pt x="5771572" y="89065"/>
                </a:cubicBezTo>
                <a:cubicBezTo>
                  <a:pt x="5781184" y="75577"/>
                  <a:pt x="5793587" y="61857"/>
                  <a:pt x="5808780" y="47904"/>
                </a:cubicBezTo>
                <a:cubicBezTo>
                  <a:pt x="5824593" y="33022"/>
                  <a:pt x="5840405" y="21395"/>
                  <a:pt x="5856218" y="13023"/>
                </a:cubicBezTo>
                <a:cubicBezTo>
                  <a:pt x="5872031" y="4651"/>
                  <a:pt x="5886604" y="310"/>
                  <a:pt x="5899937" y="0"/>
                </a:cubicBezTo>
                <a:close/>
              </a:path>
            </a:pathLst>
          </a:custGeom>
          <a:noFill/>
          <a:ln w="28575">
            <a:solidFill>
              <a:srgbClr val="FF0066"/>
            </a:solidFill>
          </a:ln>
          <a:scene3d>
            <a:camera prst="obliqueTopLeft"/>
            <a:lightRig rig="threePt" dir="t"/>
          </a:scene3d>
          <a:sp3d extrusionH="2540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hấn nút play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23900" y="907833"/>
            <a:ext cx="609600" cy="609600"/>
          </a:xfrm>
          <a:prstGeom prst="rect">
            <a:avLst/>
          </a:prstGeom>
        </p:spPr>
      </p:pic>
      <p:pic>
        <p:nvPicPr>
          <p:cNvPr id="8" name="Picture 7" descr="A close-up of some strawberries&#10;&#10;Description automatically generated with medium confidence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578" y="2778745"/>
            <a:ext cx="1891210" cy="1828800"/>
          </a:xfrm>
          <a:prstGeom prst="rect">
            <a:avLst/>
          </a:prstGeom>
        </p:spPr>
      </p:pic>
      <p:pic>
        <p:nvPicPr>
          <p:cNvPr id="9" name="Picture 8" descr="Diagram&#10;&#10;Description automatically generated with medium confidence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817" y="2370572"/>
            <a:ext cx="2779776" cy="2926080"/>
          </a:xfrm>
          <a:prstGeom prst="rect">
            <a:avLst/>
          </a:prstGeom>
        </p:spPr>
      </p:pic>
      <p:pic>
        <p:nvPicPr>
          <p:cNvPr id="10" name="Picture 9" descr="A close-up of some strawberries&#10;&#10;Description automatically generated with medium confidence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44" y="2553452"/>
            <a:ext cx="2647694" cy="2560320"/>
          </a:xfrm>
          <a:prstGeom prst="rect">
            <a:avLst/>
          </a:prstGeom>
        </p:spPr>
      </p:pic>
      <p:pic>
        <p:nvPicPr>
          <p:cNvPr id="11" name="Picture 10" descr="A close-up of some strawberries&#10;&#10;Description automatically generated with medium confidence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2778745"/>
            <a:ext cx="2080331" cy="2011680"/>
          </a:xfrm>
          <a:prstGeom prst="rect">
            <a:avLst/>
          </a:prstGeom>
        </p:spPr>
      </p:pic>
      <p:pic>
        <p:nvPicPr>
          <p:cNvPr id="12" name="Picture 11" descr="A close-up of some strawberries&#10;&#10;Description automatically generated with medium confidence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599" y="3007345"/>
            <a:ext cx="1607529" cy="1554480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8" y="954972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9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7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6" name="Picture 5" descr="A picture containing black, indoor, kitchenware, disk brake&#10;&#10;Description automatically generated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>
            <a:fillRect/>
          </a:stretch>
        </p:blipFill>
        <p:spPr>
          <a:xfrm>
            <a:off x="1152119" y="2035344"/>
            <a:ext cx="1734259" cy="2103120"/>
          </a:xfrm>
          <a:prstGeom prst="rect">
            <a:avLst/>
          </a:prstGeom>
        </p:spPr>
      </p:pic>
      <p:sp>
        <p:nvSpPr>
          <p:cNvPr id="7" name="TextBox 6">
            <a:hlinkClick r:id="rId8" action="ppaction://hlinksldjump"/>
          </p:cNvPr>
          <p:cNvSpPr txBox="1"/>
          <p:nvPr/>
        </p:nvSpPr>
        <p:spPr>
          <a:xfrm>
            <a:off x="1518782" y="2446288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8" name="Picture 7" descr="A picture containing black, indoor, kitchenware, disk brake&#10;&#10;Description automatically generated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>
            <a:fillRect/>
          </a:stretch>
        </p:blipFill>
        <p:spPr>
          <a:xfrm>
            <a:off x="5348791" y="1455688"/>
            <a:ext cx="1734259" cy="2103120"/>
          </a:xfrm>
          <a:prstGeom prst="rect">
            <a:avLst/>
          </a:prstGeom>
        </p:spPr>
      </p:pic>
      <p:sp>
        <p:nvSpPr>
          <p:cNvPr id="9" name="TextBox 8">
            <a:hlinkClick r:id="rId9" action="ppaction://hlinksldjump"/>
          </p:cNvPr>
          <p:cNvSpPr txBox="1"/>
          <p:nvPr/>
        </p:nvSpPr>
        <p:spPr>
          <a:xfrm>
            <a:off x="5715454" y="1745248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2</a:t>
            </a:r>
          </a:p>
        </p:txBody>
      </p:sp>
      <p:pic>
        <p:nvPicPr>
          <p:cNvPr id="10" name="Picture 9" descr="A picture containing black, indoor, kitchenware, disk brake&#10;&#10;Description automatically generated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>
            <a:fillRect/>
          </a:stretch>
        </p:blipFill>
        <p:spPr>
          <a:xfrm>
            <a:off x="8119855" y="3311781"/>
            <a:ext cx="1734259" cy="2103120"/>
          </a:xfrm>
          <a:prstGeom prst="rect">
            <a:avLst/>
          </a:prstGeom>
        </p:spPr>
      </p:pic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8486519" y="3684893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3</a:t>
            </a:r>
          </a:p>
        </p:txBody>
      </p:sp>
      <p:pic>
        <p:nvPicPr>
          <p:cNvPr id="12" name="Picture 11" descr="A picture containing black, indoor, kitchenware, disk brake&#10;&#10;Description automatically generated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>
            <a:fillRect/>
          </a:stretch>
        </p:blipFill>
        <p:spPr>
          <a:xfrm>
            <a:off x="3494612" y="4138464"/>
            <a:ext cx="1734259" cy="2103120"/>
          </a:xfrm>
          <a:prstGeom prst="rect">
            <a:avLst/>
          </a:prstGeom>
        </p:spPr>
      </p:pic>
      <p:sp>
        <p:nvSpPr>
          <p:cNvPr id="13" name="TextBox 12">
            <a:hlinkClick r:id="rId11" action="ppaction://hlinksldjump"/>
          </p:cNvPr>
          <p:cNvSpPr txBox="1"/>
          <p:nvPr/>
        </p:nvSpPr>
        <p:spPr>
          <a:xfrm>
            <a:off x="3861275" y="4541252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2" name="Rounded Rectangle 1">
            <a:hlinkClick r:id="rId12" action="ppaction://hlinksldjump"/>
          </p:cNvPr>
          <p:cNvSpPr/>
          <p:nvPr/>
        </p:nvSpPr>
        <p:spPr>
          <a:xfrm>
            <a:off x="9487451" y="236631"/>
            <a:ext cx="2378560" cy="831273"/>
          </a:xfrm>
          <a:prstGeom prst="roundRect">
            <a:avLst/>
          </a:prstGeom>
          <a:ln>
            <a:solidFill>
              <a:srgbClr val="FF66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tục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học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741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1" grpId="0"/>
      <p:bldP spid="11" grpId="1"/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5" name="Picture 4" descr="Shape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05" y="-131445"/>
            <a:ext cx="10478770" cy="69894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60735" y="2854426"/>
                <a:ext cx="625017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 xmlns:m="http://schemas.openxmlformats.org/officeDocument/2006/math">
                    <m:r>
                      <a:rPr lang="en-US" sz="5400" b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5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5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735" y="2854426"/>
                <a:ext cx="6250172" cy="1292662"/>
              </a:xfrm>
              <a:prstGeom prst="rect">
                <a:avLst/>
              </a:prstGeom>
              <a:blipFill>
                <a:blip r:embed="rId8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accessory, umbrella, dark&#10;&#10;Description automatically generated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40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16842" y="3031490"/>
                <a:ext cx="6989368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842" y="3031490"/>
                <a:ext cx="6989368" cy="102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10062" y="885215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5123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 descr="Shape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90" y="270510"/>
            <a:ext cx="10416540" cy="65874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03955" y="2968282"/>
                <a:ext cx="5620616" cy="1361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4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4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55" y="2968282"/>
                <a:ext cx="5620616" cy="13619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35045" y="3358807"/>
                <a:ext cx="632968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045" y="3358807"/>
                <a:ext cx="6329680" cy="113306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8296" y="463389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accessory, umbrella, dark&#10;&#10;Description automatically generated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175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 descr="Shape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65" y="0"/>
            <a:ext cx="9556115" cy="70084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94720" y="3013710"/>
                <a:ext cx="4048775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36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720" y="3013710"/>
                <a:ext cx="4048775" cy="11294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5713" y="3279919"/>
                <a:ext cx="5933292" cy="1024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713" y="3279919"/>
                <a:ext cx="5933292" cy="10243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4698" y="444137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accessory, umbrella, dark&#10;&#10;Description automatically generated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7858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 descr="Shape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58115"/>
            <a:ext cx="10097135" cy="6852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5347" y="3169328"/>
                <a:ext cx="5791250" cy="1080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𝟐𝟓</m:t>
                        </m:r>
                      </m:num>
                      <m:den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US" sz="4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400" b="1" i="1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US" sz="4400" b="1" dirty="0"/>
                  <a:t> = 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347" y="3169328"/>
                <a:ext cx="5791250" cy="1080424"/>
              </a:xfrm>
              <a:prstGeom prst="rect">
                <a:avLst/>
              </a:prstGeom>
              <a:blipFill>
                <a:blip r:embed="rId8"/>
                <a:stretch>
                  <a:fillRect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97532" y="3171878"/>
                <a:ext cx="6205519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532" y="3171878"/>
                <a:ext cx="6205519" cy="11443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8442" y="550067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accessory, umbrella, dark&#10;&#10;Description automatically generated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046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60" y="1835315"/>
            <a:ext cx="3842697" cy="5120640"/>
          </a:xfrm>
          <a:prstGeom prst="rect">
            <a:avLst/>
          </a:prstGeom>
        </p:spPr>
      </p:pic>
      <p:pic>
        <p:nvPicPr>
          <p:cNvPr id="31" name="Picture 30" descr="A picture containing text, toy, doll&#10;&#10;Description automatically generated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548" y="1745248"/>
            <a:ext cx="6142523" cy="5120640"/>
          </a:xfrm>
          <a:prstGeom prst="rect">
            <a:avLst/>
          </a:prstGeom>
        </p:spPr>
      </p:pic>
      <p:sp>
        <p:nvSpPr>
          <p:cNvPr id="13" name="TextBox 12">
            <a:hlinkClick r:id="rId9" action="ppaction://hlinksldjump"/>
          </p:cNvPr>
          <p:cNvSpPr txBox="1"/>
          <p:nvPr/>
        </p:nvSpPr>
        <p:spPr>
          <a:xfrm>
            <a:off x="1213399" y="4541252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VN-Cookies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168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ến thắng trò chơ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6539 0.00764 " pathEditMode="relative" rAng="0" ptsTypes="AA">
                                      <p:cBhvr>
                                        <p:cTn id="2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5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9010862">
            <a:off x="9198203" y="2475923"/>
            <a:ext cx="1426854" cy="136045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1960862" y="2137896"/>
            <a:ext cx="1153682" cy="1099998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447676" y="365125"/>
            <a:ext cx="11296650" cy="6127750"/>
          </a:xfrm>
          <a:prstGeom prst="roundRect">
            <a:avLst/>
          </a:prstGeom>
          <a:solidFill>
            <a:schemeClr val="bg1">
              <a:alpha val="8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45347" y="5135031"/>
            <a:ext cx="1569440" cy="1496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556293" y="792324"/>
            <a:ext cx="1265382" cy="12065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9652609" y="4576607"/>
            <a:ext cx="1871758" cy="178466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0" r="76325" b="64815"/>
          <a:stretch>
            <a:fillRect/>
          </a:stretch>
        </p:blipFill>
        <p:spPr>
          <a:xfrm rot="14105895">
            <a:off x="1491504" y="5532133"/>
            <a:ext cx="1214482" cy="137127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3194721">
            <a:off x="9991720" y="336881"/>
            <a:ext cx="2320774" cy="18409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8426426">
            <a:off x="1019450" y="3382879"/>
            <a:ext cx="1082926" cy="131225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52" t="31562" r="2306" b="26586"/>
          <a:stretch>
            <a:fillRect/>
          </a:stretch>
        </p:blipFill>
        <p:spPr>
          <a:xfrm rot="1427759">
            <a:off x="8412297" y="1345545"/>
            <a:ext cx="788026" cy="974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703673" y="583183"/>
            <a:ext cx="678423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năm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000B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3522" y="1416412"/>
            <a:ext cx="4644956" cy="19876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6C1ECE-0133-8CA3-D50B-3D38B13B69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5962" y="2858102"/>
            <a:ext cx="10315326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9010862">
            <a:off x="9198203" y="2475923"/>
            <a:ext cx="1426854" cy="136045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1960862" y="2137896"/>
            <a:ext cx="1153682" cy="1099998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447676" y="365125"/>
            <a:ext cx="11296650" cy="6127750"/>
          </a:xfrm>
          <a:prstGeom prst="roundRect">
            <a:avLst/>
          </a:prstGeom>
          <a:solidFill>
            <a:schemeClr val="bg1">
              <a:alpha val="8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45347" y="5135031"/>
            <a:ext cx="1569440" cy="1496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556293" y="792324"/>
            <a:ext cx="1265382" cy="12065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0" r="76325" b="64815"/>
          <a:stretch>
            <a:fillRect/>
          </a:stretch>
        </p:blipFill>
        <p:spPr>
          <a:xfrm rot="14105895">
            <a:off x="1491504" y="5532133"/>
            <a:ext cx="1214482" cy="137127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3194721">
            <a:off x="9991720" y="336881"/>
            <a:ext cx="2320774" cy="18409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6C9544-16E2-72EF-B16F-8A3CD8A12A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3043" y="499816"/>
            <a:ext cx="5840474" cy="12863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4E0C20-76FE-FD2C-CE23-A86A39DF6397}"/>
              </a:ext>
            </a:extLst>
          </p:cNvPr>
          <p:cNvSpPr txBox="1"/>
          <p:nvPr/>
        </p:nvSpPr>
        <p:spPr>
          <a:xfrm>
            <a:off x="873760" y="2021840"/>
            <a:ext cx="103225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Thực hiện được phép nhân phân số bao gồm: nhân phân số với phân số, nhân phân số với số tự nhiên và nhân số tự nhiên với phân số.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Nhận biết được tính chất giao hoán, tính chất kết hợp của phép nhân phân số, nhân tổng hai phân số với một phân số.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 được một số bài toán thực tế liên quan đến phép nhân phân số.</a:t>
            </a:r>
          </a:p>
        </p:txBody>
      </p:sp>
    </p:spTree>
    <p:extLst>
      <p:ext uri="{BB962C8B-B14F-4D97-AF65-F5344CB8AC3E}">
        <p14:creationId xmlns:p14="http://schemas.microsoft.com/office/powerpoint/2010/main" val="302735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818969" y="2306445"/>
            <a:ext cx="9497959" cy="224511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" t="27037" r="45308" b="40425"/>
          <a:stretch>
            <a:fillRect/>
          </a:stretch>
        </p:blipFill>
        <p:spPr>
          <a:xfrm rot="1554160">
            <a:off x="9731201" y="1170292"/>
            <a:ext cx="1967848" cy="1623044"/>
          </a:xfrm>
          <a:prstGeom prst="flowChartManualInpu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80" t="-3260" r="-3023" b="68947"/>
          <a:stretch>
            <a:fillRect/>
          </a:stretch>
        </p:blipFill>
        <p:spPr>
          <a:xfrm rot="21253489">
            <a:off x="525918" y="1729240"/>
            <a:ext cx="3700940" cy="2992022"/>
          </a:xfrm>
          <a:prstGeom prst="flowChartManualInpu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 rot="807329">
            <a:off x="486758" y="4980579"/>
            <a:ext cx="1569440" cy="14964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1423507" y="907694"/>
            <a:ext cx="1265382" cy="1206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8958064" y="5136346"/>
            <a:ext cx="1871758" cy="17846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392959">
            <a:off x="5418296" y="403547"/>
            <a:ext cx="1082926" cy="13122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19995136">
            <a:off x="5213126" y="4702308"/>
            <a:ext cx="2320774" cy="18409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460140-68DD-B42B-7382-9AB4852178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1892" y="2215404"/>
            <a:ext cx="6559865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31115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7B1D26-C12E-8D5C-FD3C-157DDD953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1030" cy="1150515"/>
          </a:xfrm>
          <a:prstGeom prst="rect">
            <a:avLst/>
          </a:prstGeom>
        </p:spPr>
      </p:pic>
      <p:pic>
        <p:nvPicPr>
          <p:cNvPr id="10" name="Picture 9" descr="A cartoon of a child standing next to a crane&#10;&#10;Description automatically generated">
            <a:extLst>
              <a:ext uri="{FF2B5EF4-FFF2-40B4-BE49-F238E27FC236}">
                <a16:creationId xmlns:a16="http://schemas.microsoft.com/office/drawing/2014/main" id="{6BC3D8CA-5C13-23CD-9FE7-FD50D91DC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498" y="1857375"/>
            <a:ext cx="8640902" cy="3081337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EA97905A-68B6-D17A-D55A-E50FE2B8F0F8}"/>
              </a:ext>
            </a:extLst>
          </p:cNvPr>
          <p:cNvSpPr/>
          <p:nvPr/>
        </p:nvSpPr>
        <p:spPr>
          <a:xfrm>
            <a:off x="2552700" y="1095376"/>
            <a:ext cx="2838450" cy="1200150"/>
          </a:xfrm>
          <a:prstGeom prst="wedgeRoundRectCallout">
            <a:avLst>
              <a:gd name="adj1" fmla="val 43361"/>
              <a:gd name="adj2" fmla="val 69338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tính</a:t>
            </a:r>
            <a:r>
              <a:rPr lang="en-US" sz="2000" dirty="0"/>
              <a:t> </a:t>
            </a:r>
            <a:r>
              <a:rPr lang="en-US" sz="2000" dirty="0" err="1"/>
              <a:t>diện</a:t>
            </a:r>
            <a:r>
              <a:rPr lang="en-US" sz="2000" dirty="0"/>
              <a:t> </a:t>
            </a:r>
            <a:r>
              <a:rPr lang="en-US" sz="2000" dirty="0" err="1"/>
              <a:t>tích</a:t>
            </a:r>
            <a:r>
              <a:rPr lang="en-US" sz="2000" dirty="0"/>
              <a:t> </a:t>
            </a:r>
            <a:r>
              <a:rPr lang="en-US" sz="2000" dirty="0" err="1"/>
              <a:t>tấm</a:t>
            </a:r>
            <a:r>
              <a:rPr lang="en-US" sz="2000" dirty="0"/>
              <a:t> </a:t>
            </a:r>
            <a:r>
              <a:rPr lang="en-US" sz="2000" dirty="0" err="1"/>
              <a:t>kính</a:t>
            </a:r>
            <a:r>
              <a:rPr lang="en-US" sz="2000" dirty="0"/>
              <a:t> </a:t>
            </a:r>
            <a:r>
              <a:rPr lang="en-US" sz="2000" dirty="0" err="1"/>
              <a:t>hình</a:t>
            </a:r>
            <a:r>
              <a:rPr lang="en-US" sz="2000" dirty="0"/>
              <a:t> </a:t>
            </a:r>
            <a:r>
              <a:rPr lang="en-US" sz="2000" dirty="0" err="1"/>
              <a:t>chữ</a:t>
            </a:r>
            <a:r>
              <a:rPr lang="en-US" sz="2000" dirty="0"/>
              <a:t> </a:t>
            </a:r>
            <a:r>
              <a:rPr lang="en-US" sz="2000" dirty="0" err="1"/>
              <a:t>nhật</a:t>
            </a:r>
            <a:r>
              <a:rPr lang="en-US" sz="2000" dirty="0"/>
              <a:t> kia </a:t>
            </a:r>
            <a:r>
              <a:rPr lang="en-US" sz="2000" dirty="0" err="1"/>
              <a:t>thì</a:t>
            </a:r>
            <a:r>
              <a:rPr lang="en-US" sz="2000" dirty="0"/>
              <a:t>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thế</a:t>
            </a:r>
            <a:r>
              <a:rPr lang="en-US" sz="2000" dirty="0"/>
              <a:t> </a:t>
            </a:r>
            <a:r>
              <a:rPr lang="en-US" sz="2000" dirty="0" err="1"/>
              <a:t>nào</a:t>
            </a:r>
            <a:r>
              <a:rPr lang="en-US" sz="2000" dirty="0"/>
              <a:t> </a:t>
            </a:r>
            <a:r>
              <a:rPr lang="en-US" sz="2000" dirty="0" err="1"/>
              <a:t>nhỉ</a:t>
            </a:r>
            <a:r>
              <a:rPr lang="en-US" sz="2000" dirty="0"/>
              <a:t>?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E9E652F-B292-AAA6-DCF0-AD02944025ED}"/>
              </a:ext>
            </a:extLst>
          </p:cNvPr>
          <p:cNvSpPr/>
          <p:nvPr/>
        </p:nvSpPr>
        <p:spPr>
          <a:xfrm>
            <a:off x="8096250" y="1600199"/>
            <a:ext cx="2428875" cy="933451"/>
          </a:xfrm>
          <a:prstGeom prst="wedgeRoundRectCallout">
            <a:avLst>
              <a:gd name="adj1" fmla="val -7646"/>
              <a:gd name="adj2" fmla="val 96322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Ta </a:t>
            </a:r>
            <a:r>
              <a:rPr lang="en-US" sz="2000" dirty="0" err="1"/>
              <a:t>lấy</a:t>
            </a:r>
            <a:r>
              <a:rPr lang="en-US" sz="2000" dirty="0"/>
              <a:t> </a:t>
            </a:r>
            <a:r>
              <a:rPr lang="en-US" sz="2000" dirty="0" err="1"/>
              <a:t>chiều</a:t>
            </a:r>
            <a:r>
              <a:rPr lang="en-US" sz="2000" dirty="0"/>
              <a:t> </a:t>
            </a:r>
            <a:r>
              <a:rPr lang="en-US" sz="2000" dirty="0" err="1"/>
              <a:t>dài</a:t>
            </a:r>
            <a:r>
              <a:rPr lang="en-US" sz="2000" dirty="0"/>
              <a:t> </a:t>
            </a:r>
            <a:r>
              <a:rPr lang="en-US" sz="2000" dirty="0" err="1"/>
              <a:t>nhân</a:t>
            </a:r>
            <a:r>
              <a:rPr lang="en-US" sz="2000" dirty="0"/>
              <a:t> </a:t>
            </a:r>
            <a:r>
              <a:rPr lang="en-US" sz="2000" dirty="0" err="1"/>
              <a:t>với</a:t>
            </a:r>
            <a:r>
              <a:rPr lang="en-US" sz="2000" dirty="0"/>
              <a:t> </a:t>
            </a:r>
            <a:r>
              <a:rPr lang="en-US" sz="2000" dirty="0" err="1"/>
              <a:t>chiều</a:t>
            </a:r>
            <a:r>
              <a:rPr lang="en-US" sz="2000" dirty="0"/>
              <a:t> </a:t>
            </a:r>
            <a:r>
              <a:rPr lang="en-US" sz="2000" dirty="0" err="1"/>
              <a:t>rộng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C41D01E-23A7-F4D8-2E9C-5513F5C8F82A}"/>
                  </a:ext>
                </a:extLst>
              </p:cNvPr>
              <p:cNvSpPr/>
              <p:nvPr/>
            </p:nvSpPr>
            <p:spPr>
              <a:xfrm>
                <a:off x="2209800" y="5200649"/>
                <a:ext cx="8582025" cy="126682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Để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tính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ta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phải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thực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hiện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phép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nhân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C41D01E-23A7-F4D8-2E9C-5513F5C8F8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200649"/>
                <a:ext cx="8582025" cy="1266826"/>
              </a:xfrm>
              <a:prstGeom prst="rect">
                <a:avLst/>
              </a:prstGeom>
              <a:blipFill>
                <a:blip r:embed="rId5"/>
                <a:stretch>
                  <a:fillRect t="-6731"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74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289560" y="156491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41C0C2-9FE2-AAC0-4695-19DF03C4ECFF}"/>
              </a:ext>
            </a:extLst>
          </p:cNvPr>
          <p:cNvSpPr txBox="1"/>
          <p:nvPr/>
        </p:nvSpPr>
        <p:spPr>
          <a:xfrm>
            <a:off x="783800" y="902238"/>
            <a:ext cx="513521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3" name="Table 17">
            <a:extLst>
              <a:ext uri="{FF2B5EF4-FFF2-40B4-BE49-F238E27FC236}">
                <a16:creationId xmlns:a16="http://schemas.microsoft.com/office/drawing/2014/main" id="{6D723B91-67BB-FB46-DB2A-496AB27507A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09649" y="1414401"/>
          <a:ext cx="3983049" cy="314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683">
                  <a:extLst>
                    <a:ext uri="{9D8B030D-6E8A-4147-A177-3AD203B41FA5}">
                      <a16:colId xmlns:a16="http://schemas.microsoft.com/office/drawing/2014/main" val="1870339585"/>
                    </a:ext>
                  </a:extLst>
                </a:gridCol>
                <a:gridCol w="1327683">
                  <a:extLst>
                    <a:ext uri="{9D8B030D-6E8A-4147-A177-3AD203B41FA5}">
                      <a16:colId xmlns:a16="http://schemas.microsoft.com/office/drawing/2014/main" val="17031474"/>
                    </a:ext>
                  </a:extLst>
                </a:gridCol>
                <a:gridCol w="1327683">
                  <a:extLst>
                    <a:ext uri="{9D8B030D-6E8A-4147-A177-3AD203B41FA5}">
                      <a16:colId xmlns:a16="http://schemas.microsoft.com/office/drawing/2014/main" val="2335381791"/>
                    </a:ext>
                  </a:extLst>
                </a:gridCol>
              </a:tblGrid>
              <a:tr h="62974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64277"/>
                  </a:ext>
                </a:extLst>
              </a:tr>
              <a:tr h="62974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33919"/>
                  </a:ext>
                </a:extLst>
              </a:tr>
              <a:tr h="62974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944920"/>
                  </a:ext>
                </a:extLst>
              </a:tr>
              <a:tr h="62974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866499"/>
                  </a:ext>
                </a:extLst>
              </a:tr>
              <a:tr h="62974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973024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12B66281-0A85-50C3-9FD8-B70636AF27F7}"/>
              </a:ext>
            </a:extLst>
          </p:cNvPr>
          <p:cNvGrpSpPr/>
          <p:nvPr/>
        </p:nvGrpSpPr>
        <p:grpSpPr>
          <a:xfrm>
            <a:off x="6488308" y="4379603"/>
            <a:ext cx="4064000" cy="658835"/>
            <a:chOff x="6409649" y="594184"/>
            <a:chExt cx="4064000" cy="658835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63AFE47-161F-37B3-824E-913E70D9B54E}"/>
                </a:ext>
              </a:extLst>
            </p:cNvPr>
            <p:cNvCxnSpPr/>
            <p:nvPr/>
          </p:nvCxnSpPr>
          <p:spPr>
            <a:xfrm>
              <a:off x="6409649" y="1193270"/>
              <a:ext cx="4064000" cy="0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1C6B2A-AFB5-727A-D38F-8EC5DA7D0D71}"/>
                </a:ext>
              </a:extLst>
            </p:cNvPr>
            <p:cNvSpPr txBox="1"/>
            <p:nvPr/>
          </p:nvSpPr>
          <p:spPr>
            <a:xfrm>
              <a:off x="7856667" y="594184"/>
              <a:ext cx="1169964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m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B8C6C7-27F3-DC75-E70F-C0D62E50FF73}"/>
              </a:ext>
            </a:extLst>
          </p:cNvPr>
          <p:cNvGrpSpPr/>
          <p:nvPr/>
        </p:nvGrpSpPr>
        <p:grpSpPr>
          <a:xfrm>
            <a:off x="10726085" y="1387806"/>
            <a:ext cx="1169964" cy="3556846"/>
            <a:chOff x="10726085" y="1387806"/>
            <a:chExt cx="1169964" cy="3556846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E1FFACD-8909-6866-5EFB-C0350B8866A6}"/>
                </a:ext>
              </a:extLst>
            </p:cNvPr>
            <p:cNvCxnSpPr>
              <a:cxnSpLocks/>
            </p:cNvCxnSpPr>
            <p:nvPr/>
          </p:nvCxnSpPr>
          <p:spPr>
            <a:xfrm>
              <a:off x="10726085" y="1387806"/>
              <a:ext cx="0" cy="3556846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C7BB4F-4C3D-A84D-70E3-0700D1CA047C}"/>
                </a:ext>
              </a:extLst>
            </p:cNvPr>
            <p:cNvSpPr txBox="1"/>
            <p:nvPr/>
          </p:nvSpPr>
          <p:spPr>
            <a:xfrm>
              <a:off x="10726085" y="2737199"/>
              <a:ext cx="1169964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m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B6A0E4B-8F1D-3BFA-F637-1134C579F6E3}"/>
                  </a:ext>
                </a:extLst>
              </p:cNvPr>
              <p:cNvSpPr txBox="1"/>
              <p:nvPr/>
            </p:nvSpPr>
            <p:spPr>
              <a:xfrm>
                <a:off x="802249" y="1555653"/>
                <a:ext cx="4487505" cy="3060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Hình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ABCD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1 m²,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gồm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15 ô,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mỗi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m². Hình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AMNP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gồm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8 ô,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m².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B6A0E4B-8F1D-3BFA-F637-1134C579F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9" y="1555653"/>
                <a:ext cx="4487505" cy="3060581"/>
              </a:xfrm>
              <a:prstGeom prst="rect">
                <a:avLst/>
              </a:prstGeom>
              <a:blipFill>
                <a:blip r:embed="rId3"/>
                <a:stretch>
                  <a:fillRect l="-2446" t="-1992" r="-2717" b="-1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028AAD7B-6282-522C-C629-31C5D6C350E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00800" y="1415845"/>
          <a:ext cx="2664542" cy="187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271">
                  <a:extLst>
                    <a:ext uri="{9D8B030D-6E8A-4147-A177-3AD203B41FA5}">
                      <a16:colId xmlns:a16="http://schemas.microsoft.com/office/drawing/2014/main" val="1870339585"/>
                    </a:ext>
                  </a:extLst>
                </a:gridCol>
                <a:gridCol w="1332271">
                  <a:extLst>
                    <a:ext uri="{9D8B030D-6E8A-4147-A177-3AD203B41FA5}">
                      <a16:colId xmlns:a16="http://schemas.microsoft.com/office/drawing/2014/main" val="17031474"/>
                    </a:ext>
                  </a:extLst>
                </a:gridCol>
              </a:tblGrid>
              <a:tr h="46949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33919"/>
                  </a:ext>
                </a:extLst>
              </a:tr>
              <a:tr h="46949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944920"/>
                  </a:ext>
                </a:extLst>
              </a:tr>
              <a:tr h="46949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044315"/>
                  </a:ext>
                </a:extLst>
              </a:tr>
              <a:tr h="46949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519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601588"/>
                  </a:ext>
                </a:extLst>
              </a:tr>
            </a:tbl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F3020A25-B984-3DA4-589B-C10857DC96DF}"/>
              </a:ext>
            </a:extLst>
          </p:cNvPr>
          <p:cNvGrpSpPr/>
          <p:nvPr/>
        </p:nvGrpSpPr>
        <p:grpSpPr>
          <a:xfrm rot="5400000">
            <a:off x="5074437" y="1816915"/>
            <a:ext cx="1850912" cy="1083211"/>
            <a:chOff x="6437128" y="4787080"/>
            <a:chExt cx="3232246" cy="1083211"/>
          </a:xfrm>
        </p:grpSpPr>
        <p:sp>
          <p:nvSpPr>
            <p:cNvPr id="31" name="Left Brace 30">
              <a:extLst>
                <a:ext uri="{FF2B5EF4-FFF2-40B4-BE49-F238E27FC236}">
                  <a16:creationId xmlns:a16="http://schemas.microsoft.com/office/drawing/2014/main" id="{C7A70B53-AB36-785C-792B-FDB725C78310}"/>
                </a:ext>
              </a:extLst>
            </p:cNvPr>
            <p:cNvSpPr/>
            <p:nvPr/>
          </p:nvSpPr>
          <p:spPr>
            <a:xfrm rot="16200000">
              <a:off x="7858121" y="3539157"/>
              <a:ext cx="390259" cy="3232246"/>
            </a:xfrm>
            <a:prstGeom prst="leftBrace">
              <a:avLst>
                <a:gd name="adj1" fmla="val 63075"/>
                <a:gd name="adj2" fmla="val 50000"/>
              </a:avLst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09FE492-1061-014F-FE0B-0E1FD27D48AD}"/>
                    </a:ext>
                  </a:extLst>
                </p:cNvPr>
                <p:cNvSpPr txBox="1"/>
                <p:nvPr/>
              </p:nvSpPr>
              <p:spPr>
                <a:xfrm rot="16200000">
                  <a:off x="7551870" y="4927487"/>
                  <a:ext cx="1083211" cy="8023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m</a:t>
                  </a:r>
                  <a:endParaRPr kumimoji="0" lang="vi-V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09FE492-1061-014F-FE0B-0E1FD27D48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7551870" y="4927487"/>
                  <a:ext cx="1083211" cy="802398"/>
                </a:xfrm>
                <a:prstGeom prst="rect">
                  <a:avLst/>
                </a:prstGeom>
                <a:blipFill>
                  <a:blip r:embed="rId4"/>
                  <a:stretch>
                    <a:fillRect b="-65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8640127-DDCB-1194-0D85-20C57BEF760B}"/>
              </a:ext>
            </a:extLst>
          </p:cNvPr>
          <p:cNvGrpSpPr/>
          <p:nvPr/>
        </p:nvGrpSpPr>
        <p:grpSpPr>
          <a:xfrm rot="5400000">
            <a:off x="7169926" y="-484387"/>
            <a:ext cx="1122615" cy="2662978"/>
            <a:chOff x="5106578" y="2601512"/>
            <a:chExt cx="1122615" cy="2343140"/>
          </a:xfrm>
        </p:grpSpPr>
        <p:sp>
          <p:nvSpPr>
            <p:cNvPr id="34" name="Left Brace 33">
              <a:extLst>
                <a:ext uri="{FF2B5EF4-FFF2-40B4-BE49-F238E27FC236}">
                  <a16:creationId xmlns:a16="http://schemas.microsoft.com/office/drawing/2014/main" id="{20501CFB-29DA-6CA4-BA40-8C119A8EE356}"/>
                </a:ext>
              </a:extLst>
            </p:cNvPr>
            <p:cNvSpPr/>
            <p:nvPr/>
          </p:nvSpPr>
          <p:spPr>
            <a:xfrm>
              <a:off x="5906336" y="2601512"/>
              <a:ext cx="322857" cy="2343140"/>
            </a:xfrm>
            <a:prstGeom prst="leftBrace">
              <a:avLst>
                <a:gd name="adj1" fmla="val 63075"/>
                <a:gd name="adj2" fmla="val 50000"/>
              </a:avLst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636D6800-04A5-6F6F-786A-3780692AC504}"/>
                    </a:ext>
                  </a:extLst>
                </p:cNvPr>
                <p:cNvSpPr txBox="1"/>
                <p:nvPr/>
              </p:nvSpPr>
              <p:spPr>
                <a:xfrm rot="16200000">
                  <a:off x="5087376" y="3162552"/>
                  <a:ext cx="840804" cy="8023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m</a:t>
                  </a:r>
                  <a:endParaRPr kumimoji="0" lang="vi-V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636D6800-04A5-6F6F-786A-3780692AC5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087376" y="3162552"/>
                  <a:ext cx="840804" cy="8023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FF93E3-23D9-5DF4-CADE-36A4A60C48B5}"/>
                  </a:ext>
                </a:extLst>
              </p:cNvPr>
              <p:cNvSpPr txBox="1"/>
              <p:nvPr/>
            </p:nvSpPr>
            <p:spPr>
              <a:xfrm>
                <a:off x="7120221" y="1804235"/>
                <a:ext cx="1539394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𝟖</m:t>
                          </m:r>
                        </m:num>
                        <m:den>
                          <m: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𝟏𝟓</m:t>
                          </m:r>
                        </m:den>
                      </m:f>
                      <m:sSup>
                        <m:sSupPr>
                          <m:ctrlP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p>
                          <m:r>
                            <a:rPr kumimoji="0" lang="en-US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FF93E3-23D9-5DF4-CADE-36A4A60C4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221" y="1804235"/>
                <a:ext cx="1539394" cy="12488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2D330531-231E-C8EC-B690-5395F1FBC947}"/>
              </a:ext>
            </a:extLst>
          </p:cNvPr>
          <p:cNvSpPr txBox="1"/>
          <p:nvPr/>
        </p:nvSpPr>
        <p:spPr>
          <a:xfrm>
            <a:off x="6105832" y="855406"/>
            <a:ext cx="83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6B52E6-A9A1-5E66-FDFA-310C5CF7A78E}"/>
              </a:ext>
            </a:extLst>
          </p:cNvPr>
          <p:cNvSpPr txBox="1"/>
          <p:nvPr/>
        </p:nvSpPr>
        <p:spPr>
          <a:xfrm>
            <a:off x="10087896" y="796412"/>
            <a:ext cx="83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7B8B18-D423-FBCD-029E-1E7CB5A7FD71}"/>
              </a:ext>
            </a:extLst>
          </p:cNvPr>
          <p:cNvSpPr txBox="1"/>
          <p:nvPr/>
        </p:nvSpPr>
        <p:spPr>
          <a:xfrm>
            <a:off x="10373032" y="4748980"/>
            <a:ext cx="83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D7E9B0-509D-9F64-C4D5-A7580DEFCEB8}"/>
              </a:ext>
            </a:extLst>
          </p:cNvPr>
          <p:cNvSpPr txBox="1"/>
          <p:nvPr/>
        </p:nvSpPr>
        <p:spPr>
          <a:xfrm>
            <a:off x="5978012" y="4739148"/>
            <a:ext cx="83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111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289560" y="156491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ABED8A-A9EF-A412-971C-95596CC26853}"/>
                  </a:ext>
                </a:extLst>
              </p:cNvPr>
              <p:cNvSpPr txBox="1"/>
              <p:nvPr/>
            </p:nvSpPr>
            <p:spPr>
              <a:xfrm>
                <a:off x="542924" y="361950"/>
                <a:ext cx="11430001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AMNP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(m²).</a:t>
                </a:r>
              </a:p>
              <a:p>
                <a:pPr algn="just"/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thể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ctr"/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ABED8A-A9EF-A412-971C-95596CC26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4" y="361950"/>
                <a:ext cx="11430001" cy="2000548"/>
              </a:xfrm>
              <a:prstGeom prst="rect">
                <a:avLst/>
              </a:prstGeom>
              <a:blipFill>
                <a:blip r:embed="rId3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6871F5D-EC9F-3977-8365-608D011BBC4B}"/>
              </a:ext>
            </a:extLst>
          </p:cNvPr>
          <p:cNvGrpSpPr/>
          <p:nvPr/>
        </p:nvGrpSpPr>
        <p:grpSpPr>
          <a:xfrm>
            <a:off x="895350" y="3478530"/>
            <a:ext cx="10058399" cy="1150620"/>
            <a:chOff x="376819" y="2024380"/>
            <a:chExt cx="2556873" cy="96266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66E2B0A-14DC-CD06-B77B-0C889087A307}"/>
                </a:ext>
              </a:extLst>
            </p:cNvPr>
            <p:cNvSpPr/>
            <p:nvPr/>
          </p:nvSpPr>
          <p:spPr>
            <a:xfrm>
              <a:off x="389819" y="2057400"/>
              <a:ext cx="2543873" cy="929640"/>
            </a:xfrm>
            <a:prstGeom prst="roundRect">
              <a:avLst>
                <a:gd name="adj" fmla="val 30328"/>
              </a:avLst>
            </a:prstGeom>
            <a:solidFill>
              <a:srgbClr val="FEDE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109C906-070F-E343-4B02-82C143F126A3}"/>
                </a:ext>
              </a:extLst>
            </p:cNvPr>
            <p:cNvSpPr/>
            <p:nvPr/>
          </p:nvSpPr>
          <p:spPr>
            <a:xfrm>
              <a:off x="376819" y="2024380"/>
              <a:ext cx="2556873" cy="929640"/>
            </a:xfrm>
            <a:prstGeom prst="roundRect">
              <a:avLst>
                <a:gd name="adj" fmla="val 30328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41AAC2-5F44-5404-B42F-B9377C15ACDF}"/>
                </a:ext>
              </a:extLst>
            </p:cNvPr>
            <p:cNvSpPr txBox="1"/>
            <p:nvPr/>
          </p:nvSpPr>
          <p:spPr>
            <a:xfrm>
              <a:off x="398024" y="2106295"/>
              <a:ext cx="2497023" cy="823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Muốn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nhân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ta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lấy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tử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nhân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tử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nhân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C815BF-7E1D-7C61-6727-1052E1E75072}"/>
                  </a:ext>
                </a:extLst>
              </p:cNvPr>
              <p:cNvSpPr txBox="1"/>
              <p:nvPr/>
            </p:nvSpPr>
            <p:spPr>
              <a:xfrm>
                <a:off x="1848046" y="1793236"/>
                <a:ext cx="1970382" cy="1423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vi-VN" sz="6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en-US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kumimoji="0" lang="en-US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endParaRPr lang="vi-VN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C815BF-7E1D-7C61-6727-1052E1E75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046" y="1793236"/>
                <a:ext cx="1970382" cy="1423531"/>
              </a:xfrm>
              <a:prstGeom prst="rect">
                <a:avLst/>
              </a:prstGeom>
              <a:blipFill>
                <a:blip r:embed="rId4"/>
                <a:stretch>
                  <a:fillRect t="-6838" b="-17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C077E4-147D-6E8B-6263-48E65202D25C}"/>
                  </a:ext>
                </a:extLst>
              </p:cNvPr>
              <p:cNvSpPr txBox="1"/>
              <p:nvPr/>
            </p:nvSpPr>
            <p:spPr>
              <a:xfrm>
                <a:off x="3429032" y="2081877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C077E4-147D-6E8B-6263-48E65202D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32" y="2081877"/>
                <a:ext cx="871779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C909B9-D557-2B96-0D51-33680FA5CCB1}"/>
                  </a:ext>
                </a:extLst>
              </p:cNvPr>
              <p:cNvSpPr txBox="1"/>
              <p:nvPr/>
            </p:nvSpPr>
            <p:spPr>
              <a:xfrm>
                <a:off x="4100214" y="1794219"/>
                <a:ext cx="871779" cy="13644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𝟖</m:t>
                          </m:r>
                        </m:num>
                        <m:den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vi-VN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C909B9-D557-2B96-0D51-33680FA5C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214" y="1794219"/>
                <a:ext cx="871779" cy="13644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D3987B8-3743-B656-FED4-35249E2AFCBB}"/>
              </a:ext>
            </a:extLst>
          </p:cNvPr>
          <p:cNvSpPr txBox="1"/>
          <p:nvPr/>
        </p:nvSpPr>
        <p:spPr>
          <a:xfrm>
            <a:off x="4991100" y="2247900"/>
            <a:ext cx="160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DFFE31-9DA6-617B-D421-7F0D871AAD9E}"/>
                  </a:ext>
                </a:extLst>
              </p:cNvPr>
              <p:cNvSpPr txBox="1"/>
              <p:nvPr/>
            </p:nvSpPr>
            <p:spPr>
              <a:xfrm>
                <a:off x="5886646" y="1831336"/>
                <a:ext cx="1970382" cy="1423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vi-VN" sz="6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en-US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kumimoji="0" lang="en-US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endParaRPr lang="vi-VN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DFFE31-9DA6-617B-D421-7F0D871A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646" y="1831336"/>
                <a:ext cx="1970382" cy="1423531"/>
              </a:xfrm>
              <a:prstGeom prst="rect">
                <a:avLst/>
              </a:prstGeom>
              <a:blipFill>
                <a:blip r:embed="rId7"/>
                <a:stretch>
                  <a:fillRect t="-6838" b="-17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38C2351-25EF-845A-3C2F-D1340711FF1A}"/>
                  </a:ext>
                </a:extLst>
              </p:cNvPr>
              <p:cNvSpPr txBox="1"/>
              <p:nvPr/>
            </p:nvSpPr>
            <p:spPr>
              <a:xfrm>
                <a:off x="7467632" y="2119977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38C2351-25EF-845A-3C2F-D1340711F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32" y="2119977"/>
                <a:ext cx="871779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834CF7-B1E9-F702-C7A8-7402BEC2FD0B}"/>
                  </a:ext>
                </a:extLst>
              </p:cNvPr>
              <p:cNvSpPr txBox="1"/>
              <p:nvPr/>
            </p:nvSpPr>
            <p:spPr>
              <a:xfrm>
                <a:off x="8138814" y="1832319"/>
                <a:ext cx="871779" cy="13619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𝟒</m:t>
                          </m:r>
                          <m:r>
                            <m:rPr>
                              <m:nor/>
                            </m:rP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400" dirty="0">
                              <a:solidFill>
                                <a:prstClr val="black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4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400" dirty="0">
                              <a:solidFill>
                                <a:prstClr val="black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sz="4400" b="1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vi-VN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834CF7-B1E9-F702-C7A8-7402BEC2F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814" y="1832319"/>
                <a:ext cx="871779" cy="1361911"/>
              </a:xfrm>
              <a:prstGeom prst="rect">
                <a:avLst/>
              </a:prstGeom>
              <a:blipFill>
                <a:blip r:embed="rId9"/>
                <a:stretch>
                  <a:fillRect r="-5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09219A2-D9D4-084D-8447-8EAB062714EF}"/>
                  </a:ext>
                </a:extLst>
              </p:cNvPr>
              <p:cNvSpPr txBox="1"/>
              <p:nvPr/>
            </p:nvSpPr>
            <p:spPr>
              <a:xfrm>
                <a:off x="9382157" y="2110452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09219A2-D9D4-084D-8447-8EAB06271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2157" y="2110452"/>
                <a:ext cx="871779" cy="9233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BA89D4E-1442-A468-F1CD-CA02C9E3CE70}"/>
                  </a:ext>
                </a:extLst>
              </p:cNvPr>
              <p:cNvSpPr txBox="1"/>
              <p:nvPr/>
            </p:nvSpPr>
            <p:spPr>
              <a:xfrm>
                <a:off x="10053339" y="1822794"/>
                <a:ext cx="871779" cy="13644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𝟖</m:t>
                          </m:r>
                        </m:num>
                        <m:den>
                          <m:r>
                            <a:rPr kumimoji="0" lang="en-US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vi-VN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BA89D4E-1442-A468-F1CD-CA02C9E3C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3339" y="1822794"/>
                <a:ext cx="871779" cy="13644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792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5" grpId="0"/>
      <p:bldP spid="16" grpId="0"/>
      <p:bldP spid="17" grpId="0"/>
      <p:bldP spid="21" grpId="0" build="p"/>
      <p:bldP spid="23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818969" y="2306445"/>
            <a:ext cx="9497959" cy="224511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" t="27037" r="45308" b="40425"/>
          <a:stretch>
            <a:fillRect/>
          </a:stretch>
        </p:blipFill>
        <p:spPr>
          <a:xfrm rot="1554160">
            <a:off x="9731201" y="1170292"/>
            <a:ext cx="1967848" cy="1623044"/>
          </a:xfrm>
          <a:prstGeom prst="flowChartManualInpu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80" t="-3260" r="-3023" b="68947"/>
          <a:stretch>
            <a:fillRect/>
          </a:stretch>
        </p:blipFill>
        <p:spPr>
          <a:xfrm rot="21253489">
            <a:off x="525918" y="1729240"/>
            <a:ext cx="3700940" cy="2992022"/>
          </a:xfrm>
          <a:prstGeom prst="flowChartManualInpu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 rot="807329">
            <a:off x="486758" y="4980579"/>
            <a:ext cx="1569440" cy="14964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1423507" y="907694"/>
            <a:ext cx="1265382" cy="1206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8958064" y="5136346"/>
            <a:ext cx="1871758" cy="17846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392959">
            <a:off x="5418296" y="403547"/>
            <a:ext cx="1082926" cy="13122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19995136">
            <a:off x="5213126" y="4702308"/>
            <a:ext cx="2320774" cy="18409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31C5D0-52F8-2327-C915-3F18842A3B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28902" y="2589573"/>
            <a:ext cx="6943946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5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/>
          <p:cNvGrpSpPr/>
          <p:nvPr/>
        </p:nvGrpSpPr>
        <p:grpSpPr>
          <a:xfrm>
            <a:off x="457200" y="275897"/>
            <a:ext cx="3857625" cy="1248103"/>
            <a:chOff x="457200" y="275897"/>
            <a:chExt cx="3857625" cy="1248103"/>
          </a:xfrm>
        </p:grpSpPr>
        <p:grpSp>
          <p:nvGrpSpPr>
            <p:cNvPr id="62" name="Group 61"/>
            <p:cNvGrpSpPr/>
            <p:nvPr/>
          </p:nvGrpSpPr>
          <p:grpSpPr>
            <a:xfrm>
              <a:off x="1371600" y="484363"/>
              <a:ext cx="2943225" cy="1014237"/>
              <a:chOff x="1371600" y="484363"/>
              <a:chExt cx="2943225" cy="1014237"/>
            </a:xfrm>
          </p:grpSpPr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2943225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2199544" y="641199"/>
                <a:ext cx="111569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800" b="1" kern="0" dirty="0" err="1">
                    <a:solidFill>
                      <a:prstClr val="white"/>
                    </a:solidFill>
                    <a:latin typeface="Calibri"/>
                    <a:cs typeface="Calibri" panose="020F0502020204030204" pitchFamily="34" charset="0"/>
                  </a:rPr>
                  <a:t>Tính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/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2197F9-D57E-E88B-C382-871909FE5A75}"/>
                  </a:ext>
                </a:extLst>
              </p:cNvPr>
              <p:cNvSpPr txBox="1"/>
              <p:nvPr/>
            </p:nvSpPr>
            <p:spPr>
              <a:xfrm>
                <a:off x="762000" y="2171700"/>
                <a:ext cx="340995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  <m:r>
                      <a:rPr lang="en-US" sz="4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×</m:t>
                    </m:r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US" sz="4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2197F9-D57E-E88B-C382-871909FE5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171700"/>
                <a:ext cx="3409950" cy="1070358"/>
              </a:xfrm>
              <a:prstGeom prst="rect">
                <a:avLst/>
              </a:prstGeom>
              <a:blipFill>
                <a:blip r:embed="rId5"/>
                <a:stretch>
                  <a:fillRect l="-7156" b="-1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77E48A-3771-E58B-5916-EA93EE91E4E2}"/>
                  </a:ext>
                </a:extLst>
              </p:cNvPr>
              <p:cNvSpPr txBox="1"/>
              <p:nvPr/>
            </p:nvSpPr>
            <p:spPr>
              <a:xfrm>
                <a:off x="4476750" y="2105025"/>
                <a:ext cx="340995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400" b="1" i="1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4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lang="en-US" sz="88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77E48A-3771-E58B-5916-EA93EE91E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2105025"/>
                <a:ext cx="3409950" cy="1070358"/>
              </a:xfrm>
              <a:prstGeom prst="rect">
                <a:avLst/>
              </a:prstGeom>
              <a:blipFill>
                <a:blip r:embed="rId6"/>
                <a:stretch>
                  <a:fillRect l="-7143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C358B-126B-289E-206E-789C19D4E364}"/>
                  </a:ext>
                </a:extLst>
              </p:cNvPr>
              <p:cNvSpPr txBox="1"/>
              <p:nvPr/>
            </p:nvSpPr>
            <p:spPr>
              <a:xfrm>
                <a:off x="8420100" y="2066925"/>
                <a:ext cx="340995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US" sz="4400" b="1" i="1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4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44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C358B-126B-289E-206E-789C19D4E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00" y="2066925"/>
                <a:ext cx="3409950" cy="1070358"/>
              </a:xfrm>
              <a:prstGeom prst="rect">
                <a:avLst/>
              </a:prstGeom>
              <a:blipFill>
                <a:blip r:embed="rId7"/>
                <a:stretch>
                  <a:fillRect l="-7143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3D9D80-F627-6C3C-59BB-7C27BD40796B}"/>
                  </a:ext>
                </a:extLst>
              </p:cNvPr>
              <p:cNvSpPr txBox="1"/>
              <p:nvPr/>
            </p:nvSpPr>
            <p:spPr>
              <a:xfrm>
                <a:off x="590582" y="3463002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3D9D80-F627-6C3C-59BB-7C27BD407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82" y="3463002"/>
                <a:ext cx="871779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C108E4-A466-2BFB-E7A2-456F39ECCDC5}"/>
                  </a:ext>
                </a:extLst>
              </p:cNvPr>
              <p:cNvSpPr txBox="1"/>
              <p:nvPr/>
            </p:nvSpPr>
            <p:spPr>
              <a:xfrm>
                <a:off x="1271289" y="3308694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kumimoji="0" lang="en-US" sz="400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US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C108E4-A466-2BFB-E7A2-456F39ECC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289" y="3308694"/>
                <a:ext cx="871779" cy="1248803"/>
              </a:xfrm>
              <a:prstGeom prst="rect">
                <a:avLst/>
              </a:prstGeom>
              <a:blipFill>
                <a:blip r:embed="rId9"/>
                <a:stretch>
                  <a:fillRect r="-3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531E74-8D7E-3925-659A-4F50EDA29F92}"/>
                  </a:ext>
                </a:extLst>
              </p:cNvPr>
              <p:cNvSpPr txBox="1"/>
              <p:nvPr/>
            </p:nvSpPr>
            <p:spPr>
              <a:xfrm>
                <a:off x="590582" y="4806027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531E74-8D7E-3925-659A-4F50EDA29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82" y="4806027"/>
                <a:ext cx="871779" cy="9233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E455D1-8749-CB5A-2AA1-514613A81341}"/>
                  </a:ext>
                </a:extLst>
              </p:cNvPr>
              <p:cNvSpPr txBox="1"/>
              <p:nvPr/>
            </p:nvSpPr>
            <p:spPr>
              <a:xfrm>
                <a:off x="1271289" y="4651719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E455D1-8749-CB5A-2AA1-514613A81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289" y="4651719"/>
                <a:ext cx="871779" cy="12488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8B24B8-85B9-D348-D5F6-870EC0BEED92}"/>
                  </a:ext>
                </a:extLst>
              </p:cNvPr>
              <p:cNvSpPr txBox="1"/>
              <p:nvPr/>
            </p:nvSpPr>
            <p:spPr>
              <a:xfrm>
                <a:off x="4733957" y="3301077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8B24B8-85B9-D348-D5F6-870EC0BEE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957" y="3301077"/>
                <a:ext cx="871779" cy="92333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C39F97-4FA5-A864-1D0F-6C5671DDF163}"/>
                  </a:ext>
                </a:extLst>
              </p:cNvPr>
              <p:cNvSpPr txBox="1"/>
              <p:nvPr/>
            </p:nvSpPr>
            <p:spPr>
              <a:xfrm>
                <a:off x="5414664" y="3146769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400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C39F97-4FA5-A864-1D0F-6C5671DDF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664" y="3146769"/>
                <a:ext cx="871779" cy="1248803"/>
              </a:xfrm>
              <a:prstGeom prst="rect">
                <a:avLst/>
              </a:prstGeom>
              <a:blipFill>
                <a:blip r:embed="rId13"/>
                <a:stretch>
                  <a:fillRect r="-67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9AB5E4-80A9-E553-0997-4C22B405B67B}"/>
                  </a:ext>
                </a:extLst>
              </p:cNvPr>
              <p:cNvSpPr txBox="1"/>
              <p:nvPr/>
            </p:nvSpPr>
            <p:spPr>
              <a:xfrm>
                <a:off x="4733957" y="4644102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9AB5E4-80A9-E553-0997-4C22B405B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957" y="4644102"/>
                <a:ext cx="871779" cy="92333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0F73BB-B910-6571-AF1F-6DE3D07E94C6}"/>
                  </a:ext>
                </a:extLst>
              </p:cNvPr>
              <p:cNvSpPr txBox="1"/>
              <p:nvPr/>
            </p:nvSpPr>
            <p:spPr>
              <a:xfrm>
                <a:off x="5414664" y="4489794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0F73BB-B910-6571-AF1F-6DE3D07E9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664" y="4489794"/>
                <a:ext cx="871779" cy="124880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C8D2D0-4D04-7317-8B20-038AD7F48FB5}"/>
                  </a:ext>
                </a:extLst>
              </p:cNvPr>
              <p:cNvSpPr txBox="1"/>
              <p:nvPr/>
            </p:nvSpPr>
            <p:spPr>
              <a:xfrm>
                <a:off x="5991257" y="4663152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C8D2D0-4D04-7317-8B20-038AD7F48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257" y="4663152"/>
                <a:ext cx="871779" cy="92333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7E9C7D-09BC-6A07-A757-A0237C372760}"/>
                  </a:ext>
                </a:extLst>
              </p:cNvPr>
              <p:cNvSpPr txBox="1"/>
              <p:nvPr/>
            </p:nvSpPr>
            <p:spPr>
              <a:xfrm>
                <a:off x="6671964" y="4508844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7E9C7D-09BC-6A07-A757-A0237C372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964" y="4508844"/>
                <a:ext cx="871779" cy="124880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C3B2A3E-19D4-D5C0-43DE-AA7F1E242B56}"/>
                  </a:ext>
                </a:extLst>
              </p:cNvPr>
              <p:cNvSpPr txBox="1"/>
              <p:nvPr/>
            </p:nvSpPr>
            <p:spPr>
              <a:xfrm>
                <a:off x="8477282" y="3272502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C3B2A3E-19D4-D5C0-43DE-AA7F1E242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82" y="3272502"/>
                <a:ext cx="871779" cy="92333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0F5879-3AB0-873F-517C-CDD9607B6F4B}"/>
                  </a:ext>
                </a:extLst>
              </p:cNvPr>
              <p:cNvSpPr txBox="1"/>
              <p:nvPr/>
            </p:nvSpPr>
            <p:spPr>
              <a:xfrm>
                <a:off x="9157989" y="3118194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400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US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vi-VN" sz="4000" dirty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4000" i="0" dirty="0" smtClean="0">
                              <a:solidFill>
                                <a:srgbClr val="FF0000"/>
                              </a:solidFill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0F5879-3AB0-873F-517C-CDD9607B6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7989" y="3118194"/>
                <a:ext cx="871779" cy="1248803"/>
              </a:xfrm>
              <a:prstGeom prst="rect">
                <a:avLst/>
              </a:prstGeom>
              <a:blipFill>
                <a:blip r:embed="rId18"/>
                <a:stretch>
                  <a:fillRect r="-35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AB0CB5-66E5-FEFB-5603-80EE1FD0C524}"/>
                  </a:ext>
                </a:extLst>
              </p:cNvPr>
              <p:cNvSpPr txBox="1"/>
              <p:nvPr/>
            </p:nvSpPr>
            <p:spPr>
              <a:xfrm>
                <a:off x="8477282" y="4615527"/>
                <a:ext cx="87177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vi-VN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vi-V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AB0CB5-66E5-FEFB-5603-80EE1FD0C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82" y="4615527"/>
                <a:ext cx="871779" cy="92333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45BA15-700A-9AE8-63D3-7FE52F1889C6}"/>
                  </a:ext>
                </a:extLst>
              </p:cNvPr>
              <p:cNvSpPr txBox="1"/>
              <p:nvPr/>
            </p:nvSpPr>
            <p:spPr>
              <a:xfrm>
                <a:off x="9157989" y="4461219"/>
                <a:ext cx="871779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vi-VN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45BA15-700A-9AE8-63D3-7FE52F188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7989" y="4461219"/>
                <a:ext cx="871779" cy="124880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98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/>
          <p:cNvGrpSpPr/>
          <p:nvPr/>
        </p:nvGrpSpPr>
        <p:grpSpPr>
          <a:xfrm>
            <a:off x="457200" y="275897"/>
            <a:ext cx="6400801" cy="1248103"/>
            <a:chOff x="457200" y="275897"/>
            <a:chExt cx="6400801" cy="1248103"/>
          </a:xfrm>
        </p:grpSpPr>
        <p:grpSp>
          <p:nvGrpSpPr>
            <p:cNvPr id="62" name="Group 61"/>
            <p:cNvGrpSpPr/>
            <p:nvPr/>
          </p:nvGrpSpPr>
          <p:grpSpPr>
            <a:xfrm>
              <a:off x="1371601" y="484363"/>
              <a:ext cx="5486400" cy="1014237"/>
              <a:chOff x="1371601" y="484363"/>
              <a:chExt cx="5486400" cy="1014237"/>
            </a:xfrm>
          </p:grpSpPr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1" y="484363"/>
                <a:ext cx="5486400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1945961" y="641199"/>
                <a:ext cx="398506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Rút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gọn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rồi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tính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/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2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2197F9-D57E-E88B-C382-871909FE5A75}"/>
                  </a:ext>
                </a:extLst>
              </p:cNvPr>
              <p:cNvSpPr txBox="1"/>
              <p:nvPr/>
            </p:nvSpPr>
            <p:spPr>
              <a:xfrm>
                <a:off x="762000" y="2171700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2197F9-D57E-E88B-C382-871909FE5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171700"/>
                <a:ext cx="3409950" cy="1112997"/>
              </a:xfrm>
              <a:prstGeom prst="rect">
                <a:avLst/>
              </a:prstGeom>
              <a:blipFill>
                <a:blip r:embed="rId5"/>
                <a:stretch>
                  <a:fillRect l="-7156" b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77E48A-3771-E58B-5916-EA93EE91E4E2}"/>
                  </a:ext>
                </a:extLst>
              </p:cNvPr>
              <p:cNvSpPr txBox="1"/>
              <p:nvPr/>
            </p:nvSpPr>
            <p:spPr>
              <a:xfrm>
                <a:off x="4476750" y="2105025"/>
                <a:ext cx="3409950" cy="1113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𝟏𝟓</m:t>
                        </m:r>
                      </m:den>
                    </m:f>
                  </m:oMath>
                </a14:m>
                <a:endParaRPr kumimoji="0" 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77E48A-3771-E58B-5916-EA93EE91E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2105025"/>
                <a:ext cx="3409950" cy="1113190"/>
              </a:xfrm>
              <a:prstGeom prst="rect">
                <a:avLst/>
              </a:prstGeom>
              <a:blipFill>
                <a:blip r:embed="rId6"/>
                <a:stretch>
                  <a:fillRect l="-7143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C358B-126B-289E-206E-789C19D4E364}"/>
                  </a:ext>
                </a:extLst>
              </p:cNvPr>
              <p:cNvSpPr txBox="1"/>
              <p:nvPr/>
            </p:nvSpPr>
            <p:spPr>
              <a:xfrm>
                <a:off x="8420100" y="2066925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𝟔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𝟏𝟐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C358B-126B-289E-206E-789C19D4E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00" y="2066925"/>
                <a:ext cx="3409950" cy="1112997"/>
              </a:xfrm>
              <a:prstGeom prst="rect">
                <a:avLst/>
              </a:prstGeom>
              <a:blipFill>
                <a:blip r:embed="rId7"/>
                <a:stretch>
                  <a:fillRect l="-7143" b="-7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CED2D9-A852-466F-C02E-A8703A95658E}"/>
                  </a:ext>
                </a:extLst>
              </p:cNvPr>
              <p:cNvSpPr txBox="1"/>
              <p:nvPr/>
            </p:nvSpPr>
            <p:spPr>
              <a:xfrm>
                <a:off x="857250" y="3267075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CED2D9-A852-466F-C02E-A8703A956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3267075"/>
                <a:ext cx="3409950" cy="1112997"/>
              </a:xfrm>
              <a:prstGeom prst="rect">
                <a:avLst/>
              </a:prstGeom>
              <a:blipFill>
                <a:blip r:embed="rId8"/>
                <a:stretch>
                  <a:fillRect l="-7335" b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7B7E8C-F518-FF20-B10E-E2EC160E1E93}"/>
                  </a:ext>
                </a:extLst>
              </p:cNvPr>
              <p:cNvSpPr txBox="1"/>
              <p:nvPr/>
            </p:nvSpPr>
            <p:spPr>
              <a:xfrm>
                <a:off x="847725" y="4495800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7B7E8C-F518-FF20-B10E-E2EC160E1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4495800"/>
                <a:ext cx="3409950" cy="1112997"/>
              </a:xfrm>
              <a:prstGeom prst="rect">
                <a:avLst/>
              </a:prstGeom>
              <a:blipFill>
                <a:blip r:embed="rId9"/>
                <a:stretch>
                  <a:fillRect l="-7156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F19A2FD-4DBE-D28B-57B4-072EE58A9D7E}"/>
                  </a:ext>
                </a:extLst>
              </p:cNvPr>
              <p:cNvSpPr txBox="1"/>
              <p:nvPr/>
            </p:nvSpPr>
            <p:spPr>
              <a:xfrm>
                <a:off x="2362200" y="4505325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F19A2FD-4DBE-D28B-57B4-072EE58A9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4505325"/>
                <a:ext cx="3409950" cy="1112997"/>
              </a:xfrm>
              <a:prstGeom prst="rect">
                <a:avLst/>
              </a:prstGeom>
              <a:blipFill>
                <a:blip r:embed="rId10"/>
                <a:stretch>
                  <a:fillRect l="-7335" b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AE0DDEA-D455-75D0-8F71-96A7FF3B6560}"/>
                  </a:ext>
                </a:extLst>
              </p:cNvPr>
              <p:cNvSpPr txBox="1"/>
              <p:nvPr/>
            </p:nvSpPr>
            <p:spPr>
              <a:xfrm>
                <a:off x="4686300" y="3133725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𝟏𝟑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AE0DDEA-D455-75D0-8F71-96A7FF3B6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3133725"/>
                <a:ext cx="3409950" cy="1112997"/>
              </a:xfrm>
              <a:prstGeom prst="rect">
                <a:avLst/>
              </a:prstGeom>
              <a:blipFill>
                <a:blip r:embed="rId11"/>
                <a:stretch>
                  <a:fillRect l="-7335" b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608062-7A8F-4FEA-55A0-BB32FD4642D5}"/>
                  </a:ext>
                </a:extLst>
              </p:cNvPr>
              <p:cNvSpPr txBox="1"/>
              <p:nvPr/>
            </p:nvSpPr>
            <p:spPr>
              <a:xfrm>
                <a:off x="4676775" y="4362450"/>
                <a:ext cx="3409950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𝟏𝟑</m:t>
                        </m:r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  <m: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608062-7A8F-4FEA-55A0-BB32FD464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775" y="4362450"/>
                <a:ext cx="3409950" cy="1067152"/>
              </a:xfrm>
              <a:prstGeom prst="rect">
                <a:avLst/>
              </a:prstGeom>
              <a:blipFill>
                <a:blip r:embed="rId12"/>
                <a:stretch>
                  <a:fillRect l="-7143" b="-1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9362BA-B14E-DC31-A711-E07EE7E1B818}"/>
                  </a:ext>
                </a:extLst>
              </p:cNvPr>
              <p:cNvSpPr txBox="1"/>
              <p:nvPr/>
            </p:nvSpPr>
            <p:spPr>
              <a:xfrm>
                <a:off x="6419850" y="4352925"/>
                <a:ext cx="3409950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𝟏𝟑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𝟐𝟒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9362BA-B14E-DC31-A711-E07EE7E1B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850" y="4352925"/>
                <a:ext cx="3409950" cy="1067152"/>
              </a:xfrm>
              <a:prstGeom prst="rect">
                <a:avLst/>
              </a:prstGeom>
              <a:blipFill>
                <a:blip r:embed="rId13"/>
                <a:stretch>
                  <a:fillRect l="-7143" b="-1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C27249-A639-7179-5F85-91AE97D788EF}"/>
                  </a:ext>
                </a:extLst>
              </p:cNvPr>
              <p:cNvSpPr txBox="1"/>
              <p:nvPr/>
            </p:nvSpPr>
            <p:spPr>
              <a:xfrm>
                <a:off x="8496300" y="3114675"/>
                <a:ext cx="340995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  <m:r>
                      <a:rPr kumimoji="0" lang="en-US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C27249-A639-7179-5F85-91AE97D78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300" y="3114675"/>
                <a:ext cx="3409950" cy="1112997"/>
              </a:xfrm>
              <a:prstGeom prst="rect">
                <a:avLst/>
              </a:prstGeom>
              <a:blipFill>
                <a:blip r:embed="rId14"/>
                <a:stretch>
                  <a:fillRect l="-7335" b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BF6390-6F6C-F39B-61D6-4DDBF2110462}"/>
                  </a:ext>
                </a:extLst>
              </p:cNvPr>
              <p:cNvSpPr txBox="1"/>
              <p:nvPr/>
            </p:nvSpPr>
            <p:spPr>
              <a:xfrm>
                <a:off x="8486775" y="4343400"/>
                <a:ext cx="3409950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BF6390-6F6C-F39B-61D6-4DDBF2110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775" y="4343400"/>
                <a:ext cx="3409950" cy="1067152"/>
              </a:xfrm>
              <a:prstGeom prst="rect">
                <a:avLst/>
              </a:prstGeom>
              <a:blipFill>
                <a:blip r:embed="rId15"/>
                <a:stretch>
                  <a:fillRect l="-714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AACFA74-69F7-AB0B-21B8-FCEF8A04FD22}"/>
                  </a:ext>
                </a:extLst>
              </p:cNvPr>
              <p:cNvSpPr txBox="1"/>
              <p:nvPr/>
            </p:nvSpPr>
            <p:spPr>
              <a:xfrm>
                <a:off x="10229850" y="4333875"/>
                <a:ext cx="3409950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AACFA74-69F7-AB0B-21B8-FCEF8A04F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850" y="4333875"/>
                <a:ext cx="3409950" cy="1067152"/>
              </a:xfrm>
              <a:prstGeom prst="rect">
                <a:avLst/>
              </a:prstGeom>
              <a:blipFill>
                <a:blip r:embed="rId16"/>
                <a:stretch>
                  <a:fillRect l="-7143" b="-1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6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23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818969" y="2306445"/>
            <a:ext cx="9497959" cy="224511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" t="27037" r="45308" b="40425"/>
          <a:stretch>
            <a:fillRect/>
          </a:stretch>
        </p:blipFill>
        <p:spPr>
          <a:xfrm rot="1554160">
            <a:off x="9731201" y="1170292"/>
            <a:ext cx="1967848" cy="1623044"/>
          </a:xfrm>
          <a:prstGeom prst="flowChartManualInpu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80" t="-3260" r="-3023" b="68947"/>
          <a:stretch>
            <a:fillRect/>
          </a:stretch>
        </p:blipFill>
        <p:spPr>
          <a:xfrm rot="21253489">
            <a:off x="525918" y="1729240"/>
            <a:ext cx="3700940" cy="2992022"/>
          </a:xfrm>
          <a:prstGeom prst="flowChartManualInpu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 rot="807329">
            <a:off x="486758" y="4980579"/>
            <a:ext cx="1569440" cy="14964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1423507" y="907694"/>
            <a:ext cx="1265382" cy="1206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8958064" y="5136346"/>
            <a:ext cx="1871758" cy="17846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392959">
            <a:off x="5418296" y="403547"/>
            <a:ext cx="1082926" cy="13122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19995136">
            <a:off x="5213126" y="4702308"/>
            <a:ext cx="2320774" cy="18409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519EE5-B6AE-1BBF-2757-388FEF24E2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0240" y="2562259"/>
            <a:ext cx="7200000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0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/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/>
          <p:cNvGrpSpPr/>
          <p:nvPr/>
        </p:nvGrpSpPr>
        <p:grpSpPr>
          <a:xfrm>
            <a:off x="457200" y="275897"/>
            <a:ext cx="8334375" cy="1248103"/>
            <a:chOff x="457200" y="275897"/>
            <a:chExt cx="8334375" cy="1248103"/>
          </a:xfrm>
        </p:grpSpPr>
        <p:grpSp>
          <p:nvGrpSpPr>
            <p:cNvPr id="62" name="Group 61"/>
            <p:cNvGrpSpPr/>
            <p:nvPr/>
          </p:nvGrpSpPr>
          <p:grpSpPr>
            <a:xfrm>
              <a:off x="1371601" y="484363"/>
              <a:ext cx="7419974" cy="1014237"/>
              <a:chOff x="1371601" y="484363"/>
              <a:chExt cx="7419974" cy="1014237"/>
            </a:xfrm>
          </p:grpSpPr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1" y="484363"/>
                <a:ext cx="7419974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2061419" y="631674"/>
                <a:ext cx="571630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Tìm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phân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số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thích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hợp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/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3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C10A4-55C4-36FF-B9BE-91DF989F13E8}"/>
              </a:ext>
            </a:extLst>
          </p:cNvPr>
          <p:cNvGrpSpPr/>
          <p:nvPr/>
        </p:nvGrpSpPr>
        <p:grpSpPr>
          <a:xfrm>
            <a:off x="609600" y="2085975"/>
            <a:ext cx="7048500" cy="2554545"/>
            <a:chOff x="619125" y="2266950"/>
            <a:chExt cx="7048500" cy="255454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DD223B-3101-707E-BD54-208918C9D529}"/>
                </a:ext>
              </a:extLst>
            </p:cNvPr>
            <p:cNvSpPr txBox="1"/>
            <p:nvPr/>
          </p:nvSpPr>
          <p:spPr>
            <a:xfrm>
              <a:off x="619125" y="2266950"/>
              <a:ext cx="70485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latinLnBrk="0"/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 tấm nhôm hình chữ nhật (như hình vẽ) có chiều dài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</a:t>
              </a:r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m và chiều rộng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 </a:t>
              </a:r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m.</a:t>
              </a:r>
              <a:endPara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latinLnBrk="0"/>
              <a:endPara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latinLnBrk="0"/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Diện tích tấm nhôm đó là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</a:t>
              </a:r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 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</a:t>
              </a:r>
              <a:r>
                <a: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</a:t>
              </a:r>
              <a:r>
                <a:rPr lang="vi-VN" sz="3200" b="0" i="0" baseline="300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A1D6EA9-0BA2-A3B5-A1C4-F2C48E46CB4A}"/>
                </a:ext>
              </a:extLst>
            </p:cNvPr>
            <p:cNvSpPr/>
            <p:nvPr/>
          </p:nvSpPr>
          <p:spPr>
            <a:xfrm>
              <a:off x="4791075" y="2876550"/>
              <a:ext cx="685800" cy="485775"/>
            </a:xfrm>
            <a:prstGeom prst="round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26016F0-3792-4C10-FCF6-7AD5EF842D91}"/>
                </a:ext>
              </a:extLst>
            </p:cNvPr>
            <p:cNvSpPr/>
            <p:nvPr/>
          </p:nvSpPr>
          <p:spPr>
            <a:xfrm>
              <a:off x="1581150" y="3314700"/>
              <a:ext cx="685800" cy="485775"/>
            </a:xfrm>
            <a:prstGeom prst="round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179D00A-7EF4-66C1-FABF-94C884DCB68E}"/>
                </a:ext>
              </a:extLst>
            </p:cNvPr>
            <p:cNvSpPr/>
            <p:nvPr/>
          </p:nvSpPr>
          <p:spPr>
            <a:xfrm>
              <a:off x="5126355" y="4279265"/>
              <a:ext cx="806450" cy="485775"/>
            </a:xfrm>
            <a:prstGeom prst="round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A775404-4964-97A4-FB84-F7EC71647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587" y="1885949"/>
            <a:ext cx="3328988" cy="20848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514785E-7871-803A-0F78-44A8E6BFD577}"/>
                  </a:ext>
                </a:extLst>
              </p:cNvPr>
              <p:cNvSpPr/>
              <p:nvPr/>
            </p:nvSpPr>
            <p:spPr>
              <a:xfrm>
                <a:off x="4730750" y="2624455"/>
                <a:ext cx="765810" cy="819785"/>
              </a:xfrm>
              <a:prstGeom prst="roundRect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514785E-7871-803A-0F78-44A8E6BFD5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750" y="2624455"/>
                <a:ext cx="765810" cy="81978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A67F8F6-740F-515F-0CA4-0F2BCE63CE25}"/>
                  </a:ext>
                </a:extLst>
              </p:cNvPr>
              <p:cNvSpPr/>
              <p:nvPr/>
            </p:nvSpPr>
            <p:spPr>
              <a:xfrm>
                <a:off x="1560830" y="3091815"/>
                <a:ext cx="694690" cy="819785"/>
              </a:xfrm>
              <a:prstGeom prst="roundRect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A67F8F6-740F-515F-0CA4-0F2BCE63CE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830" y="3091815"/>
                <a:ext cx="694690" cy="81978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E9F88A-1ABD-71EE-9C19-EBDBC8525164}"/>
                  </a:ext>
                </a:extLst>
              </p:cNvPr>
              <p:cNvSpPr txBox="1"/>
              <p:nvPr/>
            </p:nvSpPr>
            <p:spPr>
              <a:xfrm>
                <a:off x="1087120" y="5120640"/>
                <a:ext cx="832104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Diện </a:t>
                </a:r>
                <a:r>
                  <a:rPr lang="en-US" sz="3600" b="1" i="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i="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tấm</a:t>
                </a:r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i="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nhôm</a:t>
                </a:r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i="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đó</a:t>
                </a:r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i="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6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 </a:t>
                </a:r>
                <a:r>
                  <a:rPr lang="en-US" sz="36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E9F88A-1ABD-71EE-9C19-EBDBC8525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120" y="5120640"/>
                <a:ext cx="8321040" cy="892552"/>
              </a:xfrm>
              <a:prstGeom prst="rect">
                <a:avLst/>
              </a:prstGeom>
              <a:blipFill>
                <a:blip r:embed="rId8"/>
                <a:stretch>
                  <a:fillRect l="-2198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8D622739-9A3C-E005-B1B5-72C1A07CC860}"/>
                  </a:ext>
                </a:extLst>
              </p:cNvPr>
              <p:cNvSpPr/>
              <p:nvPr/>
            </p:nvSpPr>
            <p:spPr>
              <a:xfrm>
                <a:off x="5116830" y="3884295"/>
                <a:ext cx="826770" cy="819785"/>
              </a:xfrm>
              <a:prstGeom prst="roundRect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8D622739-9A3C-E005-B1B5-72C1A07CC8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830" y="3884295"/>
                <a:ext cx="826770" cy="81978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424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9010862">
            <a:off x="9198203" y="2475923"/>
            <a:ext cx="1426854" cy="136045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1960862" y="2137896"/>
            <a:ext cx="1153682" cy="1099998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447676" y="365125"/>
            <a:ext cx="11296650" cy="6127750"/>
          </a:xfrm>
          <a:prstGeom prst="roundRect">
            <a:avLst/>
          </a:prstGeom>
          <a:solidFill>
            <a:schemeClr val="bg1">
              <a:alpha val="8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7" r="89621"/>
          <a:stretch>
            <a:fillRect/>
          </a:stretch>
        </p:blipFill>
        <p:spPr>
          <a:xfrm>
            <a:off x="45347" y="5135031"/>
            <a:ext cx="1569440" cy="1496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>
            <a:off x="556293" y="792324"/>
            <a:ext cx="1265382" cy="12065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8" t="-1464" r="61853" b="74321"/>
          <a:stretch>
            <a:fillRect/>
          </a:stretch>
        </p:blipFill>
        <p:spPr>
          <a:xfrm rot="5400000">
            <a:off x="9652609" y="4576607"/>
            <a:ext cx="1871758" cy="178466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2" t="72409" r="8096" b="748"/>
          <a:stretch>
            <a:fillRect/>
          </a:stretch>
        </p:blipFill>
        <p:spPr>
          <a:xfrm rot="3194721">
            <a:off x="9991720" y="336881"/>
            <a:ext cx="2320774" cy="18409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" t="58873" r="53078" b="121"/>
          <a:stretch>
            <a:fillRect/>
          </a:stretch>
        </p:blipFill>
        <p:spPr>
          <a:xfrm rot="18426426">
            <a:off x="1019450" y="3382879"/>
            <a:ext cx="1082926" cy="131225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52" t="31562" r="2306" b="26586"/>
          <a:stretch>
            <a:fillRect/>
          </a:stretch>
        </p:blipFill>
        <p:spPr>
          <a:xfrm rot="1427759">
            <a:off x="8447457" y="1113762"/>
            <a:ext cx="788026" cy="974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1247" y="1581752"/>
            <a:ext cx="7004911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468</Words>
  <Application>Microsoft Office PowerPoint</Application>
  <PresentationFormat>Widescreen</PresentationFormat>
  <Paragraphs>107</Paragraphs>
  <Slides>20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Cambria Math</vt:lpstr>
      <vt:lpstr>等线</vt:lpstr>
      <vt:lpstr>SVN-Cookies</vt:lpstr>
      <vt:lpstr>Times New Roman</vt:lpstr>
      <vt:lpstr>杨任东竹石体-Medium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BAN QUYEN 21AK22.COM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Lý Ngọc Minh</dc:creator>
  <cp:lastModifiedBy>Lý Ngọc Minh</cp:lastModifiedBy>
  <cp:revision>3</cp:revision>
  <dcterms:created xsi:type="dcterms:W3CDTF">2024-03-13T02:40:37Z</dcterms:created>
  <dcterms:modified xsi:type="dcterms:W3CDTF">2024-03-13T02:45:47Z</dcterms:modified>
</cp:coreProperties>
</file>