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5" r:id="rId1"/>
  </p:sldMasterIdLst>
  <p:sldIdLst>
    <p:sldId id="256" r:id="rId2"/>
    <p:sldId id="257" r:id="rId3"/>
    <p:sldId id="285" r:id="rId4"/>
    <p:sldId id="270" r:id="rId5"/>
    <p:sldId id="259" r:id="rId6"/>
    <p:sldId id="272" r:id="rId7"/>
    <p:sldId id="286" r:id="rId8"/>
    <p:sldId id="287" r:id="rId9"/>
    <p:sldId id="288" r:id="rId10"/>
    <p:sldId id="289" r:id="rId11"/>
    <p:sldId id="3124" r:id="rId1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09" autoAdjust="0"/>
    <p:restoredTop sz="94622" autoAdjust="0"/>
  </p:normalViewPr>
  <p:slideViewPr>
    <p:cSldViewPr>
      <p:cViewPr varScale="1">
        <p:scale>
          <a:sx n="48" d="100"/>
          <a:sy n="48" d="100"/>
        </p:scale>
        <p:origin x="66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8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2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5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7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3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https://i.vdoc.vn/data/image/2023/04/07/de-thi-hoc-ki-2-tin-hoc-lop-3-chan-troi-166094.png" TargetMode="External"/><Relationship Id="rId7" Type="http://schemas.openxmlformats.org/officeDocument/2006/relationships/image" Target="https://i.vdoc.vn/data/image/2023/04/07/de-thi-hoc-ki-2-tin-hoc-lop-3-chan-troi-166093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https://i.vdoc.vn/data/image/2023/04/07/de-thi-hoc-ki-2-tin-hoc-lop-3-chan-troi-166095.png" TargetMode="External"/><Relationship Id="rId5" Type="http://schemas.openxmlformats.org/officeDocument/2006/relationships/image" Target="https://i.vdoc.vn/data/image/2023/04/07/de-thi-hoc-ki-2-tin-hoc-lop-3-chan-troi-166091.png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https://i.vdoc.vn/data/image/2023/04/07/de-thi-hoc-ki-2-tin-hoc-lop-3-chan-troi-166092.p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0977" y="1412516"/>
            <a:ext cx="15226046" cy="7337182"/>
            <a:chOff x="0" y="0"/>
            <a:chExt cx="4733123" cy="2280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3123" cy="2280814"/>
            </a:xfrm>
            <a:custGeom>
              <a:avLst/>
              <a:gdLst/>
              <a:ahLst/>
              <a:cxnLst/>
              <a:rect l="l" t="t" r="r" b="b"/>
              <a:pathLst>
                <a:path w="4733123" h="2280814">
                  <a:moveTo>
                    <a:pt x="4608663" y="2280814"/>
                  </a:moveTo>
                  <a:lnTo>
                    <a:pt x="124460" y="2280814"/>
                  </a:lnTo>
                  <a:cubicBezTo>
                    <a:pt x="55880" y="2280814"/>
                    <a:pt x="0" y="2224934"/>
                    <a:pt x="0" y="21563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8663" y="0"/>
                  </a:lnTo>
                  <a:cubicBezTo>
                    <a:pt x="4677243" y="0"/>
                    <a:pt x="4733123" y="55880"/>
                    <a:pt x="4733123" y="124460"/>
                  </a:cubicBezTo>
                  <a:lnTo>
                    <a:pt x="4733123" y="2156355"/>
                  </a:lnTo>
                  <a:cubicBezTo>
                    <a:pt x="4733123" y="2224935"/>
                    <a:pt x="4677243" y="2280814"/>
                    <a:pt x="4608663" y="2280814"/>
                  </a:cubicBez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30977" y="1714500"/>
            <a:ext cx="5327023" cy="322658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00953" y="3086100"/>
            <a:ext cx="14677959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ÔN TẬP </a:t>
            </a:r>
          </a:p>
          <a:p>
            <a:pPr algn="ctr">
              <a:lnSpc>
                <a:spcPts val="11519"/>
              </a:lnSpc>
            </a:pPr>
            <a:r>
              <a:rPr lang="en-US" sz="9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HKII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52400" y="169435"/>
            <a:ext cx="17907000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>
              <a:lnSpc>
                <a:spcPts val="5199"/>
              </a:lnSpc>
            </a:pP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vi-VN" sz="4400" b="1" dirty="0">
                <a:latin typeface="Times New Roman" pitchFamily="18" charset="0"/>
                <a:cs typeface="Times New Roman" pitchFamily="18" charset="0"/>
              </a:rPr>
              <a:t>Xóa thư mục là một công việc thực hiện theo từng bước. Hãy sắp xếp các bước để được thao tác đúng thực hiện xóa một thư mục: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31799" lvl="1">
              <a:lnSpc>
                <a:spcPts val="5199"/>
              </a:lnSpc>
            </a:pPr>
            <a:r>
              <a:rPr lang="vi-VN" sz="4400" b="1" dirty="0">
                <a:latin typeface="Times New Roman" pitchFamily="18" charset="0"/>
                <a:cs typeface="Times New Roman" pitchFamily="18" charset="0"/>
              </a:rPr>
              <a:t>A.	Chọn lệnh Delte trong thẻ lệnh Home.</a:t>
            </a:r>
          </a:p>
          <a:p>
            <a:pPr marL="431799" lvl="1">
              <a:lnSpc>
                <a:spcPts val="5199"/>
              </a:lnSpc>
            </a:pPr>
            <a:r>
              <a:rPr lang="vi-VN" sz="4400" b="1" dirty="0">
                <a:latin typeface="Times New Roman" pitchFamily="18" charset="0"/>
                <a:cs typeface="Times New Roman" pitchFamily="18" charset="0"/>
              </a:rPr>
              <a:t>B.	Mở thư mục chứa thư mục cần xóa.</a:t>
            </a:r>
          </a:p>
          <a:p>
            <a:pPr marL="431799" lvl="1">
              <a:lnSpc>
                <a:spcPts val="5199"/>
              </a:lnSpc>
            </a:pPr>
            <a:r>
              <a:rPr lang="vi-VN" sz="4400" b="1" dirty="0">
                <a:latin typeface="Times New Roman" pitchFamily="18" charset="0"/>
                <a:cs typeface="Times New Roman" pitchFamily="18" charset="0"/>
              </a:rPr>
              <a:t>C.	Chọn thư mục cần xóa.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503681"/>
            <a:ext cx="17145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	B,C,A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		B.	A,B,C.			C.	C,B,A.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533900"/>
            <a:ext cx="1761801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400" b="1" dirty="0">
                <a:latin typeface="+mj-lt"/>
              </a:rPr>
              <a:t>: “Nếu em học giỏi thì được nhà trường khen thưởng”, điều kiện trong câu: </a:t>
            </a:r>
            <a:endParaRPr lang="en-US" sz="4400" b="1" dirty="0">
              <a:latin typeface="+mj-lt"/>
            </a:endParaRPr>
          </a:p>
          <a:p>
            <a:pPr lvl="0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B.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		C.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n-US" dirty="0"/>
          </a:p>
          <a:p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khẩu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mail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Theo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Nhắc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khẩu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La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760" y="3565236"/>
            <a:ext cx="3048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	B,C,A.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760" y="5905500"/>
            <a:ext cx="3886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14531" y="8877300"/>
            <a:ext cx="1788256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Nhắc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khẩu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52400" y="190500"/>
            <a:ext cx="1790145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>
              <a:lnSpc>
                <a:spcPts val="5199"/>
              </a:lnSpc>
            </a:pPr>
            <a:r>
              <a:rPr lang="en-US" sz="4400" b="1" dirty="0" err="1"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 PowerPoint?</a:t>
            </a:r>
          </a:p>
          <a:p>
            <a:pPr marL="431799" lvl="1">
              <a:lnSpc>
                <a:spcPts val="5199"/>
              </a:lnSpc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1799" lvl="1">
              <a:lnSpc>
                <a:spcPts val="5199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					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	C. 						  D.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6031" y="2356767"/>
            <a:ext cx="177978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itchFamily="18" charset="0"/>
              </a:rPr>
              <a:t>hỏi</a:t>
            </a:r>
            <a:r>
              <a:rPr lang="en-US" sz="4000" b="1" dirty="0">
                <a:latin typeface="Times New Roman" panose="02020603050405020304" pitchFamily="18" charset="0"/>
                <a:cs typeface="Times New Roman" pitchFamily="18" charset="0"/>
              </a:rPr>
              <a:t> 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bước bơm mực được thực hiện như hình dưới đây: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https://i.vdoc.vn/data/image/2023/04/07/de-thi-hoc-ki-2-tin-hoc-lop-3-chan-troi-166094.png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952500"/>
            <a:ext cx="1905000" cy="139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https://i.vdoc.vn/data/image/2023/04/07/de-thi-hoc-ki-2-tin-hoc-lop-3-chan-troi-166091.png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392" y="952500"/>
            <a:ext cx="1511808" cy="1238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https://i.vdoc.vn/data/image/2023/04/07/de-thi-hoc-ki-2-tin-hoc-lop-3-chan-troi-166093.png"/>
          <p:cNvPicPr/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05" y="997495"/>
            <a:ext cx="1422654" cy="130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s://i.vdoc.vn/data/image/2023/04/07/de-thi-hoc-ki-2-tin-hoc-lop-3-chan-troi-166092.png"/>
          <p:cNvPicPr/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172" y="889622"/>
            <a:ext cx="1628775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https://i.vdoc.vn/data/image/2023/04/07/de-thi-hoc-ki-2-tin-hoc-lop-3-chan-troi-166095.png"/>
          <p:cNvPicPr/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05050"/>
            <a:ext cx="138684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762000" y="5075215"/>
            <a:ext cx="17145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Theo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bước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sắp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xếp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: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Lắp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Bơm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Lau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Tháo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endParaRPr lang="en-US" sz="4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Bơm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Lau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Tháo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Lắp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endParaRPr lang="en-US" sz="4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Bơm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Lau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Lắp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Tháo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endParaRPr lang="en-US" sz="4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Tháo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Bơm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mực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→ Lau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Lắp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endParaRPr lang="en-US" sz="4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59552" y="1510376"/>
            <a:ext cx="72066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7537428"/>
            <a:ext cx="1353616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Tháo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Bơm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Lau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→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Lắp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bút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endParaRPr lang="en-US" sz="4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85695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457200" y="419100"/>
            <a:ext cx="17602200" cy="9951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4000" b="1" dirty="0" err="1"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itchFamily="18" charset="0"/>
              </a:rPr>
              <a:t>hỏi</a:t>
            </a:r>
            <a:r>
              <a:rPr lang="en-US" sz="4000" b="1" dirty="0">
                <a:latin typeface="Times New Roman" panose="02020603050405020304" pitchFamily="18" charset="0"/>
                <a:cs typeface="Times New Roman" pitchFamily="18" charset="0"/>
              </a:rPr>
              <a:t> :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dừng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rẽ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31799" lvl="1">
              <a:lnSpc>
                <a:spcPts val="5199"/>
              </a:lnSpc>
            </a:pP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1799" lvl="1">
              <a:lnSpc>
                <a:spcPts val="5199"/>
              </a:lnSpc>
            </a:pPr>
            <a:endParaRPr lang="en-US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4076700"/>
            <a:ext cx="17602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7048500"/>
            <a:ext cx="16154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668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/>
          <p:cNvSpPr txBox="1"/>
          <p:nvPr/>
        </p:nvSpPr>
        <p:spPr>
          <a:xfrm>
            <a:off x="996645" y="1051686"/>
            <a:ext cx="939194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>
              <a:lnSpc>
                <a:spcPts val="5199"/>
              </a:lnSpc>
            </a:pPr>
            <a:endParaRPr lang="en-US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868" y="4533901"/>
            <a:ext cx="164531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solidFill>
                  <a:srgbClr val="FF0000"/>
                </a:solidFill>
                <a:latin typeface="+mj-lt"/>
              </a:rPr>
              <a:t>A</a:t>
            </a:r>
            <a:r>
              <a:rPr lang="vi-VN" sz="4000" dirty="0">
                <a:solidFill>
                  <a:srgbClr val="FF0000"/>
                </a:solidFill>
                <a:latin typeface="+mj-lt"/>
              </a:rPr>
              <a:t>.</a:t>
            </a:r>
            <a:r>
              <a:rPr lang="vi-VN" sz="4000" dirty="0">
                <a:solidFill>
                  <a:srgbClr val="FF0000"/>
                </a:solidFill>
              </a:rPr>
              <a:t>	</a:t>
            </a:r>
            <a:r>
              <a:rPr lang="vi-VN" sz="4000" dirty="0">
                <a:solidFill>
                  <a:srgbClr val="FF0000"/>
                </a:solidFill>
                <a:latin typeface="+mj-lt"/>
              </a:rPr>
              <a:t>Thư mục : Khoi 3, Khoi 4, Khoi 5</a:t>
            </a:r>
            <a:r>
              <a:rPr lang="vi-VN" sz="4000" dirty="0">
                <a:latin typeface="+mj-lt"/>
              </a:rPr>
              <a:t>.</a:t>
            </a:r>
          </a:p>
          <a:p>
            <a:pPr algn="just"/>
            <a:r>
              <a:rPr lang="en-US" sz="4000" dirty="0">
                <a:latin typeface="+mj-lt"/>
              </a:rPr>
              <a:t>B</a:t>
            </a:r>
            <a:r>
              <a:rPr lang="vi-VN" sz="4000" dirty="0">
                <a:latin typeface="+mj-lt"/>
              </a:rPr>
              <a:t>.	Thư mục : Khoi 3, Lop 3A, Lop 3B.</a:t>
            </a:r>
          </a:p>
          <a:p>
            <a:pPr algn="just"/>
            <a:r>
              <a:rPr lang="en-US" sz="4000" dirty="0">
                <a:latin typeface="+mj-lt"/>
              </a:rPr>
              <a:t>C</a:t>
            </a:r>
            <a:r>
              <a:rPr lang="vi-VN" sz="4000" dirty="0">
                <a:latin typeface="+mj-lt"/>
              </a:rPr>
              <a:t>.	Thư mục: Khoi 3, Khoi 4, Khoi 5, Lop 3A, Lop 3B.</a:t>
            </a:r>
          </a:p>
        </p:txBody>
      </p:sp>
      <p:sp>
        <p:nvSpPr>
          <p:cNvPr id="2" name="Rectangle 1"/>
          <p:cNvSpPr/>
          <p:nvPr/>
        </p:nvSpPr>
        <p:spPr>
          <a:xfrm>
            <a:off x="752478" y="343800"/>
            <a:ext cx="175179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Dựa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1,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mở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ổ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đĩa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D: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nhìn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thấy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thư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4000" dirty="0"/>
          </a:p>
        </p:txBody>
      </p:sp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44" y="1143431"/>
            <a:ext cx="15310156" cy="339047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52478" y="6431066"/>
            <a:ext cx="172307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3982" y="4503220"/>
            <a:ext cx="10744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Thư mục : Khoi 3, Khoi 4, Khoi 5.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2478" y="8892489"/>
            <a:ext cx="7772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266700"/>
            <a:ext cx="161674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̣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̃ con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cừu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hình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dưới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là:</a:t>
            </a:r>
          </a:p>
        </p:txBody>
      </p:sp>
      <p:pic>
        <p:nvPicPr>
          <p:cNvPr id="12" name="Picture 11" descr="IMG_26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04900"/>
            <a:ext cx="143256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00743" y="2933700"/>
            <a:ext cx="17526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A. 5 → 1→ 4 → 2 → 3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B. 3 → 2 → 1→ 5 → 4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C. 3 → 2 → 1→ 4 → 5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D. 3 → 1 → 5 → 2 → 4</a:t>
            </a:r>
          </a:p>
          <a:p>
            <a:endParaRPr lang="en-US" sz="4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chọn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câu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trả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lời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đúng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nhất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?</a:t>
            </a:r>
          </a:p>
          <a:p>
            <a:pPr algn="just"/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Máy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tính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hoàn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thành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mọi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công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thay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con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/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B. Con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mọi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cần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máy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tính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những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công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cần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được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thực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hiện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trên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máy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tính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/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Công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hoàn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thành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nhờ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sự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trợ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giúp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máy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tính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sẽ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tốn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thời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gian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3658843"/>
            <a:ext cx="7391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B. 3 → 2 → 1→ 5 →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514" y="7810500"/>
            <a:ext cx="1314994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những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công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cần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trên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máy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tính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9682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90500"/>
            <a:ext cx="17754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Câu</a:t>
            </a:r>
            <a:r>
              <a:rPr 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nào</a:t>
            </a:r>
            <a:r>
              <a:rPr 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sau</a:t>
            </a:r>
            <a:r>
              <a:rPr 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đây</a:t>
            </a:r>
            <a:r>
              <a:rPr 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là</a:t>
            </a:r>
            <a:r>
              <a:rPr 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r>
              <a:rPr lang="en-US" sz="4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sai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?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ổ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đĩa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chứa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chứa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tệp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con.</a:t>
            </a:r>
          </a:p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C.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chứa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con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cùng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tên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hai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tệp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cùng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tên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nằm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ở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hai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khác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nhau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Nháy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đúp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chuột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vào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cần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xóa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dải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lệnh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chọn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lệnh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(có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̉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nhấn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bàn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	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Xóa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Đổi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D.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914" y="2628900"/>
            <a:ext cx="15773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D.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hai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tệp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cùng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tên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ở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hai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khác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nhau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0" y="4457700"/>
            <a:ext cx="4191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Xóa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52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66700"/>
            <a:ext cx="1760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điền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1, 2, 3, 4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chỗ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chấm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chỉ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ra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thứ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tự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cần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khi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đánh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răng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4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726059"/>
              </p:ext>
            </p:extLst>
          </p:nvPr>
        </p:nvGraphicFramePr>
        <p:xfrm>
          <a:off x="685800" y="2205694"/>
          <a:ext cx="16840199" cy="4589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4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5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72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Bước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 răng</a:t>
                      </a:r>
                      <a:endParaRPr lang="en-US" sz="4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72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Bước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Lấy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răng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chải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72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Bước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Súc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miệng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sạch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răng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72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Bước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Súc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miệng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ướt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miệng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33600" y="361950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11829" y="598170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3600" y="4707561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3600" y="235711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037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19100"/>
            <a:ext cx="17145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Sử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dụng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cách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nói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“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Nếu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…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thì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…”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hay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phụ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thuộc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những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tình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huống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sz="4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725629"/>
              </p:ext>
            </p:extLst>
          </p:nvPr>
        </p:nvGraphicFramePr>
        <p:xfrm>
          <a:off x="533400" y="2330878"/>
          <a:ext cx="17754600" cy="5123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7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91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kiện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1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lang="en-US" sz="40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Đèn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màu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đỏ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lang="en-US" sz="4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dừng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1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máy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mũ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hiểm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1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Trời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rét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mặc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quần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ấm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314260"/>
              </p:ext>
            </p:extLst>
          </p:nvPr>
        </p:nvGraphicFramePr>
        <p:xfrm>
          <a:off x="555171" y="2358092"/>
          <a:ext cx="17983200" cy="5300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6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6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50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kiện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0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Đèn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màu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đỏ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dừng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0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Tham gia giao thông bằng xe máy</a:t>
                      </a:r>
                      <a:endParaRPr lang="en-US" sz="4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mũ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hiểm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0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Trời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rét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mặc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quần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áo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ấm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10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000" y="266700"/>
            <a:ext cx="1747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vào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chỗ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chấm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thứ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tự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bước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để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làm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cốc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nước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chanh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giải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khát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ngày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hè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nóng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sz="4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 descr="IMG_26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5692"/>
            <a:ext cx="16687800" cy="33092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5295900"/>
            <a:ext cx="188112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Cho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tình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huống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“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Nếu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bạn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Khoa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sang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nhà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Minh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chơi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thì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hai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bạn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sẽ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đá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bóng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.”</a:t>
            </a:r>
          </a:p>
          <a:p>
            <a:pPr>
              <a:lnSpc>
                <a:spcPct val="150000"/>
              </a:lnSpc>
            </a:pP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hãy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cho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biết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a)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tình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huống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này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gì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b)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khi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kiện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xảy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là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gì</a:t>
            </a:r>
            <a:r>
              <a:rPr lang="en-US" sz="4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sz="4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456709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456709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0" y="459503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49200" y="458801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77400" y="4567098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9501107" y="3844853"/>
            <a:ext cx="352585" cy="5141747"/>
          </a:xfrm>
          <a:prstGeom prst="leftBr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Left Brace 10"/>
          <p:cNvSpPr/>
          <p:nvPr/>
        </p:nvSpPr>
        <p:spPr>
          <a:xfrm rot="16200000">
            <a:off x="15489117" y="4975523"/>
            <a:ext cx="304799" cy="2799474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10600" y="6747017"/>
            <a:ext cx="241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106400" y="6517216"/>
            <a:ext cx="487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3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152F63-415F-D3AD-FDE5-AB5DE49E01D6}"/>
              </a:ext>
            </a:extLst>
          </p:cNvPr>
          <p:cNvGraphicFramePr>
            <a:graphicFrameLocks noGrp="1"/>
          </p:cNvGraphicFramePr>
          <p:nvPr/>
        </p:nvGraphicFramePr>
        <p:xfrm>
          <a:off x="548641" y="1943099"/>
          <a:ext cx="16927157" cy="6205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40299">
                  <a:extLst>
                    <a:ext uri="{9D8B030D-6E8A-4147-A177-3AD203B41FA5}">
                      <a16:colId xmlns:a16="http://schemas.microsoft.com/office/drawing/2014/main" val="3385571593"/>
                    </a:ext>
                  </a:extLst>
                </a:gridCol>
                <a:gridCol w="8486858">
                  <a:extLst>
                    <a:ext uri="{9D8B030D-6E8A-4147-A177-3AD203B41FA5}">
                      <a16:colId xmlns:a16="http://schemas.microsoft.com/office/drawing/2014/main" val="3324874495"/>
                    </a:ext>
                  </a:extLst>
                </a:gridCol>
              </a:tblGrid>
              <a:tr h="6205820">
                <a:tc>
                  <a:txBody>
                    <a:bodyPr/>
                    <a:lstStyle/>
                    <a:p>
                      <a:pPr algn="ctr"/>
                      <a:r>
                        <a:rPr lang="en-US" sz="27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7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7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27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ngày          tháng    5    năm 2024</a:t>
                      </a:r>
                      <a:endParaRPr lang="en-US" sz="27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7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KT.</a:t>
                      </a:r>
                      <a:r>
                        <a:rPr lang="en-US" sz="27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HIỆU TRƯỞNG</a:t>
                      </a:r>
                    </a:p>
                    <a:p>
                      <a:pPr algn="ctr"/>
                      <a:r>
                        <a:rPr lang="en-US" sz="27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HIỆU TRƯỞNG</a:t>
                      </a: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7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 Thị Mỹ Huỳnh</a:t>
                      </a:r>
                      <a:endParaRPr lang="en-US" sz="27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63" marR="13863" marT="6932" marB="69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7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7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27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7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27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   </a:t>
                      </a:r>
                      <a:r>
                        <a:rPr lang="en-US" sz="27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US" sz="27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en-US" sz="27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27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2024</a:t>
                      </a:r>
                      <a:endParaRPr lang="en-US" sz="27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7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</a:t>
                      </a:r>
                      <a:r>
                        <a:rPr lang="en-US" sz="27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TRƯỞNG</a:t>
                      </a:r>
                    </a:p>
                    <a:p>
                      <a:pPr algn="ctr"/>
                      <a:r>
                        <a:rPr lang="en-US" sz="27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Soạn</a:t>
                      </a:r>
                      <a:r>
                        <a:rPr lang="en-US" sz="27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7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27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700" b="0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2700" b="0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nội </a:t>
                      </a:r>
                      <a:r>
                        <a:rPr lang="en-US" sz="27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dung</a:t>
                      </a: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7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7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Bạch Thị Hà</a:t>
                      </a:r>
                      <a:endParaRPr lang="en-US" sz="27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63" marR="13863" marT="6932" marB="69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03002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2579</TotalTime>
  <Words>1413</Words>
  <Application>Microsoft Office PowerPoint</Application>
  <PresentationFormat>Custom</PresentationFormat>
  <Paragraphs>134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Times New Roman</vt:lpstr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LÀM VIỆC VỚI MÁY TÍNH</dc:title>
  <dc:creator>khiem huynh</dc:creator>
  <cp:lastModifiedBy>Yến Kim</cp:lastModifiedBy>
  <cp:revision>47</cp:revision>
  <dcterms:created xsi:type="dcterms:W3CDTF">2006-08-16T00:00:00Z</dcterms:created>
  <dcterms:modified xsi:type="dcterms:W3CDTF">2024-05-02T11:48:20Z</dcterms:modified>
  <dc:identifier>DAE_WugW7n4</dc:identifier>
</cp:coreProperties>
</file>