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9"/>
  </p:notesMasterIdLst>
  <p:sldIdLst>
    <p:sldId id="283" r:id="rId2"/>
    <p:sldId id="2975" r:id="rId3"/>
    <p:sldId id="2994" r:id="rId4"/>
    <p:sldId id="2999" r:id="rId5"/>
    <p:sldId id="3000" r:id="rId6"/>
    <p:sldId id="3001" r:id="rId7"/>
    <p:sldId id="3002" r:id="rId8"/>
    <p:sldId id="3003" r:id="rId9"/>
    <p:sldId id="3004" r:id="rId10"/>
    <p:sldId id="3005" r:id="rId11"/>
    <p:sldId id="3006" r:id="rId12"/>
    <p:sldId id="3007" r:id="rId13"/>
    <p:sldId id="3008" r:id="rId14"/>
    <p:sldId id="3010" r:id="rId15"/>
    <p:sldId id="3011" r:id="rId16"/>
    <p:sldId id="3012" r:id="rId17"/>
    <p:sldId id="3013" r:id="rId18"/>
    <p:sldId id="3009" r:id="rId19"/>
    <p:sldId id="3014" r:id="rId20"/>
    <p:sldId id="3015" r:id="rId21"/>
    <p:sldId id="3016" r:id="rId22"/>
    <p:sldId id="3018" r:id="rId23"/>
    <p:sldId id="3019" r:id="rId24"/>
    <p:sldId id="3017" r:id="rId25"/>
    <p:sldId id="3022" r:id="rId26"/>
    <p:sldId id="280" r:id="rId27"/>
    <p:sldId id="312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5A3049"/>
    <a:srgbClr val="5B2F56"/>
    <a:srgbClr val="FF6600"/>
    <a:srgbClr val="0998D7"/>
    <a:srgbClr val="FF3399"/>
    <a:srgbClr val="FFFFFF"/>
    <a:srgbClr val="0000FF"/>
    <a:srgbClr val="3DC3EC"/>
    <a:srgbClr val="F3E8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5262" autoAdjust="0"/>
  </p:normalViewPr>
  <p:slideViewPr>
    <p:cSldViewPr snapToGrid="0">
      <p:cViewPr varScale="1">
        <p:scale>
          <a:sx n="71" d="100"/>
          <a:sy n="71" d="100"/>
        </p:scale>
        <p:origin x="1066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21363-4EE3-49AE-BA04-164DB83892F6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0E19-C2A7-4FE4-8BEE-17463F03F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7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243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26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739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685EC51D-0A5F-4380-9F93-B48BC9E2F629}"/>
              </a:ext>
            </a:extLst>
          </p:cNvPr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2675CD-4B91-48AB-8C45-393DFC0E1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10475" y="299106"/>
            <a:ext cx="589731" cy="52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9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">
            <a:extLst>
              <a:ext uri="{FF2B5EF4-FFF2-40B4-BE49-F238E27FC236}">
                <a16:creationId xmlns:a16="http://schemas.microsoft.com/office/drawing/2014/main" id="{56ADBEA9-4753-4216-B9C7-0BC18E10E9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2" y="0"/>
            <a:ext cx="12222112" cy="6874938"/>
          </a:xfrm>
          <a:prstGeom prst="rect">
            <a:avLst/>
          </a:prstGeom>
        </p:spPr>
      </p:pic>
      <p:pic>
        <p:nvPicPr>
          <p:cNvPr id="8" name="图片 5">
            <a:extLst>
              <a:ext uri="{FF2B5EF4-FFF2-40B4-BE49-F238E27FC236}">
                <a16:creationId xmlns:a16="http://schemas.microsoft.com/office/drawing/2014/main" id="{886C449E-54D0-4036-A6FC-F78B85EBA9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30112" y="5067014"/>
            <a:ext cx="1673053" cy="1807924"/>
          </a:xfrm>
          <a:prstGeom prst="rect">
            <a:avLst/>
          </a:prstGeom>
        </p:spPr>
      </p:pic>
      <p:pic>
        <p:nvPicPr>
          <p:cNvPr id="13" name="图片 35">
            <a:extLst>
              <a:ext uri="{FF2B5EF4-FFF2-40B4-BE49-F238E27FC236}">
                <a16:creationId xmlns:a16="http://schemas.microsoft.com/office/drawing/2014/main" id="{A2344DCD-4835-48C5-AF8F-BE9F9742C1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112" y="-1"/>
            <a:ext cx="12222112" cy="2939742"/>
          </a:xfrm>
          <a:prstGeom prst="rect">
            <a:avLst/>
          </a:prstGeom>
        </p:spPr>
      </p:pic>
      <p:pic>
        <p:nvPicPr>
          <p:cNvPr id="14" name="图片 4">
            <a:extLst>
              <a:ext uri="{FF2B5EF4-FFF2-40B4-BE49-F238E27FC236}">
                <a16:creationId xmlns:a16="http://schemas.microsoft.com/office/drawing/2014/main" id="{9D304ACA-2F41-447E-83BB-1A6BD5FABAD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23" y="441177"/>
            <a:ext cx="3674789" cy="121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74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139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53" r:id="rId2"/>
    <p:sldLayoutId id="2147483774" r:id="rId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>
            <a:extLst>
              <a:ext uri="{FF2B5EF4-FFF2-40B4-BE49-F238E27FC236}">
                <a16:creationId xmlns:a16="http://schemas.microsoft.com/office/drawing/2014/main" id="{0AE030E9-A166-45CC-B296-E2C0C2E9EB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642" y="3981542"/>
            <a:ext cx="12658374" cy="2919953"/>
          </a:xfrm>
          <a:prstGeom prst="rect">
            <a:avLst/>
          </a:prstGeom>
        </p:spPr>
      </p:pic>
      <p:pic>
        <p:nvPicPr>
          <p:cNvPr id="7" name="图片 16">
            <a:extLst>
              <a:ext uri="{FF2B5EF4-FFF2-40B4-BE49-F238E27FC236}">
                <a16:creationId xmlns:a16="http://schemas.microsoft.com/office/drawing/2014/main" id="{518D1F5A-E2AF-49C3-B33D-F69466F112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024" y="786559"/>
            <a:ext cx="1664763" cy="151221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06E0BD0B-F434-4271-8D74-77148136C497}"/>
              </a:ext>
            </a:extLst>
          </p:cNvPr>
          <p:cNvGrpSpPr/>
          <p:nvPr/>
        </p:nvGrpSpPr>
        <p:grpSpPr>
          <a:xfrm>
            <a:off x="672975" y="2473768"/>
            <a:ext cx="9805304" cy="2674442"/>
            <a:chOff x="1534195" y="1273833"/>
            <a:chExt cx="7599616" cy="1314138"/>
          </a:xfrm>
        </p:grpSpPr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19A7F051-55E6-45B2-AF0C-5B8B4BC17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flipH="1">
              <a:off x="1818611" y="1273833"/>
              <a:ext cx="7315200" cy="131413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26C37ED-D01A-4235-A17D-5A9FD74D8599}"/>
                </a:ext>
              </a:extLst>
            </p:cNvPr>
            <p:cNvSpPr/>
            <p:nvPr/>
          </p:nvSpPr>
          <p:spPr>
            <a:xfrm>
              <a:off x="1534195" y="1672648"/>
              <a:ext cx="6786880" cy="428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342900">
                <a:lnSpc>
                  <a:spcPts val="5000"/>
                </a:lnSpc>
              </a:pPr>
              <a:r>
                <a:rPr lang="en-US" sz="8800" b="1" dirty="0">
                  <a:solidFill>
                    <a:schemeClr val="bg1"/>
                  </a:solidFill>
                  <a:latin typeface="SVN-Adam Gorry" panose="02040603050506020204" pitchFamily="18" charset="0"/>
                  <a:cs typeface="Times New Roman" panose="02020603050405020304" pitchFamily="18" charset="0"/>
                </a:rPr>
                <a:t>ÔN TẬP HỌC KÌ 2</a:t>
              </a:r>
              <a:endParaRPr lang="vi-VN" sz="8800" b="1" dirty="0">
                <a:solidFill>
                  <a:schemeClr val="bg1"/>
                </a:solidFill>
                <a:latin typeface="SVN-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624101" y="23050"/>
            <a:ext cx="3133991" cy="685556"/>
            <a:chOff x="9414551" y="266944"/>
            <a:chExt cx="3133991" cy="685556"/>
          </a:xfrm>
        </p:grpSpPr>
        <p:sp>
          <p:nvSpPr>
            <p:cNvPr id="2" name="Rectangle 1"/>
            <p:cNvSpPr/>
            <p:nvPr/>
          </p:nvSpPr>
          <p:spPr>
            <a:xfrm>
              <a:off x="10001250" y="373030"/>
              <a:ext cx="1960595" cy="57947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15C19C-ABFA-453A-87E1-6BF74BA5C22E}"/>
                </a:ext>
              </a:extLst>
            </p:cNvPr>
            <p:cNvSpPr/>
            <p:nvPr/>
          </p:nvSpPr>
          <p:spPr>
            <a:xfrm>
              <a:off x="9414551" y="266944"/>
              <a:ext cx="3133991" cy="658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vi-VN" sz="2800" b="1" dirty="0">
                  <a:solidFill>
                    <a:schemeClr val="bg1"/>
                  </a:solidFill>
                  <a:latin typeface="SVN-Androgyne"/>
                  <a:cs typeface="Times New Roman" panose="02020603050405020304" pitchFamily="18" charset="0"/>
                </a:rPr>
                <a:t>TIN HỌC 4 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3600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A6422E-1239-424D-A9AC-7C016DFA5003}"/>
              </a:ext>
            </a:extLst>
          </p:cNvPr>
          <p:cNvGrpSpPr/>
          <p:nvPr/>
        </p:nvGrpSpPr>
        <p:grpSpPr>
          <a:xfrm>
            <a:off x="229626" y="-72011"/>
            <a:ext cx="3584091" cy="1777917"/>
            <a:chOff x="301091" y="301982"/>
            <a:chExt cx="4134561" cy="25081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BD8349-BD85-4613-9513-E9EC2902C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1091" y="301982"/>
              <a:ext cx="4134561" cy="250816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D433534-521B-4282-B898-22AB8B0BD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EF1B6C6-026F-4FB9-8D32-25D1F67CD14F}"/>
              </a:ext>
            </a:extLst>
          </p:cNvPr>
          <p:cNvSpPr/>
          <p:nvPr/>
        </p:nvSpPr>
        <p:spPr>
          <a:xfrm>
            <a:off x="811834" y="390063"/>
            <a:ext cx="3076025" cy="837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3600" b="1" dirty="0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LUYỆN TẬP</a:t>
            </a:r>
            <a:endParaRPr lang="vi-VN" sz="3600" b="1" dirty="0">
              <a:solidFill>
                <a:srgbClr val="0998D7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228314" y="1009670"/>
            <a:ext cx="6618519" cy="2405750"/>
            <a:chOff x="1768766" y="4552258"/>
            <a:chExt cx="7300588" cy="1841622"/>
          </a:xfrm>
        </p:grpSpPr>
        <p:sp>
          <p:nvSpPr>
            <p:cNvPr id="16" name="Speech Bubble: Rectangle with Corners Rounded 9"/>
            <p:cNvSpPr/>
            <p:nvPr/>
          </p:nvSpPr>
          <p:spPr>
            <a:xfrm>
              <a:off x="1768766" y="4644318"/>
              <a:ext cx="7212563" cy="1749562"/>
            </a:xfrm>
            <a:prstGeom prst="wedgeRoundRectCallout">
              <a:avLst>
                <a:gd name="adj1" fmla="val 32336"/>
                <a:gd name="adj2" fmla="val 14223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peech Bubble: Rectangle with Corners Rounded 10"/>
            <p:cNvSpPr/>
            <p:nvPr/>
          </p:nvSpPr>
          <p:spPr>
            <a:xfrm>
              <a:off x="1856791" y="4552258"/>
              <a:ext cx="7212563" cy="1749077"/>
            </a:xfrm>
            <a:prstGeom prst="wedgeRoundRectCallout">
              <a:avLst>
                <a:gd name="adj1" fmla="val -57056"/>
                <a:gd name="adj2" fmla="val 42928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3462389" y="1383709"/>
            <a:ext cx="623017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150000"/>
              </a:lnSpc>
            </a:pPr>
            <a:r>
              <a:rPr lang="en-US" sz="3200" b="1" dirty="0" err="1"/>
              <a:t>Ôn</a:t>
            </a:r>
            <a:r>
              <a:rPr lang="en-US" sz="3200" b="1" dirty="0"/>
              <a:t> </a:t>
            </a:r>
            <a:r>
              <a:rPr lang="en-US" sz="3200" b="1" dirty="0" err="1"/>
              <a:t>tập</a:t>
            </a:r>
            <a:r>
              <a:rPr lang="en-US" sz="3200" b="1" dirty="0"/>
              <a:t> </a:t>
            </a:r>
            <a:r>
              <a:rPr lang="en-US" sz="3200" b="1" dirty="0" err="1"/>
              <a:t>chủ</a:t>
            </a:r>
            <a:r>
              <a:rPr lang="en-US" sz="3200" b="1" dirty="0"/>
              <a:t> </a:t>
            </a:r>
            <a:r>
              <a:rPr lang="en-US" sz="3200" b="1" dirty="0" err="1"/>
              <a:t>đề</a:t>
            </a:r>
            <a:r>
              <a:rPr lang="en-US" sz="3200" b="1" dirty="0"/>
              <a:t> </a:t>
            </a:r>
          </a:p>
          <a:p>
            <a:pPr algn="ctr" defTabSz="342900">
              <a:lnSpc>
                <a:spcPct val="150000"/>
              </a:lnSpc>
            </a:pPr>
            <a:r>
              <a:rPr lang="en-US" sz="3200" b="1" dirty="0"/>
              <a:t>“</a:t>
            </a:r>
            <a:r>
              <a:rPr lang="en-US" sz="3200" b="1" dirty="0" err="1"/>
              <a:t>Em</a:t>
            </a:r>
            <a:r>
              <a:rPr lang="en-US" sz="3200" b="1" dirty="0"/>
              <a:t> </a:t>
            </a:r>
            <a:r>
              <a:rPr lang="en-US" sz="3200" b="1" dirty="0" err="1"/>
              <a:t>tập</a:t>
            </a:r>
            <a:r>
              <a:rPr lang="en-US" sz="3200" b="1" dirty="0"/>
              <a:t> </a:t>
            </a:r>
            <a:r>
              <a:rPr lang="en-US" sz="3200" b="1" dirty="0" err="1"/>
              <a:t>soạn</a:t>
            </a:r>
            <a:r>
              <a:rPr lang="en-US" sz="3200" b="1" dirty="0"/>
              <a:t> </a:t>
            </a:r>
            <a:r>
              <a:rPr lang="en-US" sz="3200" b="1" dirty="0" err="1"/>
              <a:t>thảo</a:t>
            </a:r>
            <a:r>
              <a:rPr lang="en-US" sz="3200" b="1" dirty="0"/>
              <a:t> </a:t>
            </a:r>
            <a:r>
              <a:rPr lang="en-US" sz="3200" b="1" dirty="0" err="1"/>
              <a:t>văn</a:t>
            </a:r>
            <a:r>
              <a:rPr lang="en-US" sz="3200" b="1" dirty="0"/>
              <a:t> </a:t>
            </a:r>
            <a:r>
              <a:rPr lang="en-US" sz="3200" b="1" dirty="0" err="1"/>
              <a:t>bản</a:t>
            </a:r>
            <a:r>
              <a:rPr lang="en-US" sz="3200" b="1" dirty="0"/>
              <a:t>”</a:t>
            </a:r>
            <a:endParaRPr lang="vi-VN" sz="32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87B12E4-7A74-B312-992B-C6E8999F7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603" y="3571593"/>
            <a:ext cx="3923230" cy="2927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50C21F-868D-4F18-F2F1-3C54116F48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371253" y="2703942"/>
            <a:ext cx="1377443" cy="145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4.44444E-6 L 2.70833E-6 -0.07223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BCEF79-8D4C-528E-4A7C-3DA44B4B0113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79DC71-5CC9-A72F-D2F0-E23F33D1C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420" y="1277711"/>
            <a:ext cx="9326471" cy="300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E267FB-30A2-A0C2-CE43-DBAFED48FF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26977" y="445322"/>
            <a:ext cx="1377443" cy="145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8071A6-E6C4-8253-EA90-4BF17EF6F18F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7B0B54-1F32-B459-C444-D0392985C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871" y="559250"/>
            <a:ext cx="7240557" cy="59871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799EB9-BD23-8723-F0E5-6D968A480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26977" y="445322"/>
            <a:ext cx="1377443" cy="145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0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9704444-4957-0CA9-AA63-E7050914DDAF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5B4CA3-A2F4-23CE-DB14-82883E1B1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807" y="1235477"/>
            <a:ext cx="8655410" cy="24687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66B1E8-2227-F2AB-D2A6-EA81E34361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26977" y="445322"/>
            <a:ext cx="1377443" cy="145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2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6A45AAA-4137-F764-DAA4-F733BAD74ECA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76384B-ECC6-6424-E18E-BD3C7E879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747712"/>
            <a:ext cx="7848600" cy="50792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3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8C7D5C-7210-3AED-6CAB-F59F6EDCF24A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7F7B98-BE1E-0667-FCCE-32169EF56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849" y="685799"/>
            <a:ext cx="4825093" cy="2499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2CC255-C523-EA27-6C63-252910CBB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211" y="3064248"/>
            <a:ext cx="8917223" cy="14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2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FE3B580-9876-8432-1831-519526228BCD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853A2D-7B89-F0B8-CEBF-F211C3559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444" y="2438399"/>
            <a:ext cx="7920519" cy="2867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FAED8F-19AB-CC60-C25C-35B076B57E33}"/>
              </a:ext>
            </a:extLst>
          </p:cNvPr>
          <p:cNvSpPr txBox="1"/>
          <p:nvPr/>
        </p:nvSpPr>
        <p:spPr>
          <a:xfrm>
            <a:off x="2152650" y="1009650"/>
            <a:ext cx="5429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9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190E74-389F-DFF0-70E2-75FEF5EB6FDD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176C44-DA1D-A351-387E-C5947A17F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444" y="1129684"/>
            <a:ext cx="8037856" cy="500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1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E48BEF-223C-8FB6-22DD-1824EC07EF58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EA65BB-51C2-5301-DB5E-E109D5B4D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87" y="661987"/>
            <a:ext cx="6091238" cy="592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5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DEEAEC-1EEC-6D5B-7CE6-EA71EE12D9B8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2D0734-E602-3A5F-B65F-9552FDF51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62" y="757237"/>
            <a:ext cx="8154040" cy="505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8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38B132-3543-2052-9176-52396BA03437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D74FE0-1809-7B72-9B1C-DD255222D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0" y="805043"/>
            <a:ext cx="7467600" cy="532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8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A6422E-1239-424D-A9AC-7C016DFA5003}"/>
              </a:ext>
            </a:extLst>
          </p:cNvPr>
          <p:cNvGrpSpPr/>
          <p:nvPr/>
        </p:nvGrpSpPr>
        <p:grpSpPr>
          <a:xfrm>
            <a:off x="229626" y="-72011"/>
            <a:ext cx="3584091" cy="1777917"/>
            <a:chOff x="301091" y="301982"/>
            <a:chExt cx="4134561" cy="25081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BD8349-BD85-4613-9513-E9EC2902C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1091" y="301982"/>
              <a:ext cx="4134561" cy="250816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D433534-521B-4282-B898-22AB8B0BD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EF1B6C6-026F-4FB9-8D32-25D1F67CD14F}"/>
              </a:ext>
            </a:extLst>
          </p:cNvPr>
          <p:cNvSpPr/>
          <p:nvPr/>
        </p:nvSpPr>
        <p:spPr>
          <a:xfrm>
            <a:off x="811834" y="390063"/>
            <a:ext cx="3076025" cy="837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3600" b="1" dirty="0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LUYỆN TẬP</a:t>
            </a:r>
            <a:endParaRPr lang="vi-VN" sz="3600" b="1" dirty="0">
              <a:solidFill>
                <a:srgbClr val="0998D7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668556" y="1009670"/>
            <a:ext cx="8257592" cy="2405750"/>
            <a:chOff x="1768766" y="4552258"/>
            <a:chExt cx="7300588" cy="1841622"/>
          </a:xfrm>
        </p:grpSpPr>
        <p:sp>
          <p:nvSpPr>
            <p:cNvPr id="16" name="Speech Bubble: Rectangle with Corners Rounded 9"/>
            <p:cNvSpPr/>
            <p:nvPr/>
          </p:nvSpPr>
          <p:spPr>
            <a:xfrm>
              <a:off x="1768766" y="4644318"/>
              <a:ext cx="7212563" cy="1749562"/>
            </a:xfrm>
            <a:prstGeom prst="wedgeRoundRectCallout">
              <a:avLst>
                <a:gd name="adj1" fmla="val 32336"/>
                <a:gd name="adj2" fmla="val 14223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peech Bubble: Rectangle with Corners Rounded 10"/>
            <p:cNvSpPr/>
            <p:nvPr/>
          </p:nvSpPr>
          <p:spPr>
            <a:xfrm>
              <a:off x="1856791" y="4552258"/>
              <a:ext cx="7212563" cy="1749077"/>
            </a:xfrm>
            <a:prstGeom prst="wedgeRoundRectCallout">
              <a:avLst>
                <a:gd name="adj1" fmla="val -57056"/>
                <a:gd name="adj2" fmla="val 42928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2369976" y="1383709"/>
            <a:ext cx="891073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150000"/>
              </a:lnSpc>
            </a:pPr>
            <a:r>
              <a:rPr lang="en-US" sz="3200" b="1" dirty="0" err="1"/>
              <a:t>Ôn</a:t>
            </a:r>
            <a:r>
              <a:rPr lang="en-US" sz="3200" b="1" dirty="0"/>
              <a:t> </a:t>
            </a:r>
            <a:r>
              <a:rPr lang="en-US" sz="3200" b="1" dirty="0" err="1"/>
              <a:t>tập</a:t>
            </a:r>
            <a:r>
              <a:rPr lang="en-US" sz="3200" b="1" dirty="0"/>
              <a:t> </a:t>
            </a:r>
            <a:r>
              <a:rPr lang="en-US" sz="3200" b="1" dirty="0" err="1"/>
              <a:t>chủ</a:t>
            </a:r>
            <a:r>
              <a:rPr lang="en-US" sz="3200" b="1" dirty="0"/>
              <a:t> </a:t>
            </a:r>
            <a:r>
              <a:rPr lang="en-US" sz="3200" b="1" dirty="0" err="1"/>
              <a:t>đề</a:t>
            </a:r>
            <a:r>
              <a:rPr lang="en-US" sz="3200" b="1" dirty="0"/>
              <a:t> </a:t>
            </a:r>
          </a:p>
          <a:p>
            <a:pPr algn="ctr" defTabSz="342900">
              <a:lnSpc>
                <a:spcPct val="150000"/>
              </a:lnSpc>
            </a:pPr>
            <a:r>
              <a:rPr lang="en-US" sz="3200" b="1" dirty="0"/>
              <a:t>“</a:t>
            </a:r>
            <a:r>
              <a:rPr lang="en-US" sz="3200" b="1" dirty="0" err="1"/>
              <a:t>Sử</a:t>
            </a:r>
            <a:r>
              <a:rPr lang="en-US" sz="3200" b="1" dirty="0"/>
              <a:t> </a:t>
            </a:r>
            <a:r>
              <a:rPr lang="en-US" sz="3200" b="1" dirty="0" err="1"/>
              <a:t>dụng</a:t>
            </a:r>
            <a:r>
              <a:rPr lang="en-US" sz="3200" b="1" dirty="0"/>
              <a:t> </a:t>
            </a:r>
            <a:r>
              <a:rPr lang="en-US" sz="3200" b="1" dirty="0" err="1"/>
              <a:t>phần</a:t>
            </a:r>
            <a:r>
              <a:rPr lang="en-US" sz="3200" b="1" dirty="0"/>
              <a:t> </a:t>
            </a:r>
            <a:r>
              <a:rPr lang="en-US" sz="3200" b="1" dirty="0" err="1"/>
              <a:t>mềm</a:t>
            </a:r>
            <a:r>
              <a:rPr lang="en-US" sz="3200" b="1" dirty="0"/>
              <a:t> </a:t>
            </a:r>
            <a:r>
              <a:rPr lang="en-US" sz="3200" b="1" dirty="0" err="1"/>
              <a:t>luyện</a:t>
            </a:r>
            <a:r>
              <a:rPr lang="en-US" sz="3200" b="1" dirty="0"/>
              <a:t> </a:t>
            </a:r>
            <a:r>
              <a:rPr lang="en-US" sz="3200" b="1" dirty="0" err="1"/>
              <a:t>gõ</a:t>
            </a:r>
            <a:r>
              <a:rPr lang="en-US" sz="3200" b="1" dirty="0"/>
              <a:t> </a:t>
            </a:r>
            <a:r>
              <a:rPr lang="en-US" sz="3200" b="1" dirty="0" err="1"/>
              <a:t>bàn</a:t>
            </a:r>
            <a:r>
              <a:rPr lang="en-US" sz="3200" b="1" dirty="0"/>
              <a:t> </a:t>
            </a:r>
            <a:r>
              <a:rPr lang="en-US" sz="3200" b="1" dirty="0" err="1"/>
              <a:t>phím</a:t>
            </a:r>
            <a:r>
              <a:rPr lang="en-US" sz="3200" b="1" dirty="0"/>
              <a:t>”</a:t>
            </a:r>
            <a:endParaRPr lang="vi-VN" sz="32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8207" y="254982"/>
            <a:ext cx="521581" cy="4604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50C21F-868D-4F18-F2F1-3C54116F48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5827" y="2703942"/>
            <a:ext cx="1377443" cy="1450115"/>
          </a:xfrm>
          <a:prstGeom prst="rect">
            <a:avLst/>
          </a:prstGeom>
        </p:spPr>
      </p:pic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2502AC74-A48D-E9FF-C029-62851A2D70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352" y="3450699"/>
            <a:ext cx="3144416" cy="31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2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4.44444E-6 L 2.70833E-6 -0.07223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122D845-CD21-F243-5C0C-9F7AB1A9A1C1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A6F95C-1DF0-54DF-A740-C6966DEDB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145" y="702808"/>
            <a:ext cx="6460380" cy="58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1A771F-018B-8996-AFF2-29600344106A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F9F137-4E31-61A0-C86A-0AB917350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849" y="209550"/>
            <a:ext cx="7177953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9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5BAAA8-33DD-B390-D5C8-AEF2C84027AB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8370C8-5345-0818-89A0-D3F0C2D4B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444" y="1069295"/>
            <a:ext cx="8989796" cy="294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D86CA2-B97A-1697-287A-19BD2BACF683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C01F2B-FBC9-4983-9C06-20D6E7067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212" y="823912"/>
            <a:ext cx="6910388" cy="544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0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A6422E-1239-424D-A9AC-7C016DFA5003}"/>
              </a:ext>
            </a:extLst>
          </p:cNvPr>
          <p:cNvGrpSpPr/>
          <p:nvPr/>
        </p:nvGrpSpPr>
        <p:grpSpPr>
          <a:xfrm>
            <a:off x="229626" y="-72011"/>
            <a:ext cx="3584091" cy="1777917"/>
            <a:chOff x="301091" y="301982"/>
            <a:chExt cx="4134561" cy="25081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BD8349-BD85-4613-9513-E9EC2902C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1091" y="301982"/>
              <a:ext cx="4134561" cy="250816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D433534-521B-4282-B898-22AB8B0BD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EF1B6C6-026F-4FB9-8D32-25D1F67CD14F}"/>
              </a:ext>
            </a:extLst>
          </p:cNvPr>
          <p:cNvSpPr/>
          <p:nvPr/>
        </p:nvSpPr>
        <p:spPr>
          <a:xfrm>
            <a:off x="811834" y="390063"/>
            <a:ext cx="3076025" cy="837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3600" b="1" dirty="0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LUYỆN TẬP</a:t>
            </a:r>
            <a:endParaRPr lang="vi-VN" sz="3600" b="1" dirty="0">
              <a:solidFill>
                <a:srgbClr val="0998D7"/>
              </a:solidFill>
              <a:latin typeface="SVN-SAF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228314" y="1009670"/>
            <a:ext cx="7773061" cy="2405750"/>
            <a:chOff x="1768766" y="4552258"/>
            <a:chExt cx="7300588" cy="1841622"/>
          </a:xfrm>
        </p:grpSpPr>
        <p:sp>
          <p:nvSpPr>
            <p:cNvPr id="16" name="Speech Bubble: Rectangle with Corners Rounded 9"/>
            <p:cNvSpPr/>
            <p:nvPr/>
          </p:nvSpPr>
          <p:spPr>
            <a:xfrm>
              <a:off x="1768766" y="4644318"/>
              <a:ext cx="7212563" cy="1749562"/>
            </a:xfrm>
            <a:prstGeom prst="wedgeRoundRectCallout">
              <a:avLst>
                <a:gd name="adj1" fmla="val 32336"/>
                <a:gd name="adj2" fmla="val 14223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peech Bubble: Rectangle with Corners Rounded 10"/>
            <p:cNvSpPr/>
            <p:nvPr/>
          </p:nvSpPr>
          <p:spPr>
            <a:xfrm>
              <a:off x="1856791" y="4552258"/>
              <a:ext cx="7212563" cy="1749077"/>
            </a:xfrm>
            <a:prstGeom prst="wedgeRoundRectCallout">
              <a:avLst>
                <a:gd name="adj1" fmla="val -57056"/>
                <a:gd name="adj2" fmla="val 42928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3462389" y="1383709"/>
            <a:ext cx="763270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150000"/>
              </a:lnSpc>
            </a:pPr>
            <a:r>
              <a:rPr lang="en-US" sz="3200" b="1" dirty="0" err="1"/>
              <a:t>Ôn</a:t>
            </a:r>
            <a:r>
              <a:rPr lang="en-US" sz="3200" b="1" dirty="0"/>
              <a:t> </a:t>
            </a:r>
            <a:r>
              <a:rPr lang="en-US" sz="3200" b="1" dirty="0" err="1"/>
              <a:t>tập</a:t>
            </a:r>
            <a:r>
              <a:rPr lang="en-US" sz="3200" b="1" dirty="0"/>
              <a:t> </a:t>
            </a:r>
            <a:r>
              <a:rPr lang="en-US" sz="3200" b="1" dirty="0" err="1"/>
              <a:t>chủ</a:t>
            </a:r>
            <a:r>
              <a:rPr lang="en-US" sz="3200" b="1" dirty="0"/>
              <a:t> </a:t>
            </a:r>
            <a:r>
              <a:rPr lang="en-US" sz="3200" b="1" dirty="0" err="1"/>
              <a:t>đề</a:t>
            </a:r>
            <a:r>
              <a:rPr lang="en-US" sz="3200" b="1" dirty="0"/>
              <a:t> </a:t>
            </a:r>
          </a:p>
          <a:p>
            <a:pPr algn="ctr" defTabSz="342900">
              <a:lnSpc>
                <a:spcPct val="150000"/>
              </a:lnSpc>
            </a:pPr>
            <a:r>
              <a:rPr lang="en-US" sz="3200" b="1" dirty="0"/>
              <a:t>“</a:t>
            </a:r>
            <a:r>
              <a:rPr lang="en-US" sz="3200" b="1" dirty="0" err="1"/>
              <a:t>Làm</a:t>
            </a:r>
            <a:r>
              <a:rPr lang="en-US" sz="3200" b="1" dirty="0"/>
              <a:t> </a:t>
            </a:r>
            <a:r>
              <a:rPr lang="en-US" sz="3200" b="1" dirty="0" err="1"/>
              <a:t>quen</a:t>
            </a:r>
            <a:r>
              <a:rPr lang="en-US" sz="3200" b="1" dirty="0"/>
              <a:t> </a:t>
            </a:r>
            <a:r>
              <a:rPr lang="en-US" sz="3200" b="1" dirty="0" err="1"/>
              <a:t>với</a:t>
            </a:r>
            <a:r>
              <a:rPr lang="en-US" sz="3200" b="1" dirty="0"/>
              <a:t> </a:t>
            </a:r>
            <a:r>
              <a:rPr lang="en-US" sz="3200" b="1" dirty="0" err="1"/>
              <a:t>lập</a:t>
            </a:r>
            <a:r>
              <a:rPr lang="en-US" sz="3200" b="1" dirty="0"/>
              <a:t> </a:t>
            </a:r>
            <a:r>
              <a:rPr lang="en-US" sz="3200" b="1" dirty="0" err="1"/>
              <a:t>trình</a:t>
            </a:r>
            <a:r>
              <a:rPr lang="en-US" sz="3200" b="1" dirty="0"/>
              <a:t> </a:t>
            </a:r>
            <a:r>
              <a:rPr lang="en-US" sz="3200" b="1" dirty="0" err="1"/>
              <a:t>trực</a:t>
            </a:r>
            <a:r>
              <a:rPr lang="en-US" sz="3200" b="1" dirty="0"/>
              <a:t> </a:t>
            </a:r>
            <a:r>
              <a:rPr lang="en-US" sz="3200" b="1" dirty="0" err="1"/>
              <a:t>quan</a:t>
            </a:r>
            <a:r>
              <a:rPr lang="en-US" sz="3200" b="1" dirty="0"/>
              <a:t>”</a:t>
            </a:r>
            <a:endParaRPr lang="vi-VN" sz="32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8207" y="254982"/>
            <a:ext cx="521581" cy="4604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50C21F-868D-4F18-F2F1-3C54116F48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371253" y="2703942"/>
            <a:ext cx="1377443" cy="1450115"/>
          </a:xfrm>
          <a:prstGeom prst="rect">
            <a:avLst/>
          </a:prstGeom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4FFED447-025F-CD58-50F7-4171F5321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59" y="3643774"/>
            <a:ext cx="2643188" cy="282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4.44444E-6 L 2.70833E-6 -0.07223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2FFD161-C6B5-2F48-FE86-C96A623C5EBD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86DA50-9A80-2C70-9235-352E71FA0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444" y="790088"/>
            <a:ext cx="6647206" cy="568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8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36171C-8846-41D1-81D5-C4BE57630B38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622BBD-E6F4-E9D3-D44A-F1478B3FD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929" y="660872"/>
            <a:ext cx="7214274" cy="532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B1F5A1-8350-CE52-B13B-52D03B422F01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3F994A-47F3-839A-11E8-BF936ED79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422" y="778134"/>
            <a:ext cx="7315505" cy="2479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CF1262-A2CF-8626-A34A-89ED18A49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422" y="3429000"/>
            <a:ext cx="6176478" cy="312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7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4C5DB7-C154-9A2C-9EE8-0FCD80668C6D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F653D2-A1B4-7B8C-F4A0-42CEA40E4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975" y="666749"/>
            <a:ext cx="6705600" cy="56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0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160D42-6ECB-4748-8874-D06A956DF2E7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3FAC17-A222-D9F5-890B-EE1743786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74" y="538343"/>
            <a:ext cx="6981825" cy="620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BA61CF-8DB4-D9DE-D0D6-329625A11D45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04B136-A13A-0BE3-7E44-6336126CD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49" y="643118"/>
            <a:ext cx="6677025" cy="585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6F5529-6BBD-80F5-9103-42AFA4FADC4A}"/>
              </a:ext>
            </a:extLst>
          </p:cNvPr>
          <p:cNvSpPr/>
          <p:nvPr/>
        </p:nvSpPr>
        <p:spPr>
          <a:xfrm>
            <a:off x="223736" y="359924"/>
            <a:ext cx="11625364" cy="622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9B88B-2C87-6D71-37EA-31B505AB7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5001" y="538343"/>
            <a:ext cx="1377443" cy="1450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117B82-012C-8114-0577-35E4420F9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74" y="633412"/>
            <a:ext cx="7598417" cy="536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1">
            <a:extLst>
              <a:ext uri="{FF2B5EF4-FFF2-40B4-BE49-F238E27FC236}">
                <a16:creationId xmlns:a16="http://schemas.microsoft.com/office/drawing/2014/main" id="{2C6CC85F-80B1-4649-B207-B5609F0D9149}"/>
              </a:ext>
            </a:extLst>
          </p:cNvPr>
          <p:cNvGrpSpPr/>
          <p:nvPr/>
        </p:nvGrpSpPr>
        <p:grpSpPr>
          <a:xfrm>
            <a:off x="3009789" y="1023993"/>
            <a:ext cx="5976143" cy="4679926"/>
            <a:chOff x="2424113" y="688975"/>
            <a:chExt cx="6713537" cy="5619751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96F37804-D255-4A9B-A31C-D534DA152B5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24113" y="692150"/>
              <a:ext cx="6710362" cy="561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510F233-43DE-4063-A25A-4E4D90C97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1592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D5B3B4D8-2899-4E06-A301-F5AE91FEA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8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8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8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E5DC7212-55A6-41AB-BC0E-A36C56099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1127125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6D25AEF-636D-4758-BC36-3DE084FA5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2419350"/>
              <a:ext cx="801687" cy="800100"/>
            </a:xfrm>
            <a:custGeom>
              <a:avLst/>
              <a:gdLst>
                <a:gd name="T0" fmla="*/ 302 w 302"/>
                <a:gd name="T1" fmla="*/ 288 h 301"/>
                <a:gd name="T2" fmla="*/ 289 w 302"/>
                <a:gd name="T3" fmla="*/ 301 h 301"/>
                <a:gd name="T4" fmla="*/ 14 w 302"/>
                <a:gd name="T5" fmla="*/ 301 h 301"/>
                <a:gd name="T6" fmla="*/ 0 w 302"/>
                <a:gd name="T7" fmla="*/ 288 h 301"/>
                <a:gd name="T8" fmla="*/ 0 w 302"/>
                <a:gd name="T9" fmla="*/ 13 h 301"/>
                <a:gd name="T10" fmla="*/ 14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8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4" y="301"/>
                    <a:pt x="14" y="301"/>
                    <a:pt x="14" y="301"/>
                  </a:cubicBezTo>
                  <a:cubicBezTo>
                    <a:pt x="6" y="301"/>
                    <a:pt x="0" y="295"/>
                    <a:pt x="0" y="2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8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5B2E583-AE1D-42C1-952E-E6AF49F05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2847975"/>
              <a:ext cx="800100" cy="798513"/>
            </a:xfrm>
            <a:custGeom>
              <a:avLst/>
              <a:gdLst>
                <a:gd name="T0" fmla="*/ 302 w 302"/>
                <a:gd name="T1" fmla="*/ 287 h 301"/>
                <a:gd name="T2" fmla="*/ 289 w 302"/>
                <a:gd name="T3" fmla="*/ 301 h 301"/>
                <a:gd name="T4" fmla="*/ 13 w 302"/>
                <a:gd name="T5" fmla="*/ 301 h 301"/>
                <a:gd name="T6" fmla="*/ 0 w 302"/>
                <a:gd name="T7" fmla="*/ 287 h 301"/>
                <a:gd name="T8" fmla="*/ 0 w 302"/>
                <a:gd name="T9" fmla="*/ 13 h 301"/>
                <a:gd name="T10" fmla="*/ 13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7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3" y="301"/>
                    <a:pt x="13" y="301"/>
                    <a:pt x="13" y="301"/>
                  </a:cubicBezTo>
                  <a:cubicBezTo>
                    <a:pt x="6" y="301"/>
                    <a:pt x="0" y="295"/>
                    <a:pt x="0" y="28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33A802D5-A787-4B92-BCB5-8E1C86E73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5" y="1165225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6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6AEE02AB-4BDC-4469-BEEB-58E5D2F3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703263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6AF9EF2C-B8BB-4594-AA12-A7C2B3ADB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8488" y="68897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A22CE38D-535D-4CAF-8AF4-13C41A68B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1157288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39B64302-DA1B-4996-A180-A08EC12E8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A30D1B24-4AA2-4F12-8789-6062A4B00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717925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621600D-6724-4750-A869-B7C63B67D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2425700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ECE8626B-FB43-409C-A027-541E3CD43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2411413"/>
              <a:ext cx="815975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B4D258B4-846A-4E33-BC05-D6C0F8980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0" y="1562100"/>
              <a:ext cx="817562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3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3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C8195DB7-3FEF-40C7-B7F8-C0BD1ADFD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1584325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4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4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4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446FF0C3-3437-4D5D-BA15-872119D4E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3150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88FAF475-E03B-445A-83A7-A0168B7A2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548322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1865E573-CDAB-4975-958D-52B077E33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5929313"/>
              <a:ext cx="722312" cy="379413"/>
            </a:xfrm>
            <a:custGeom>
              <a:avLst/>
              <a:gdLst>
                <a:gd name="T0" fmla="*/ 272 w 272"/>
                <a:gd name="T1" fmla="*/ 137 h 143"/>
                <a:gd name="T2" fmla="*/ 260 w 272"/>
                <a:gd name="T3" fmla="*/ 143 h 143"/>
                <a:gd name="T4" fmla="*/ 12 w 272"/>
                <a:gd name="T5" fmla="*/ 143 h 143"/>
                <a:gd name="T6" fmla="*/ 0 w 272"/>
                <a:gd name="T7" fmla="*/ 137 h 143"/>
                <a:gd name="T8" fmla="*/ 0 w 272"/>
                <a:gd name="T9" fmla="*/ 7 h 143"/>
                <a:gd name="T10" fmla="*/ 12 w 272"/>
                <a:gd name="T11" fmla="*/ 0 h 143"/>
                <a:gd name="T12" fmla="*/ 260 w 272"/>
                <a:gd name="T13" fmla="*/ 0 h 143"/>
                <a:gd name="T14" fmla="*/ 272 w 272"/>
                <a:gd name="T15" fmla="*/ 7 h 143"/>
                <a:gd name="T16" fmla="*/ 272 w 272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143">
                  <a:moveTo>
                    <a:pt x="272" y="137"/>
                  </a:moveTo>
                  <a:cubicBezTo>
                    <a:pt x="272" y="140"/>
                    <a:pt x="266" y="143"/>
                    <a:pt x="260" y="143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5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5" y="0"/>
                    <a:pt x="12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6" y="0"/>
                    <a:pt x="272" y="3"/>
                    <a:pt x="272" y="7"/>
                  </a:cubicBezTo>
                  <a:lnTo>
                    <a:pt x="272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4A985ED5-8112-404F-BB55-1F9E15906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338" y="5026025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B9B4BA42-CEFC-477D-AAD1-92B56619B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338" y="1122363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5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5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5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id="{2CE17DD6-3BBA-4441-B1E5-054F5B8A9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4181475"/>
              <a:ext cx="815975" cy="377825"/>
            </a:xfrm>
            <a:custGeom>
              <a:avLst/>
              <a:gdLst>
                <a:gd name="T0" fmla="*/ 308 w 308"/>
                <a:gd name="T1" fmla="*/ 136 h 142"/>
                <a:gd name="T2" fmla="*/ 294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4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4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6" name="Freeform 26">
              <a:extLst>
                <a:ext uri="{FF2B5EF4-FFF2-40B4-BE49-F238E27FC236}">
                  <a16:creationId xmlns:a16="http://schemas.microsoft.com/office/drawing/2014/main" id="{E9B3D340-EC01-4036-B03B-4703C1ED7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3733800"/>
              <a:ext cx="815975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F2B8D980-9442-4FCB-BD10-185D1A79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268663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7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8" name="Freeform 28">
              <a:extLst>
                <a:ext uri="{FF2B5EF4-FFF2-40B4-BE49-F238E27FC236}">
                  <a16:creationId xmlns:a16="http://schemas.microsoft.com/office/drawing/2014/main" id="{85911E16-34EC-4BE8-A277-08F4B1A67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0" y="3733800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3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3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id="{4F1A3DF0-A097-4B67-968F-B60672337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5483225"/>
              <a:ext cx="379412" cy="379413"/>
            </a:xfrm>
            <a:custGeom>
              <a:avLst/>
              <a:gdLst>
                <a:gd name="T0" fmla="*/ 143 w 143"/>
                <a:gd name="T1" fmla="*/ 137 h 143"/>
                <a:gd name="T2" fmla="*/ 137 w 143"/>
                <a:gd name="T3" fmla="*/ 143 h 143"/>
                <a:gd name="T4" fmla="*/ 6 w 143"/>
                <a:gd name="T5" fmla="*/ 143 h 143"/>
                <a:gd name="T6" fmla="*/ 0 w 143"/>
                <a:gd name="T7" fmla="*/ 137 h 143"/>
                <a:gd name="T8" fmla="*/ 0 w 143"/>
                <a:gd name="T9" fmla="*/ 6 h 143"/>
                <a:gd name="T10" fmla="*/ 6 w 143"/>
                <a:gd name="T11" fmla="*/ 0 h 143"/>
                <a:gd name="T12" fmla="*/ 137 w 143"/>
                <a:gd name="T13" fmla="*/ 0 h 143"/>
                <a:gd name="T14" fmla="*/ 143 w 143"/>
                <a:gd name="T15" fmla="*/ 6 h 143"/>
                <a:gd name="T16" fmla="*/ 143 w 143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3">
                  <a:moveTo>
                    <a:pt x="143" y="137"/>
                  </a:moveTo>
                  <a:cubicBezTo>
                    <a:pt x="143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2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7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B462CC04-E75E-484C-80CB-C323F951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575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8ED94519-1B51-4A42-B79F-0508C1ACE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663" y="4614863"/>
              <a:ext cx="379412" cy="788988"/>
            </a:xfrm>
            <a:custGeom>
              <a:avLst/>
              <a:gdLst>
                <a:gd name="T0" fmla="*/ 143 w 143"/>
                <a:gd name="T1" fmla="*/ 284 h 297"/>
                <a:gd name="T2" fmla="*/ 137 w 143"/>
                <a:gd name="T3" fmla="*/ 297 h 297"/>
                <a:gd name="T4" fmla="*/ 6 w 143"/>
                <a:gd name="T5" fmla="*/ 297 h 297"/>
                <a:gd name="T6" fmla="*/ 0 w 143"/>
                <a:gd name="T7" fmla="*/ 284 h 297"/>
                <a:gd name="T8" fmla="*/ 0 w 143"/>
                <a:gd name="T9" fmla="*/ 13 h 297"/>
                <a:gd name="T10" fmla="*/ 6 w 143"/>
                <a:gd name="T11" fmla="*/ 0 h 297"/>
                <a:gd name="T12" fmla="*/ 137 w 143"/>
                <a:gd name="T13" fmla="*/ 0 h 297"/>
                <a:gd name="T14" fmla="*/ 143 w 143"/>
                <a:gd name="T15" fmla="*/ 13 h 297"/>
                <a:gd name="T16" fmla="*/ 143 w 143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297">
                  <a:moveTo>
                    <a:pt x="143" y="284"/>
                  </a:moveTo>
                  <a:cubicBezTo>
                    <a:pt x="143" y="292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2" y="297"/>
                    <a:pt x="0" y="292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6"/>
                    <a:pt x="143" y="13"/>
                  </a:cubicBezTo>
                  <a:lnTo>
                    <a:pt x="143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D7A6CF31-BF6F-4671-9FAA-721289DFA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4184650"/>
              <a:ext cx="382587" cy="788988"/>
            </a:xfrm>
            <a:custGeom>
              <a:avLst/>
              <a:gdLst>
                <a:gd name="T0" fmla="*/ 144 w 144"/>
                <a:gd name="T1" fmla="*/ 284 h 297"/>
                <a:gd name="T2" fmla="*/ 137 w 144"/>
                <a:gd name="T3" fmla="*/ 297 h 297"/>
                <a:gd name="T4" fmla="*/ 6 w 144"/>
                <a:gd name="T5" fmla="*/ 297 h 297"/>
                <a:gd name="T6" fmla="*/ 0 w 144"/>
                <a:gd name="T7" fmla="*/ 284 h 297"/>
                <a:gd name="T8" fmla="*/ 0 w 144"/>
                <a:gd name="T9" fmla="*/ 13 h 297"/>
                <a:gd name="T10" fmla="*/ 6 w 144"/>
                <a:gd name="T11" fmla="*/ 0 h 297"/>
                <a:gd name="T12" fmla="*/ 137 w 144"/>
                <a:gd name="T13" fmla="*/ 0 h 297"/>
                <a:gd name="T14" fmla="*/ 144 w 144"/>
                <a:gd name="T15" fmla="*/ 13 h 297"/>
                <a:gd name="T16" fmla="*/ 144 w 144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297">
                  <a:moveTo>
                    <a:pt x="144" y="284"/>
                  </a:moveTo>
                  <a:cubicBezTo>
                    <a:pt x="144" y="291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3" y="297"/>
                    <a:pt x="0" y="291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6"/>
                    <a:pt x="144" y="13"/>
                  </a:cubicBezTo>
                  <a:lnTo>
                    <a:pt x="144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id="{4DA6197D-968E-4547-B4DD-9D32DA530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5" y="3697288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D3C9F0CA-4BAA-47B4-BA79-3D34FDDB3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4181475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C0926FC1-276C-4B39-9A3A-523A86234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id="{26C9039D-D265-4917-95DD-DBE0AED5E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F51D5F3D-71A7-4CB3-8A2A-62FBC16EC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463A32C7-479A-4B51-BAB3-AA5F89043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7738" y="3268663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258DD1E4-D60D-4DEF-A219-EB7C38A97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675" y="3733800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870D3001-83D2-4DC2-8FDD-208F7BE65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1562100"/>
              <a:ext cx="1230312" cy="1643063"/>
            </a:xfrm>
            <a:custGeom>
              <a:avLst/>
              <a:gdLst>
                <a:gd name="T0" fmla="*/ 464 w 464"/>
                <a:gd name="T1" fmla="*/ 592 h 619"/>
                <a:gd name="T2" fmla="*/ 443 w 464"/>
                <a:gd name="T3" fmla="*/ 619 h 619"/>
                <a:gd name="T4" fmla="*/ 21 w 464"/>
                <a:gd name="T5" fmla="*/ 619 h 619"/>
                <a:gd name="T6" fmla="*/ 0 w 464"/>
                <a:gd name="T7" fmla="*/ 592 h 619"/>
                <a:gd name="T8" fmla="*/ 0 w 464"/>
                <a:gd name="T9" fmla="*/ 28 h 619"/>
                <a:gd name="T10" fmla="*/ 21 w 464"/>
                <a:gd name="T11" fmla="*/ 0 h 619"/>
                <a:gd name="T12" fmla="*/ 443 w 464"/>
                <a:gd name="T13" fmla="*/ 0 h 619"/>
                <a:gd name="T14" fmla="*/ 464 w 464"/>
                <a:gd name="T15" fmla="*/ 28 h 619"/>
                <a:gd name="T16" fmla="*/ 464 w 464"/>
                <a:gd name="T17" fmla="*/ 59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19">
                  <a:moveTo>
                    <a:pt x="464" y="592"/>
                  </a:moveTo>
                  <a:cubicBezTo>
                    <a:pt x="464" y="607"/>
                    <a:pt x="454" y="619"/>
                    <a:pt x="443" y="619"/>
                  </a:cubicBezTo>
                  <a:cubicBezTo>
                    <a:pt x="21" y="619"/>
                    <a:pt x="21" y="619"/>
                    <a:pt x="21" y="619"/>
                  </a:cubicBezTo>
                  <a:cubicBezTo>
                    <a:pt x="9" y="619"/>
                    <a:pt x="0" y="607"/>
                    <a:pt x="0" y="59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9" y="0"/>
                    <a:pt x="21" y="0"/>
                  </a:cubicBezTo>
                  <a:cubicBezTo>
                    <a:pt x="443" y="0"/>
                    <a:pt x="443" y="0"/>
                    <a:pt x="443" y="0"/>
                  </a:cubicBezTo>
                  <a:cubicBezTo>
                    <a:pt x="454" y="0"/>
                    <a:pt x="464" y="12"/>
                    <a:pt x="464" y="28"/>
                  </a:cubicBezTo>
                  <a:lnTo>
                    <a:pt x="464" y="59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F49E952E-8D94-4BFD-B940-69187D07D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4625975"/>
              <a:ext cx="835025" cy="777875"/>
            </a:xfrm>
            <a:custGeom>
              <a:avLst/>
              <a:gdLst>
                <a:gd name="T0" fmla="*/ 315 w 315"/>
                <a:gd name="T1" fmla="*/ 280 h 293"/>
                <a:gd name="T2" fmla="*/ 301 w 315"/>
                <a:gd name="T3" fmla="*/ 293 h 293"/>
                <a:gd name="T4" fmla="*/ 14 w 315"/>
                <a:gd name="T5" fmla="*/ 293 h 293"/>
                <a:gd name="T6" fmla="*/ 0 w 315"/>
                <a:gd name="T7" fmla="*/ 280 h 293"/>
                <a:gd name="T8" fmla="*/ 0 w 315"/>
                <a:gd name="T9" fmla="*/ 13 h 293"/>
                <a:gd name="T10" fmla="*/ 14 w 315"/>
                <a:gd name="T11" fmla="*/ 0 h 293"/>
                <a:gd name="T12" fmla="*/ 301 w 315"/>
                <a:gd name="T13" fmla="*/ 0 h 293"/>
                <a:gd name="T14" fmla="*/ 315 w 315"/>
                <a:gd name="T15" fmla="*/ 13 h 293"/>
                <a:gd name="T16" fmla="*/ 315 w 31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5" h="293">
                  <a:moveTo>
                    <a:pt x="315" y="280"/>
                  </a:moveTo>
                  <a:cubicBezTo>
                    <a:pt x="315" y="288"/>
                    <a:pt x="309" y="293"/>
                    <a:pt x="301" y="293"/>
                  </a:cubicBezTo>
                  <a:cubicBezTo>
                    <a:pt x="14" y="293"/>
                    <a:pt x="14" y="293"/>
                    <a:pt x="14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9" y="0"/>
                    <a:pt x="315" y="6"/>
                    <a:pt x="315" y="13"/>
                  </a:cubicBezTo>
                  <a:lnTo>
                    <a:pt x="31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1E5CC48C-A6AF-4347-B4A4-ABAE741FE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5068888"/>
              <a:ext cx="817562" cy="779463"/>
            </a:xfrm>
            <a:custGeom>
              <a:avLst/>
              <a:gdLst>
                <a:gd name="T0" fmla="*/ 308 w 308"/>
                <a:gd name="T1" fmla="*/ 281 h 294"/>
                <a:gd name="T2" fmla="*/ 294 w 308"/>
                <a:gd name="T3" fmla="*/ 294 h 294"/>
                <a:gd name="T4" fmla="*/ 14 w 308"/>
                <a:gd name="T5" fmla="*/ 294 h 294"/>
                <a:gd name="T6" fmla="*/ 0 w 308"/>
                <a:gd name="T7" fmla="*/ 281 h 294"/>
                <a:gd name="T8" fmla="*/ 0 w 308"/>
                <a:gd name="T9" fmla="*/ 13 h 294"/>
                <a:gd name="T10" fmla="*/ 14 w 308"/>
                <a:gd name="T11" fmla="*/ 0 h 294"/>
                <a:gd name="T12" fmla="*/ 294 w 308"/>
                <a:gd name="T13" fmla="*/ 0 h 294"/>
                <a:gd name="T14" fmla="*/ 308 w 308"/>
                <a:gd name="T15" fmla="*/ 13 h 294"/>
                <a:gd name="T16" fmla="*/ 308 w 308"/>
                <a:gd name="T17" fmla="*/ 28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4">
                  <a:moveTo>
                    <a:pt x="308" y="281"/>
                  </a:moveTo>
                  <a:cubicBezTo>
                    <a:pt x="308" y="288"/>
                    <a:pt x="302" y="294"/>
                    <a:pt x="294" y="294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6" y="294"/>
                    <a:pt x="0" y="288"/>
                    <a:pt x="0" y="28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1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3" name="Freeform 43">
              <a:extLst>
                <a:ext uri="{FF2B5EF4-FFF2-40B4-BE49-F238E27FC236}">
                  <a16:creationId xmlns:a16="http://schemas.microsoft.com/office/drawing/2014/main" id="{9FE3AAA6-983C-40A9-8F1C-B812655D6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313" y="3316288"/>
              <a:ext cx="809625" cy="777875"/>
            </a:xfrm>
            <a:custGeom>
              <a:avLst/>
              <a:gdLst>
                <a:gd name="T0" fmla="*/ 305 w 305"/>
                <a:gd name="T1" fmla="*/ 280 h 293"/>
                <a:gd name="T2" fmla="*/ 291 w 305"/>
                <a:gd name="T3" fmla="*/ 293 h 293"/>
                <a:gd name="T4" fmla="*/ 13 w 305"/>
                <a:gd name="T5" fmla="*/ 293 h 293"/>
                <a:gd name="T6" fmla="*/ 0 w 305"/>
                <a:gd name="T7" fmla="*/ 280 h 293"/>
                <a:gd name="T8" fmla="*/ 0 w 305"/>
                <a:gd name="T9" fmla="*/ 13 h 293"/>
                <a:gd name="T10" fmla="*/ 13 w 305"/>
                <a:gd name="T11" fmla="*/ 0 h 293"/>
                <a:gd name="T12" fmla="*/ 291 w 305"/>
                <a:gd name="T13" fmla="*/ 0 h 293"/>
                <a:gd name="T14" fmla="*/ 305 w 305"/>
                <a:gd name="T15" fmla="*/ 13 h 293"/>
                <a:gd name="T16" fmla="*/ 305 w 30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93">
                  <a:moveTo>
                    <a:pt x="305" y="280"/>
                  </a:moveTo>
                  <a:cubicBezTo>
                    <a:pt x="305" y="288"/>
                    <a:pt x="299" y="293"/>
                    <a:pt x="291" y="293"/>
                  </a:cubicBezTo>
                  <a:cubicBezTo>
                    <a:pt x="13" y="293"/>
                    <a:pt x="13" y="293"/>
                    <a:pt x="13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9" y="0"/>
                    <a:pt x="305" y="6"/>
                    <a:pt x="305" y="13"/>
                  </a:cubicBezTo>
                  <a:lnTo>
                    <a:pt x="30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4" name="Freeform 44">
              <a:extLst>
                <a:ext uri="{FF2B5EF4-FFF2-40B4-BE49-F238E27FC236}">
                  <a16:creationId xmlns:a16="http://schemas.microsoft.com/office/drawing/2014/main" id="{CCC666AD-2635-48AC-BB69-17CED0467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5" name="Freeform 45">
              <a:extLst>
                <a:ext uri="{FF2B5EF4-FFF2-40B4-BE49-F238E27FC236}">
                  <a16:creationId xmlns:a16="http://schemas.microsoft.com/office/drawing/2014/main" id="{AEE195D8-6357-4095-AA8D-2A2694C12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6850" y="2419350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6" name="Freeform 46">
              <a:extLst>
                <a:ext uri="{FF2B5EF4-FFF2-40B4-BE49-F238E27FC236}">
                  <a16:creationId xmlns:a16="http://schemas.microsoft.com/office/drawing/2014/main" id="{18BB957F-1EE8-4FF0-85A8-5227C485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206875"/>
              <a:ext cx="1223962" cy="766763"/>
            </a:xfrm>
            <a:custGeom>
              <a:avLst/>
              <a:gdLst>
                <a:gd name="T0" fmla="*/ 461 w 461"/>
                <a:gd name="T1" fmla="*/ 276 h 289"/>
                <a:gd name="T2" fmla="*/ 441 w 461"/>
                <a:gd name="T3" fmla="*/ 289 h 289"/>
                <a:gd name="T4" fmla="*/ 20 w 461"/>
                <a:gd name="T5" fmla="*/ 289 h 289"/>
                <a:gd name="T6" fmla="*/ 0 w 461"/>
                <a:gd name="T7" fmla="*/ 276 h 289"/>
                <a:gd name="T8" fmla="*/ 0 w 461"/>
                <a:gd name="T9" fmla="*/ 13 h 289"/>
                <a:gd name="T10" fmla="*/ 20 w 461"/>
                <a:gd name="T11" fmla="*/ 0 h 289"/>
                <a:gd name="T12" fmla="*/ 441 w 461"/>
                <a:gd name="T13" fmla="*/ 0 h 289"/>
                <a:gd name="T14" fmla="*/ 461 w 461"/>
                <a:gd name="T15" fmla="*/ 13 h 289"/>
                <a:gd name="T16" fmla="*/ 461 w 461"/>
                <a:gd name="T17" fmla="*/ 27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1" h="289">
                  <a:moveTo>
                    <a:pt x="461" y="276"/>
                  </a:moveTo>
                  <a:cubicBezTo>
                    <a:pt x="461" y="283"/>
                    <a:pt x="452" y="289"/>
                    <a:pt x="441" y="289"/>
                  </a:cubicBezTo>
                  <a:cubicBezTo>
                    <a:pt x="20" y="289"/>
                    <a:pt x="20" y="289"/>
                    <a:pt x="20" y="289"/>
                  </a:cubicBezTo>
                  <a:cubicBezTo>
                    <a:pt x="9" y="289"/>
                    <a:pt x="0" y="283"/>
                    <a:pt x="0" y="27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9" y="0"/>
                    <a:pt x="20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52" y="0"/>
                    <a:pt x="461" y="6"/>
                    <a:pt x="461" y="13"/>
                  </a:cubicBezTo>
                  <a:lnTo>
                    <a:pt x="461" y="27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7" name="Freeform 47">
              <a:extLst>
                <a:ext uri="{FF2B5EF4-FFF2-40B4-BE49-F238E27FC236}">
                  <a16:creationId xmlns:a16="http://schemas.microsoft.com/office/drawing/2014/main" id="{CADECC54-B54F-467C-B5B0-1CE0E77A6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800" y="3322638"/>
              <a:ext cx="1716087" cy="1201738"/>
            </a:xfrm>
            <a:custGeom>
              <a:avLst/>
              <a:gdLst>
                <a:gd name="T0" fmla="*/ 647 w 647"/>
                <a:gd name="T1" fmla="*/ 433 h 453"/>
                <a:gd name="T2" fmla="*/ 618 w 647"/>
                <a:gd name="T3" fmla="*/ 453 h 453"/>
                <a:gd name="T4" fmla="*/ 29 w 647"/>
                <a:gd name="T5" fmla="*/ 453 h 453"/>
                <a:gd name="T6" fmla="*/ 0 w 647"/>
                <a:gd name="T7" fmla="*/ 433 h 453"/>
                <a:gd name="T8" fmla="*/ 0 w 647"/>
                <a:gd name="T9" fmla="*/ 20 h 453"/>
                <a:gd name="T10" fmla="*/ 29 w 647"/>
                <a:gd name="T11" fmla="*/ 0 h 453"/>
                <a:gd name="T12" fmla="*/ 618 w 647"/>
                <a:gd name="T13" fmla="*/ 0 h 453"/>
                <a:gd name="T14" fmla="*/ 647 w 647"/>
                <a:gd name="T15" fmla="*/ 20 h 453"/>
                <a:gd name="T16" fmla="*/ 647 w 647"/>
                <a:gd name="T17" fmla="*/ 43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7" h="453">
                  <a:moveTo>
                    <a:pt x="647" y="433"/>
                  </a:moveTo>
                  <a:cubicBezTo>
                    <a:pt x="647" y="444"/>
                    <a:pt x="634" y="453"/>
                    <a:pt x="618" y="453"/>
                  </a:cubicBezTo>
                  <a:cubicBezTo>
                    <a:pt x="29" y="453"/>
                    <a:pt x="29" y="453"/>
                    <a:pt x="29" y="453"/>
                  </a:cubicBezTo>
                  <a:cubicBezTo>
                    <a:pt x="13" y="453"/>
                    <a:pt x="0" y="444"/>
                    <a:pt x="0" y="43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618" y="0"/>
                    <a:pt x="618" y="0"/>
                    <a:pt x="618" y="0"/>
                  </a:cubicBezTo>
                  <a:cubicBezTo>
                    <a:pt x="634" y="0"/>
                    <a:pt x="647" y="9"/>
                    <a:pt x="647" y="20"/>
                  </a:cubicBezTo>
                  <a:lnTo>
                    <a:pt x="647" y="433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8" name="Freeform 48">
              <a:extLst>
                <a:ext uri="{FF2B5EF4-FFF2-40B4-BE49-F238E27FC236}">
                  <a16:creationId xmlns:a16="http://schemas.microsoft.com/office/drawing/2014/main" id="{180124DB-F2AE-47AC-981D-66F4BB1CB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2014538"/>
              <a:ext cx="800100" cy="1209675"/>
            </a:xfrm>
            <a:custGeom>
              <a:avLst/>
              <a:gdLst>
                <a:gd name="T0" fmla="*/ 302 w 302"/>
                <a:gd name="T1" fmla="*/ 436 h 456"/>
                <a:gd name="T2" fmla="*/ 288 w 302"/>
                <a:gd name="T3" fmla="*/ 456 h 456"/>
                <a:gd name="T4" fmla="*/ 13 w 302"/>
                <a:gd name="T5" fmla="*/ 456 h 456"/>
                <a:gd name="T6" fmla="*/ 0 w 302"/>
                <a:gd name="T7" fmla="*/ 436 h 456"/>
                <a:gd name="T8" fmla="*/ 0 w 302"/>
                <a:gd name="T9" fmla="*/ 20 h 456"/>
                <a:gd name="T10" fmla="*/ 13 w 302"/>
                <a:gd name="T11" fmla="*/ 0 h 456"/>
                <a:gd name="T12" fmla="*/ 288 w 302"/>
                <a:gd name="T13" fmla="*/ 0 h 456"/>
                <a:gd name="T14" fmla="*/ 302 w 302"/>
                <a:gd name="T15" fmla="*/ 20 h 456"/>
                <a:gd name="T16" fmla="*/ 302 w 302"/>
                <a:gd name="T17" fmla="*/ 43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6">
                  <a:moveTo>
                    <a:pt x="302" y="436"/>
                  </a:moveTo>
                  <a:cubicBezTo>
                    <a:pt x="302" y="447"/>
                    <a:pt x="296" y="456"/>
                    <a:pt x="288" y="456"/>
                  </a:cubicBezTo>
                  <a:cubicBezTo>
                    <a:pt x="13" y="456"/>
                    <a:pt x="13" y="456"/>
                    <a:pt x="13" y="456"/>
                  </a:cubicBezTo>
                  <a:cubicBezTo>
                    <a:pt x="6" y="456"/>
                    <a:pt x="0" y="447"/>
                    <a:pt x="0" y="4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9" name="Rectangle 49">
              <a:extLst>
                <a:ext uri="{FF2B5EF4-FFF2-40B4-BE49-F238E27FC236}">
                  <a16:creationId xmlns:a16="http://schemas.microsoft.com/office/drawing/2014/main" id="{15F1DBC8-B663-4CB9-9B42-271E4CB93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4697" y="1984678"/>
              <a:ext cx="606005" cy="36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LOVE</a:t>
              </a:r>
              <a:endPara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0" name="Rectangle 50">
              <a:extLst>
                <a:ext uri="{FF2B5EF4-FFF2-40B4-BE49-F238E27FC236}">
                  <a16:creationId xmlns:a16="http://schemas.microsoft.com/office/drawing/2014/main" id="{41E5E95D-8AE9-420E-ABD9-6F7DD481F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300" y="1149350"/>
              <a:ext cx="138662" cy="425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3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1" name="Rectangle 51">
              <a:extLst>
                <a:ext uri="{FF2B5EF4-FFF2-40B4-BE49-F238E27FC236}">
                  <a16:creationId xmlns:a16="http://schemas.microsoft.com/office/drawing/2014/main" id="{66B708E3-0311-4D3D-AC73-EE47BD38C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300" y="3684587"/>
              <a:ext cx="14586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2" name="Rectangle 52">
              <a:extLst>
                <a:ext uri="{FF2B5EF4-FFF2-40B4-BE49-F238E27FC236}">
                  <a16:creationId xmlns:a16="http://schemas.microsoft.com/office/drawing/2014/main" id="{FBDF44F0-B975-4DBF-80DF-F60717F3B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6125" y="1149350"/>
              <a:ext cx="260350" cy="42502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3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Ciel Cadena"/>
              </a:endParaRPr>
            </a:p>
          </p:txBody>
        </p:sp>
        <p:sp>
          <p:nvSpPr>
            <p:cNvPr id="73" name="Rectangle 53">
              <a:extLst>
                <a:ext uri="{FF2B5EF4-FFF2-40B4-BE49-F238E27FC236}">
                  <a16:creationId xmlns:a16="http://schemas.microsoft.com/office/drawing/2014/main" id="{1FB81681-A380-4158-9AF9-F7EFD2BDC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6213" y="5449888"/>
              <a:ext cx="14586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4" name="Rectangle 54">
              <a:extLst>
                <a:ext uri="{FF2B5EF4-FFF2-40B4-BE49-F238E27FC236}">
                  <a16:creationId xmlns:a16="http://schemas.microsoft.com/office/drawing/2014/main" id="{2FA22E07-C71A-482B-9422-81D404CC8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6353" y="3302375"/>
              <a:ext cx="600963" cy="332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PIRCE</a:t>
              </a:r>
              <a:endParaRPr kumimoji="0" lang="zh-CN" altLang="zh-CN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Ciel Cadena"/>
              </a:endParaRPr>
            </a:p>
          </p:txBody>
        </p:sp>
        <p:sp>
          <p:nvSpPr>
            <p:cNvPr id="75" name="Rectangle 55">
              <a:extLst>
                <a:ext uri="{FF2B5EF4-FFF2-40B4-BE49-F238E27FC236}">
                  <a16:creationId xmlns:a16="http://schemas.microsoft.com/office/drawing/2014/main" id="{F4994BDB-0663-453D-8693-5509DC8D4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774" y="3275013"/>
              <a:ext cx="217897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G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6" name="Rectangle 56">
              <a:extLst>
                <a:ext uri="{FF2B5EF4-FFF2-40B4-BE49-F238E27FC236}">
                  <a16:creationId xmlns:a16="http://schemas.microsoft.com/office/drawing/2014/main" id="{9A64F0FB-6F84-4FFF-9CB8-EAFD443A4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774" y="3709988"/>
              <a:ext cx="158470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S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7" name="Rectangle 57">
              <a:extLst>
                <a:ext uri="{FF2B5EF4-FFF2-40B4-BE49-F238E27FC236}">
                  <a16:creationId xmlns:a16="http://schemas.microsoft.com/office/drawing/2014/main" id="{E4C505D5-C5ED-434D-8653-EE649CADC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463" y="4602163"/>
              <a:ext cx="16927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T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8" name="Rectangle 58">
              <a:extLst>
                <a:ext uri="{FF2B5EF4-FFF2-40B4-BE49-F238E27FC236}">
                  <a16:creationId xmlns:a16="http://schemas.microsoft.com/office/drawing/2014/main" id="{DEFF40AE-ED0F-4466-ABCE-E56616550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463" y="4948238"/>
              <a:ext cx="21609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H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963569" y="3034708"/>
            <a:ext cx="8417625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TẠM BIỆT VÀ HẸN GẶP LẠI</a:t>
            </a:r>
          </a:p>
        </p:txBody>
      </p:sp>
      <p:pic>
        <p:nvPicPr>
          <p:cNvPr id="83" name="图片 14">
            <a:extLst>
              <a:ext uri="{FF2B5EF4-FFF2-40B4-BE49-F238E27FC236}">
                <a16:creationId xmlns:a16="http://schemas.microsoft.com/office/drawing/2014/main" id="{24C4C1C4-43C3-40EE-887E-6B37C3452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87" y="4174670"/>
            <a:ext cx="4084635" cy="2041582"/>
          </a:xfrm>
          <a:prstGeom prst="rect">
            <a:avLst/>
          </a:prstGeom>
        </p:spPr>
      </p:pic>
      <p:pic>
        <p:nvPicPr>
          <p:cNvPr id="84" name="图片 6">
            <a:extLst>
              <a:ext uri="{FF2B5EF4-FFF2-40B4-BE49-F238E27FC236}">
                <a16:creationId xmlns:a16="http://schemas.microsoft.com/office/drawing/2014/main" id="{D55673E8-2FB0-4E85-B254-56C877C27F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3874" y="-342891"/>
            <a:ext cx="2162083" cy="258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4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152F63-415F-D3AD-FDE5-AB5DE49E01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300252"/>
              </p:ext>
            </p:extLst>
          </p:nvPr>
        </p:nvGraphicFramePr>
        <p:xfrm>
          <a:off x="365760" y="1295399"/>
          <a:ext cx="11284771" cy="41372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26866">
                  <a:extLst>
                    <a:ext uri="{9D8B030D-6E8A-4147-A177-3AD203B41FA5}">
                      <a16:colId xmlns:a16="http://schemas.microsoft.com/office/drawing/2014/main" val="3385571593"/>
                    </a:ext>
                  </a:extLst>
                </a:gridCol>
                <a:gridCol w="5657905">
                  <a:extLst>
                    <a:ext uri="{9D8B030D-6E8A-4147-A177-3AD203B41FA5}">
                      <a16:colId xmlns:a16="http://schemas.microsoft.com/office/drawing/2014/main" val="3324874495"/>
                    </a:ext>
                  </a:extLst>
                </a:gridCol>
              </a:tblGrid>
              <a:tr h="4137213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18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i="1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Lợi</a:t>
                      </a:r>
                      <a:r>
                        <a:rPr lang="en-US" sz="18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ngày          tháng    5    năm 2024</a:t>
                      </a:r>
                      <a:endParaRPr lang="en-US" sz="1800" i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KT.</a:t>
                      </a:r>
                      <a:r>
                        <a:rPr lang="en-US" sz="18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HIỆU TRƯỞNG</a:t>
                      </a:r>
                    </a:p>
                    <a:p>
                      <a:pPr algn="ctr"/>
                      <a:r>
                        <a:rPr lang="en-US" sz="18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 HIỆU TRƯỞNG</a:t>
                      </a:r>
                    </a:p>
                    <a:p>
                      <a:pPr algn="ctr"/>
                      <a:endParaRPr lang="en-US" sz="18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Từ Thị Mỹ Huỳnh</a:t>
                      </a:r>
                      <a:endParaRPr lang="en-US" sz="18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2" marR="9242" marT="4621" marB="46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18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i="1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Lợi</a:t>
                      </a:r>
                      <a:r>
                        <a:rPr lang="en-US" sz="1800" i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8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   </a:t>
                      </a:r>
                      <a:r>
                        <a:rPr lang="en-US" sz="18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tháng</a:t>
                      </a:r>
                      <a:r>
                        <a:rPr lang="en-US" sz="18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en-US" sz="1800" i="1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US" sz="1800" i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2024</a:t>
                      </a:r>
                      <a:endParaRPr lang="en-US" sz="1800" i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</a:t>
                      </a:r>
                      <a:r>
                        <a:rPr lang="en-US" sz="1800" b="1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TRƯỞNG</a:t>
                      </a:r>
                    </a:p>
                    <a:p>
                      <a:pPr algn="ctr"/>
                      <a:r>
                        <a:rPr lang="en-US" sz="1800" b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Soạn</a:t>
                      </a:r>
                      <a:r>
                        <a:rPr lang="en-US" sz="18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8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baseline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đủ</a:t>
                      </a:r>
                      <a:r>
                        <a:rPr lang="en-US" sz="1800" b="0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nội </a:t>
                      </a:r>
                      <a:r>
                        <a:rPr lang="en-US" sz="1800" b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dung</a:t>
                      </a:r>
                    </a:p>
                    <a:p>
                      <a:pPr algn="ctr"/>
                      <a:endParaRPr lang="en-US" sz="18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baseline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baseline="0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baseline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Bạch Thị Hà</a:t>
                      </a:r>
                      <a:endParaRPr lang="en-US" sz="18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42" marR="9242" marT="4621" marB="46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03002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8|32.7|2.7|1.5|1.1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A3B"/>
      </a:accent1>
      <a:accent2>
        <a:srgbClr val="7DC8FF"/>
      </a:accent2>
      <a:accent3>
        <a:srgbClr val="56AF35"/>
      </a:accent3>
      <a:accent4>
        <a:srgbClr val="CDD500"/>
      </a:accent4>
      <a:accent5>
        <a:srgbClr val="4472C4"/>
      </a:accent5>
      <a:accent6>
        <a:srgbClr val="F95421"/>
      </a:accent6>
      <a:hlink>
        <a:srgbClr val="0563C1"/>
      </a:hlink>
      <a:folHlink>
        <a:srgbClr val="954F72"/>
      </a:folHlink>
    </a:clrScheme>
    <a:fontScheme name="zezbname">
      <a:majorFont>
        <a:latin typeface="Segoe Print"/>
        <a:ea typeface="方正黑体_GBK"/>
        <a:cs typeface=""/>
      </a:majorFont>
      <a:minorFont>
        <a:latin typeface="Segoe Print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8315</TotalTime>
  <Words>116</Words>
  <Application>Microsoft Office PowerPoint</Application>
  <PresentationFormat>Widescreen</PresentationFormat>
  <Paragraphs>43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等线</vt:lpstr>
      <vt:lpstr>Arial</vt:lpstr>
      <vt:lpstr>Calibri</vt:lpstr>
      <vt:lpstr>iCiel Cadena</vt:lpstr>
      <vt:lpstr>SVN-Adam Gorry</vt:lpstr>
      <vt:lpstr>SVN-Androgyne</vt:lpstr>
      <vt:lpstr>SVN-Avo</vt:lpstr>
      <vt:lpstr>SVN-SAF</vt:lpstr>
      <vt:lpstr>Times New Roman</vt:lpstr>
      <vt:lpstr>UTM Avo</vt:lpstr>
      <vt:lpstr>1_Office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Uyen Uyen</dc:creator>
  <cp:lastModifiedBy>Yến Kim</cp:lastModifiedBy>
  <cp:revision>247</cp:revision>
  <dcterms:created xsi:type="dcterms:W3CDTF">2021-11-14T08:33:55Z</dcterms:created>
  <dcterms:modified xsi:type="dcterms:W3CDTF">2024-05-16T02:31:48Z</dcterms:modified>
</cp:coreProperties>
</file>