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68" r:id="rId19"/>
    <p:sldId id="275" r:id="rId20"/>
    <p:sldId id="276" r:id="rId21"/>
    <p:sldId id="277" r:id="rId22"/>
    <p:sldId id="278" r:id="rId23"/>
    <p:sldId id="279" r:id="rId24"/>
    <p:sldId id="280" r:id="rId25"/>
    <p:sldId id="273" r:id="rId26"/>
    <p:sldId id="312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6" d="100"/>
          <a:sy n="76" d="100"/>
        </p:scale>
        <p:origin x="86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4BEE8B-B2FA-49B1-8740-A7F50195CA33}"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1449813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4BEE8B-B2FA-49B1-8740-A7F50195CA33}"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2726808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4BEE8B-B2FA-49B1-8740-A7F50195CA33}"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3667957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4BEE8B-B2FA-49B1-8740-A7F50195CA33}"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3436623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4BEE8B-B2FA-49B1-8740-A7F50195CA33}" type="datetimeFigureOut">
              <a:rPr lang="en-US" smtClean="0"/>
              <a:t>5/13/2024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1103473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4BEE8B-B2FA-49B1-8740-A7F50195CA33}" type="datetimeFigureOut">
              <a:rPr lang="en-US" smtClean="0"/>
              <a:t>5/13/2024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890650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4BEE8B-B2FA-49B1-8740-A7F50195CA33}" type="datetimeFigureOut">
              <a:rPr lang="en-US" smtClean="0"/>
              <a:t>5/13/2024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3306330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4BEE8B-B2FA-49B1-8740-A7F50195CA33}"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4017290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4BEE8B-B2FA-49B1-8740-A7F50195CA33}"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3368862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4BEE8B-B2FA-49B1-8740-A7F50195CA33}"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1175694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4BEE8B-B2FA-49B1-8740-A7F50195CA33}"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0A06D9-64DC-48B0-BA3A-998E5E3C9BFB}" type="slidenum">
              <a:rPr lang="en-US" smtClean="0"/>
              <a:t>‹#›</a:t>
            </a:fld>
            <a:endParaRPr lang="en-US"/>
          </a:p>
        </p:txBody>
      </p:sp>
    </p:spTree>
    <p:extLst>
      <p:ext uri="{BB962C8B-B14F-4D97-AF65-F5344CB8AC3E}">
        <p14:creationId xmlns:p14="http://schemas.microsoft.com/office/powerpoint/2010/main" val="2547481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4BEE8B-B2FA-49B1-8740-A7F50195CA33}" type="datetimeFigureOut">
              <a:rPr lang="en-US" smtClean="0"/>
              <a:t>5/13/2024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A06D9-64DC-48B0-BA3A-998E5E3C9BFB}" type="slidenum">
              <a:rPr lang="en-US" smtClean="0"/>
              <a:t>‹#›</a:t>
            </a:fld>
            <a:endParaRPr lang="en-US"/>
          </a:p>
        </p:txBody>
      </p:sp>
    </p:spTree>
    <p:extLst>
      <p:ext uri="{BB962C8B-B14F-4D97-AF65-F5344CB8AC3E}">
        <p14:creationId xmlns:p14="http://schemas.microsoft.com/office/powerpoint/2010/main" val="580711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020651" y="983272"/>
            <a:ext cx="10150697" cy="4891455"/>
            <a:chOff x="0" y="0"/>
            <a:chExt cx="4733123" cy="2280814"/>
          </a:xfrm>
        </p:grpSpPr>
        <p:sp>
          <p:nvSpPr>
            <p:cNvPr id="4" name="Freeform 4"/>
            <p:cNvSpPr/>
            <p:nvPr/>
          </p:nvSpPr>
          <p:spPr>
            <a:xfrm>
              <a:off x="0" y="0"/>
              <a:ext cx="4733123" cy="2280814"/>
            </a:xfrm>
            <a:custGeom>
              <a:avLst/>
              <a:gdLst/>
              <a:ahLst/>
              <a:cxnLst/>
              <a:rect l="l" t="t" r="r" b="b"/>
              <a:pathLst>
                <a:path w="4733123" h="2280814">
                  <a:moveTo>
                    <a:pt x="4608663" y="2280814"/>
                  </a:moveTo>
                  <a:lnTo>
                    <a:pt x="124460" y="2280814"/>
                  </a:lnTo>
                  <a:cubicBezTo>
                    <a:pt x="55880" y="2280814"/>
                    <a:pt x="0" y="2224934"/>
                    <a:pt x="0" y="2156354"/>
                  </a:cubicBezTo>
                  <a:lnTo>
                    <a:pt x="0" y="124460"/>
                  </a:lnTo>
                  <a:cubicBezTo>
                    <a:pt x="0" y="55880"/>
                    <a:pt x="55880" y="0"/>
                    <a:pt x="124460" y="0"/>
                  </a:cubicBezTo>
                  <a:lnTo>
                    <a:pt x="4608663" y="0"/>
                  </a:lnTo>
                  <a:cubicBezTo>
                    <a:pt x="4677243" y="0"/>
                    <a:pt x="4733123" y="55880"/>
                    <a:pt x="4733123" y="124460"/>
                  </a:cubicBezTo>
                  <a:lnTo>
                    <a:pt x="4733123" y="2156355"/>
                  </a:lnTo>
                  <a:cubicBezTo>
                    <a:pt x="4733123" y="2224935"/>
                    <a:pt x="4677243" y="2280814"/>
                    <a:pt x="4608663" y="2280814"/>
                  </a:cubicBezTo>
                  <a:close/>
                </a:path>
              </a:pathLst>
            </a:custGeom>
          </p:spPr>
          <p:style>
            <a:lnRef idx="1">
              <a:schemeClr val="accent5"/>
            </a:lnRef>
            <a:fillRef idx="2">
              <a:schemeClr val="accent5"/>
            </a:fillRef>
            <a:effectRef idx="1">
              <a:schemeClr val="accent5"/>
            </a:effectRef>
            <a:fontRef idx="minor">
              <a:schemeClr val="dk1"/>
            </a:fontRef>
          </p:style>
        </p:sp>
      </p:grpSp>
      <p:pic>
        <p:nvPicPr>
          <p:cNvPr id="5" name="Picture 5"/>
          <p:cNvPicPr>
            <a:picLocks noChangeAspect="1"/>
          </p:cNvPicPr>
          <p:nvPr/>
        </p:nvPicPr>
        <p:blipFill>
          <a:blip r:embed="rId2"/>
          <a:srcRect/>
          <a:stretch>
            <a:fillRect/>
          </a:stretch>
        </p:blipFill>
        <p:spPr>
          <a:xfrm>
            <a:off x="1020652" y="1143000"/>
            <a:ext cx="3551349" cy="2151054"/>
          </a:xfrm>
          <a:prstGeom prst="rect">
            <a:avLst/>
          </a:prstGeom>
        </p:spPr>
      </p:pic>
      <p:sp>
        <p:nvSpPr>
          <p:cNvPr id="6" name="TextBox 6"/>
          <p:cNvSpPr txBox="1"/>
          <p:nvPr/>
        </p:nvSpPr>
        <p:spPr>
          <a:xfrm>
            <a:off x="2200636" y="2057400"/>
            <a:ext cx="9785306" cy="1920398"/>
          </a:xfrm>
          <a:prstGeom prst="rect">
            <a:avLst/>
          </a:prstGeom>
        </p:spPr>
        <p:txBody>
          <a:bodyPr lIns="0" tIns="0" rIns="0" bIns="0" rtlCol="0" anchor="t">
            <a:spAutoFit/>
          </a:bodyPr>
          <a:lstStyle/>
          <a:p>
            <a:pPr algn="ctr">
              <a:lnSpc>
                <a:spcPts val="7680"/>
              </a:lnSpc>
            </a:pPr>
            <a:r>
              <a:rPr lang="en-US" sz="6400" dirty="0">
                <a:solidFill>
                  <a:srgbClr val="C00000"/>
                </a:solidFill>
                <a:latin typeface="Times New Roman" pitchFamily="18" charset="0"/>
                <a:cs typeface="Times New Roman" pitchFamily="18" charset="0"/>
              </a:rPr>
              <a:t>ÔN TẬP </a:t>
            </a:r>
          </a:p>
          <a:p>
            <a:pPr algn="ctr">
              <a:lnSpc>
                <a:spcPts val="7680"/>
              </a:lnSpc>
            </a:pPr>
            <a:r>
              <a:rPr lang="en-US" sz="6400" dirty="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HKII</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17812" y="908721"/>
            <a:ext cx="7772400" cy="1470025"/>
          </a:xfrm>
        </p:spPr>
        <p:txBody>
          <a:bodyPr>
            <a:normAutofit fontScale="90000"/>
          </a:bodyPr>
          <a:lstStyle/>
          <a:p>
            <a:r>
              <a:rPr lang="en-US" b="1" dirty="0" err="1">
                <a:solidFill>
                  <a:srgbClr val="0000FF"/>
                </a:solidFill>
                <a:latin typeface="Times New Roman" panose="02020603050405020304" pitchFamily="18" charset="0"/>
                <a:cs typeface="Times New Roman" panose="02020603050405020304" pitchFamily="18" charset="0"/>
              </a:rPr>
              <a:t>Ôn</a:t>
            </a:r>
            <a:r>
              <a:rPr lang="en-US" b="1" dirty="0">
                <a:solidFill>
                  <a:srgbClr val="0000FF"/>
                </a:solidFill>
                <a:latin typeface="Times New Roman" panose="02020603050405020304" pitchFamily="18" charset="0"/>
                <a:cs typeface="Times New Roman" panose="02020603050405020304" pitchFamily="18" charset="0"/>
              </a:rPr>
              <a:t> </a:t>
            </a:r>
            <a:r>
              <a:rPr lang="en-US" b="1" dirty="0" err="1">
                <a:solidFill>
                  <a:srgbClr val="0000FF"/>
                </a:solidFill>
                <a:latin typeface="Times New Roman" panose="02020603050405020304" pitchFamily="18" charset="0"/>
                <a:cs typeface="Times New Roman" panose="02020603050405020304" pitchFamily="18" charset="0"/>
              </a:rPr>
              <a:t>tập</a:t>
            </a:r>
            <a:r>
              <a:rPr lang="en-US" b="1" dirty="0">
                <a:solidFill>
                  <a:srgbClr val="0000FF"/>
                </a:solidFill>
                <a:latin typeface="Times New Roman" panose="02020603050405020304" pitchFamily="18" charset="0"/>
                <a:cs typeface="Times New Roman" panose="02020603050405020304" pitchFamily="18" charset="0"/>
              </a:rPr>
              <a:t> </a:t>
            </a:r>
            <a:r>
              <a:rPr lang="en-US" b="1" dirty="0" err="1">
                <a:solidFill>
                  <a:srgbClr val="0000FF"/>
                </a:solidFill>
                <a:latin typeface="Times New Roman" panose="02020603050405020304" pitchFamily="18" charset="0"/>
                <a:cs typeface="Times New Roman" panose="02020603050405020304" pitchFamily="18" charset="0"/>
              </a:rPr>
              <a:t>học</a:t>
            </a:r>
            <a:r>
              <a:rPr lang="en-US" b="1" dirty="0">
                <a:solidFill>
                  <a:srgbClr val="0000FF"/>
                </a:solidFill>
                <a:latin typeface="Times New Roman" panose="02020603050405020304" pitchFamily="18" charset="0"/>
                <a:cs typeface="Times New Roman" panose="02020603050405020304" pitchFamily="18" charset="0"/>
              </a:rPr>
              <a:t> </a:t>
            </a:r>
            <a:r>
              <a:rPr lang="en-US" b="1" dirty="0" err="1">
                <a:solidFill>
                  <a:srgbClr val="0000FF"/>
                </a:solidFill>
                <a:latin typeface="Times New Roman" panose="02020603050405020304" pitchFamily="18" charset="0"/>
                <a:cs typeface="Times New Roman" panose="02020603050405020304" pitchFamily="18" charset="0"/>
              </a:rPr>
              <a:t>kỳ</a:t>
            </a:r>
            <a:r>
              <a:rPr lang="en-US" b="1" dirty="0">
                <a:solidFill>
                  <a:srgbClr val="0000FF"/>
                </a:solidFill>
                <a:latin typeface="Times New Roman" panose="02020603050405020304" pitchFamily="18" charset="0"/>
                <a:cs typeface="Times New Roman" panose="02020603050405020304" pitchFamily="18" charset="0"/>
              </a:rPr>
              <a:t> II</a:t>
            </a:r>
            <a:br>
              <a:rPr lang="en-US" b="1" dirty="0">
                <a:solidFill>
                  <a:srgbClr val="0000FF"/>
                </a:solidFill>
                <a:latin typeface="Times New Roman" panose="02020603050405020304" pitchFamily="18" charset="0"/>
                <a:cs typeface="Times New Roman" panose="02020603050405020304" pitchFamily="18" charset="0"/>
              </a:rPr>
            </a:br>
            <a:r>
              <a:rPr lang="en-US" b="1" dirty="0" err="1">
                <a:solidFill>
                  <a:srgbClr val="0000FF"/>
                </a:solidFill>
                <a:latin typeface="Times New Roman" panose="02020603050405020304" pitchFamily="18" charset="0"/>
                <a:cs typeface="Times New Roman" panose="02020603050405020304" pitchFamily="18" charset="0"/>
              </a:rPr>
              <a:t>Môn:Tin</a:t>
            </a:r>
            <a:r>
              <a:rPr lang="en-US" b="1" dirty="0">
                <a:solidFill>
                  <a:srgbClr val="0000FF"/>
                </a:solidFill>
                <a:latin typeface="Times New Roman" panose="02020603050405020304" pitchFamily="18" charset="0"/>
                <a:cs typeface="Times New Roman" panose="02020603050405020304" pitchFamily="18" charset="0"/>
              </a:rPr>
              <a:t> </a:t>
            </a:r>
            <a:r>
              <a:rPr lang="en-US" b="1" dirty="0" err="1">
                <a:solidFill>
                  <a:srgbClr val="0000FF"/>
                </a:solidFill>
                <a:latin typeface="Times New Roman" panose="02020603050405020304" pitchFamily="18" charset="0"/>
                <a:cs typeface="Times New Roman" panose="02020603050405020304" pitchFamily="18" charset="0"/>
              </a:rPr>
              <a:t>học</a:t>
            </a:r>
            <a:endParaRPr lang="en-US" b="1" dirty="0">
              <a:solidFill>
                <a:srgbClr val="0000FF"/>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062064" y="2780928"/>
            <a:ext cx="7994376" cy="1752600"/>
          </a:xfrm>
        </p:spPr>
        <p:txBody>
          <a:bodyPr/>
          <a:lstStyle/>
          <a:p>
            <a:pPr algn="l"/>
            <a:r>
              <a:rPr lang="en-US" b="1" dirty="0" err="1">
                <a:solidFill>
                  <a:srgbClr val="FF0000"/>
                </a:solidFill>
                <a:latin typeface="Times New Roman" panose="02020603050405020304" pitchFamily="18" charset="0"/>
                <a:cs typeface="Times New Roman" panose="02020603050405020304" pitchFamily="18" charset="0"/>
              </a:rPr>
              <a:t>Phần</a:t>
            </a:r>
            <a:r>
              <a:rPr lang="en-US" b="1" dirty="0">
                <a:solidFill>
                  <a:srgbClr val="FF0000"/>
                </a:solidFill>
                <a:latin typeface="Times New Roman" panose="02020603050405020304" pitchFamily="18" charset="0"/>
                <a:cs typeface="Times New Roman" panose="02020603050405020304" pitchFamily="18" charset="0"/>
              </a:rPr>
              <a:t> I: </a:t>
            </a:r>
            <a:r>
              <a:rPr lang="en-US" b="1" dirty="0" err="1">
                <a:solidFill>
                  <a:srgbClr val="FF0000"/>
                </a:solidFill>
                <a:latin typeface="Times New Roman" panose="02020603050405020304" pitchFamily="18" charset="0"/>
                <a:cs typeface="Times New Roman" panose="02020603050405020304" pitchFamily="18" charset="0"/>
              </a:rPr>
              <a:t>Thiết</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kế</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bài</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trình</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chiếu</a:t>
            </a:r>
            <a:endParaRPr lang="en-US" b="1" dirty="0">
              <a:solidFill>
                <a:srgbClr val="FF0000"/>
              </a:solidFill>
              <a:latin typeface="Times New Roman" panose="02020603050405020304" pitchFamily="18" charset="0"/>
              <a:cs typeface="Times New Roman" panose="02020603050405020304" pitchFamily="18" charset="0"/>
            </a:endParaRPr>
          </a:p>
          <a:p>
            <a:pPr algn="l"/>
            <a:r>
              <a:rPr lang="en-US" b="1" dirty="0" err="1">
                <a:solidFill>
                  <a:srgbClr val="FF0000"/>
                </a:solidFill>
                <a:latin typeface="Times New Roman" panose="02020603050405020304" pitchFamily="18" charset="0"/>
                <a:cs typeface="Times New Roman" panose="02020603050405020304" pitchFamily="18" charset="0"/>
              </a:rPr>
              <a:t>Phần</a:t>
            </a:r>
            <a:r>
              <a:rPr lang="en-US" b="1" dirty="0">
                <a:solidFill>
                  <a:srgbClr val="FF0000"/>
                </a:solidFill>
                <a:latin typeface="Times New Roman" panose="02020603050405020304" pitchFamily="18" charset="0"/>
                <a:cs typeface="Times New Roman" panose="02020603050405020304" pitchFamily="18" charset="0"/>
              </a:rPr>
              <a:t> 2: </a:t>
            </a:r>
            <a:r>
              <a:rPr lang="en-US" b="1" dirty="0" err="1">
                <a:solidFill>
                  <a:srgbClr val="FF0000"/>
                </a:solidFill>
                <a:latin typeface="Times New Roman" panose="02020603050405020304" pitchFamily="18" charset="0"/>
                <a:cs typeface="Times New Roman" panose="02020603050405020304" pitchFamily="18" charset="0"/>
              </a:rPr>
              <a:t>Lập</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trình</a:t>
            </a:r>
            <a:r>
              <a:rPr lang="en-US" b="1" dirty="0">
                <a:solidFill>
                  <a:srgbClr val="FF0000"/>
                </a:solidFill>
                <a:latin typeface="Times New Roman" panose="02020603050405020304" pitchFamily="18" charset="0"/>
                <a:cs typeface="Times New Roman" panose="02020603050405020304" pitchFamily="18" charset="0"/>
              </a:rPr>
              <a:t> Logo</a:t>
            </a:r>
          </a:p>
          <a:p>
            <a:pPr algn="l"/>
            <a:r>
              <a:rPr lang="en-US" b="1" dirty="0" err="1">
                <a:solidFill>
                  <a:srgbClr val="FF0000"/>
                </a:solidFill>
                <a:latin typeface="Times New Roman" panose="02020603050405020304" pitchFamily="18" charset="0"/>
                <a:cs typeface="Times New Roman" panose="02020603050405020304" pitchFamily="18" charset="0"/>
              </a:rPr>
              <a:t>Phần</a:t>
            </a:r>
            <a:r>
              <a:rPr lang="en-US" b="1" dirty="0">
                <a:solidFill>
                  <a:srgbClr val="FF0000"/>
                </a:solidFill>
                <a:latin typeface="Times New Roman" panose="02020603050405020304" pitchFamily="18" charset="0"/>
                <a:cs typeface="Times New Roman" panose="02020603050405020304" pitchFamily="18" charset="0"/>
              </a:rPr>
              <a:t> 3: </a:t>
            </a:r>
            <a:r>
              <a:rPr lang="en-US" b="1" dirty="0" err="1">
                <a:solidFill>
                  <a:srgbClr val="FF0000"/>
                </a:solidFill>
                <a:latin typeface="Times New Roman" panose="02020603050405020304" pitchFamily="18" charset="0"/>
                <a:cs typeface="Times New Roman" panose="02020603050405020304" pitchFamily="18" charset="0"/>
              </a:rPr>
              <a:t>Em</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học</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nhạc</a:t>
            </a:r>
            <a:endParaRPr 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797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extBox 1"/>
          <p:cNvSpPr txBox="1"/>
          <p:nvPr/>
        </p:nvSpPr>
        <p:spPr>
          <a:xfrm>
            <a:off x="2160270" y="102870"/>
            <a:ext cx="8241030"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TIN HỌC</a:t>
            </a:r>
          </a:p>
          <a:p>
            <a:pPr algn="ctr"/>
            <a:r>
              <a:rPr lang="en-US" sz="3200" dirty="0">
                <a:latin typeface="Times New Roman" panose="02020603050405020304" pitchFamily="18" charset="0"/>
                <a:cs typeface="Times New Roman" panose="02020603050405020304" pitchFamily="18" charset="0"/>
              </a:rPr>
              <a:t>ÔN TẬP : CHỦ ĐỀ TRÌNH </a:t>
            </a:r>
            <a:r>
              <a:rPr lang="en-US" sz="3200">
                <a:latin typeface="Times New Roman" panose="02020603050405020304" pitchFamily="18" charset="0"/>
                <a:cs typeface="Times New Roman" panose="02020603050405020304" pitchFamily="18" charset="0"/>
              </a:rPr>
              <a:t>CHIẾU </a:t>
            </a:r>
            <a:endParaRPr lang="en-US"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02970" y="1211580"/>
            <a:ext cx="6435090" cy="584775"/>
          </a:xfrm>
          <a:prstGeom prst="rect">
            <a:avLst/>
          </a:prstGeom>
          <a:noFill/>
        </p:spPr>
        <p:txBody>
          <a:bodyPr wrap="square" rtlCol="0">
            <a:spAutoFit/>
          </a:bodyPr>
          <a:lstStyle/>
          <a:p>
            <a:r>
              <a:rPr lang="en-US" sz="3200" dirty="0">
                <a:solidFill>
                  <a:srgbClr val="00B050"/>
                </a:solidFill>
                <a:latin typeface="Times New Roman" panose="02020603050405020304" pitchFamily="18" charset="0"/>
                <a:cs typeface="Times New Roman" panose="02020603050405020304" pitchFamily="18" charset="0"/>
              </a:rPr>
              <a:t>HOẠT ĐỘNG 1 : KHỞI ĐỘNG</a:t>
            </a:r>
          </a:p>
        </p:txBody>
      </p:sp>
      <p:sp>
        <p:nvSpPr>
          <p:cNvPr id="4" name="TextBox 3"/>
          <p:cNvSpPr txBox="1"/>
          <p:nvPr/>
        </p:nvSpPr>
        <p:spPr>
          <a:xfrm>
            <a:off x="902970" y="2308860"/>
            <a:ext cx="8401050" cy="584775"/>
          </a:xfrm>
          <a:prstGeom prst="rect">
            <a:avLst/>
          </a:prstGeom>
          <a:noFill/>
        </p:spPr>
        <p:txBody>
          <a:bodyPr wrap="square" rtlCol="0">
            <a:spAutoFit/>
          </a:bodyPr>
          <a:lstStyle/>
          <a:p>
            <a:r>
              <a:rPr lang="en-US" sz="3200" dirty="0">
                <a:solidFill>
                  <a:srgbClr val="00B050"/>
                </a:solidFill>
                <a:latin typeface="Times New Roman" panose="02020603050405020304" pitchFamily="18" charset="0"/>
                <a:cs typeface="Times New Roman" panose="02020603050405020304" pitchFamily="18" charset="0"/>
              </a:rPr>
              <a:t>HOẠT ĐỘNG 3 : BÀI TẬP </a:t>
            </a:r>
          </a:p>
        </p:txBody>
      </p:sp>
      <p:sp>
        <p:nvSpPr>
          <p:cNvPr id="5" name="TextBox 4"/>
          <p:cNvSpPr txBox="1"/>
          <p:nvPr/>
        </p:nvSpPr>
        <p:spPr>
          <a:xfrm>
            <a:off x="895350" y="1775460"/>
            <a:ext cx="8401050" cy="584775"/>
          </a:xfrm>
          <a:prstGeom prst="rect">
            <a:avLst/>
          </a:prstGeom>
          <a:noFill/>
        </p:spPr>
        <p:txBody>
          <a:bodyPr wrap="square" rtlCol="0">
            <a:spAutoFit/>
          </a:bodyPr>
          <a:lstStyle/>
          <a:p>
            <a:r>
              <a:rPr lang="en-US" sz="3200" dirty="0">
                <a:solidFill>
                  <a:srgbClr val="00B050"/>
                </a:solidFill>
                <a:latin typeface="Times New Roman" panose="02020603050405020304" pitchFamily="18" charset="0"/>
                <a:cs typeface="Times New Roman" panose="02020603050405020304" pitchFamily="18" charset="0"/>
              </a:rPr>
              <a:t>HOẠT ĐỘNG 2 : THỰC HÀNH – VẬN DỤNG</a:t>
            </a:r>
          </a:p>
        </p:txBody>
      </p:sp>
      <p:sp>
        <p:nvSpPr>
          <p:cNvPr id="6" name="TextBox 5"/>
          <p:cNvSpPr txBox="1"/>
          <p:nvPr/>
        </p:nvSpPr>
        <p:spPr>
          <a:xfrm>
            <a:off x="910590" y="2842260"/>
            <a:ext cx="8401050" cy="584775"/>
          </a:xfrm>
          <a:prstGeom prst="rect">
            <a:avLst/>
          </a:prstGeom>
          <a:noFill/>
        </p:spPr>
        <p:txBody>
          <a:bodyPr wrap="square" rtlCol="0">
            <a:spAutoFit/>
          </a:bodyPr>
          <a:lstStyle/>
          <a:p>
            <a:r>
              <a:rPr lang="en-US" sz="3200" dirty="0">
                <a:solidFill>
                  <a:srgbClr val="00B050"/>
                </a:solidFill>
                <a:latin typeface="Times New Roman" panose="02020603050405020304" pitchFamily="18" charset="0"/>
                <a:cs typeface="Times New Roman" panose="02020603050405020304" pitchFamily="18" charset="0"/>
              </a:rPr>
              <a:t>HOẠT ĐỘNG 4 : CỦNG CỐ - DẶN DÒ </a:t>
            </a:r>
          </a:p>
        </p:txBody>
      </p:sp>
    </p:spTree>
    <p:extLst>
      <p:ext uri="{BB962C8B-B14F-4D97-AF65-F5344CB8AC3E}">
        <p14:creationId xmlns:p14="http://schemas.microsoft.com/office/powerpoint/2010/main" val="423128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extBox 1"/>
          <p:cNvSpPr txBox="1"/>
          <p:nvPr/>
        </p:nvSpPr>
        <p:spPr>
          <a:xfrm>
            <a:off x="3406140" y="0"/>
            <a:ext cx="7863840"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TIN HỌC</a:t>
            </a:r>
          </a:p>
          <a:p>
            <a:pPr algn="ctr"/>
            <a:r>
              <a:rPr lang="en-US" sz="3200" dirty="0">
                <a:latin typeface="Times New Roman" panose="02020603050405020304" pitchFamily="18" charset="0"/>
                <a:cs typeface="Times New Roman" panose="02020603050405020304" pitchFamily="18" charset="0"/>
              </a:rPr>
              <a:t>ÔN TẬP : CHỦ ĐỀ TRÌNH </a:t>
            </a:r>
            <a:r>
              <a:rPr lang="en-US" sz="3200">
                <a:latin typeface="Times New Roman" panose="02020603050405020304" pitchFamily="18" charset="0"/>
                <a:cs typeface="Times New Roman" panose="02020603050405020304" pitchFamily="18" charset="0"/>
              </a:rPr>
              <a:t>CHIẾU </a:t>
            </a:r>
            <a:endParaRPr lang="en-US"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314700" y="1040130"/>
            <a:ext cx="6435090" cy="58477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HOẠT ĐỘNG 1 : KHỞI ĐỘNG</a:t>
            </a:r>
          </a:p>
        </p:txBody>
      </p:sp>
      <p:sp>
        <p:nvSpPr>
          <p:cNvPr id="4" name="TextBox 3"/>
          <p:cNvSpPr txBox="1"/>
          <p:nvPr/>
        </p:nvSpPr>
        <p:spPr>
          <a:xfrm>
            <a:off x="4206240" y="1565910"/>
            <a:ext cx="5063490"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tạo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ứng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chiếu</a:t>
            </a:r>
            <a:r>
              <a:rPr lang="en-US" sz="2400" dirty="0">
                <a:latin typeface="Times New Roman" panose="02020603050405020304" pitchFamily="18" charset="0"/>
                <a:cs typeface="Times New Roman" panose="02020603050405020304" pitchFamily="18" charset="0"/>
              </a:rPr>
              <a:t> ? </a:t>
            </a:r>
          </a:p>
        </p:txBody>
      </p:sp>
      <p:sp>
        <p:nvSpPr>
          <p:cNvPr id="5" name="TextBox 4"/>
          <p:cNvSpPr txBox="1"/>
          <p:nvPr/>
        </p:nvSpPr>
        <p:spPr>
          <a:xfrm>
            <a:off x="3657600" y="2125980"/>
            <a:ext cx="7360920"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chèn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ảnh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chiếu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thẻ</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nào</a:t>
            </a:r>
            <a:r>
              <a:rPr lang="en-US" sz="2400" dirty="0">
                <a:latin typeface="Times New Roman" panose="02020603050405020304" pitchFamily="18" charset="0"/>
                <a:cs typeface="Times New Roman" panose="02020603050405020304" pitchFamily="18" charset="0"/>
              </a:rPr>
              <a:t> ?  </a:t>
            </a:r>
          </a:p>
        </p:txBody>
      </p:sp>
      <p:sp>
        <p:nvSpPr>
          <p:cNvPr id="6" name="TextBox 5"/>
          <p:cNvSpPr txBox="1"/>
          <p:nvPr/>
        </p:nvSpPr>
        <p:spPr>
          <a:xfrm>
            <a:off x="3272790" y="2792730"/>
            <a:ext cx="7139940" cy="58477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BÀI TẬP : THỰC HÀNH – VẬN DỤNG</a:t>
            </a:r>
          </a:p>
        </p:txBody>
      </p:sp>
    </p:spTree>
    <p:extLst>
      <p:ext uri="{BB962C8B-B14F-4D97-AF65-F5344CB8AC3E}">
        <p14:creationId xmlns:p14="http://schemas.microsoft.com/office/powerpoint/2010/main" val="139971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extBox 1"/>
          <p:cNvSpPr txBox="1"/>
          <p:nvPr/>
        </p:nvSpPr>
        <p:spPr>
          <a:xfrm>
            <a:off x="2903220" y="0"/>
            <a:ext cx="7943850"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TIN HỌC</a:t>
            </a:r>
          </a:p>
          <a:p>
            <a:pPr algn="ctr"/>
            <a:r>
              <a:rPr lang="en-US" sz="3200" dirty="0">
                <a:latin typeface="Times New Roman" panose="02020603050405020304" pitchFamily="18" charset="0"/>
                <a:cs typeface="Times New Roman" panose="02020603050405020304" pitchFamily="18" charset="0"/>
              </a:rPr>
              <a:t>ÔN TẬP : CHỦ ĐỀ </a:t>
            </a:r>
            <a:r>
              <a:rPr lang="en-US" sz="3200">
                <a:latin typeface="Times New Roman" panose="02020603050405020304" pitchFamily="18" charset="0"/>
                <a:cs typeface="Times New Roman" panose="02020603050405020304" pitchFamily="18" charset="0"/>
              </a:rPr>
              <a:t>TRÌNH CHIẾU  </a:t>
            </a:r>
            <a:endParaRPr lang="en-US"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929890" y="1021080"/>
            <a:ext cx="7139940" cy="58477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BÀI TẬP : THỰC HÀNH – VẬN DỤNG</a:t>
            </a:r>
          </a:p>
        </p:txBody>
      </p:sp>
      <p:sp>
        <p:nvSpPr>
          <p:cNvPr id="4" name="TextBox 3"/>
          <p:cNvSpPr txBox="1"/>
          <p:nvPr/>
        </p:nvSpPr>
        <p:spPr>
          <a:xfrm>
            <a:off x="1520190" y="1725930"/>
            <a:ext cx="9681210" cy="4401205"/>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BÀI TRÌNH CHIẾU : QUÊ HƯƠNG EM </a:t>
            </a:r>
          </a:p>
          <a:p>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hãy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tạo</a:t>
            </a:r>
            <a:r>
              <a:rPr lang="en-US" sz="2800" dirty="0">
                <a:latin typeface="Times New Roman" panose="02020603050405020304" pitchFamily="18" charset="0"/>
                <a:cs typeface="Times New Roman" panose="02020603050405020304" pitchFamily="18" charset="0"/>
              </a:rPr>
              <a:t> 1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3 </a:t>
            </a:r>
            <a:r>
              <a:rPr lang="en-US" sz="2800" dirty="0" err="1">
                <a:latin typeface="Times New Roman" panose="02020603050405020304" pitchFamily="18" charset="0"/>
                <a:cs typeface="Times New Roman" panose="02020603050405020304" pitchFamily="18" charset="0"/>
              </a:rPr>
              <a:t>trang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mỗi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nội</a:t>
            </a:r>
            <a:r>
              <a:rPr lang="en-US" sz="2800" dirty="0">
                <a:latin typeface="Times New Roman" panose="02020603050405020304" pitchFamily="18" charset="0"/>
                <a:cs typeface="Times New Roman" panose="02020603050405020304" pitchFamily="18" charset="0"/>
              </a:rPr>
              <a:t> dung </a:t>
            </a:r>
            <a:r>
              <a:rPr lang="en-US" sz="2800" dirty="0" err="1">
                <a:latin typeface="Times New Roman" panose="02020603050405020304" pitchFamily="18" charset="0"/>
                <a:cs typeface="Times New Roman" panose="02020603050405020304" pitchFamily="18" charset="0"/>
              </a:rPr>
              <a:t>khác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nhau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ứng</a:t>
            </a:r>
            <a:r>
              <a:rPr lang="en-US" sz="2800" dirty="0">
                <a:latin typeface="Times New Roman" panose="02020603050405020304" pitchFamily="18" charset="0"/>
                <a:cs typeface="Times New Roman" panose="02020603050405020304" pitchFamily="18" charset="0"/>
              </a:rPr>
              <a:t> : </a:t>
            </a:r>
          </a:p>
          <a:p>
            <a:r>
              <a:rPr lang="en-US" sz="2800" dirty="0" err="1">
                <a:latin typeface="Times New Roman" panose="02020603050405020304" pitchFamily="18" charset="0"/>
                <a:cs typeface="Times New Roman" panose="02020603050405020304" pitchFamily="18" charset="0"/>
              </a:rPr>
              <a:t>Nội</a:t>
            </a:r>
            <a:r>
              <a:rPr lang="en-US" sz="2800" dirty="0">
                <a:latin typeface="Times New Roman" panose="02020603050405020304" pitchFamily="18" charset="0"/>
                <a:cs typeface="Times New Roman" panose="02020603050405020304" pitchFamily="18" charset="0"/>
              </a:rPr>
              <a:t> dung : </a:t>
            </a:r>
          </a:p>
          <a:p>
            <a:r>
              <a:rPr lang="en-US" sz="2800" dirty="0" err="1">
                <a:latin typeface="Times New Roman" panose="02020603050405020304" pitchFamily="18" charset="0"/>
                <a:cs typeface="Times New Roman" panose="02020603050405020304" pitchFamily="18" charset="0"/>
              </a:rPr>
              <a:t>Trang</a:t>
            </a:r>
            <a:r>
              <a:rPr lang="en-US" sz="2800" dirty="0">
                <a:latin typeface="Times New Roman" panose="02020603050405020304" pitchFamily="18" charset="0"/>
                <a:cs typeface="Times New Roman" panose="02020603050405020304" pitchFamily="18" charset="0"/>
              </a:rPr>
              <a:t> 1 : </a:t>
            </a:r>
            <a:r>
              <a:rPr lang="en-US" sz="2800" dirty="0" err="1">
                <a:latin typeface="Times New Roman" panose="02020603050405020304" pitchFamily="18" charset="0"/>
                <a:cs typeface="Times New Roman" panose="02020603050405020304" pitchFamily="18" charset="0"/>
              </a:rPr>
              <a:t>Tiêu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đề</a:t>
            </a:r>
            <a:r>
              <a:rPr lang="en-US" sz="2800" dirty="0">
                <a:latin typeface="Times New Roman" panose="02020603050405020304" pitchFamily="18" charset="0"/>
                <a:cs typeface="Times New Roman" panose="02020603050405020304" pitchFamily="18" charset="0"/>
              </a:rPr>
              <a:t> : QUÊ HƯƠNG EM , </a:t>
            </a:r>
            <a:r>
              <a:rPr lang="en-US" sz="2800" dirty="0" err="1">
                <a:latin typeface="Times New Roman" panose="02020603050405020304" pitchFamily="18" charset="0"/>
                <a:cs typeface="Times New Roman" panose="02020603050405020304" pitchFamily="18" charset="0"/>
              </a:rPr>
              <a:t>tên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giả</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tên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trường</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tên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lớp</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ứng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chữ</a:t>
            </a:r>
            <a:r>
              <a:rPr lang="en-US" sz="2800" dirty="0">
                <a:latin typeface="Times New Roman" panose="02020603050405020304" pitchFamily="18" charset="0"/>
                <a:cs typeface="Times New Roman" panose="02020603050405020304" pitchFamily="18" charset="0"/>
              </a:rPr>
              <a:t> </a:t>
            </a:r>
          </a:p>
          <a:p>
            <a:r>
              <a:rPr lang="en-US" sz="2800" dirty="0" err="1">
                <a:latin typeface="Times New Roman" panose="02020603050405020304" pitchFamily="18" charset="0"/>
                <a:cs typeface="Times New Roman" panose="02020603050405020304" pitchFamily="18" charset="0"/>
              </a:rPr>
              <a:t>Trang</a:t>
            </a:r>
            <a:r>
              <a:rPr lang="en-US" sz="2800" dirty="0">
                <a:latin typeface="Times New Roman" panose="02020603050405020304" pitchFamily="18" charset="0"/>
                <a:cs typeface="Times New Roman" panose="02020603050405020304" pitchFamily="18" charset="0"/>
              </a:rPr>
              <a:t> 2 : </a:t>
            </a:r>
            <a:r>
              <a:rPr lang="en-US" sz="2800" dirty="0" err="1">
                <a:latin typeface="Times New Roman" panose="02020603050405020304" pitchFamily="18" charset="0"/>
                <a:cs typeface="Times New Roman" panose="02020603050405020304" pitchFamily="18" charset="0"/>
              </a:rPr>
              <a:t>Giới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anh</a:t>
            </a:r>
            <a:r>
              <a:rPr lang="en-US" sz="2800" dirty="0">
                <a:latin typeface="Times New Roman" panose="02020603050405020304" pitchFamily="18" charset="0"/>
                <a:cs typeface="Times New Roman" panose="02020603050405020304" pitchFamily="18" charset="0"/>
              </a:rPr>
              <a:t> lam </a:t>
            </a:r>
            <a:r>
              <a:rPr lang="en-US" sz="2800" dirty="0" err="1">
                <a:latin typeface="Times New Roman" panose="02020603050405020304" pitchFamily="18" charset="0"/>
                <a:cs typeface="Times New Roman" panose="02020603050405020304" pitchFamily="18" charset="0"/>
              </a:rPr>
              <a:t>thắng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cảnh</a:t>
            </a:r>
            <a:r>
              <a:rPr lang="en-US" sz="2800" dirty="0">
                <a:latin typeface="Times New Roman" panose="02020603050405020304" pitchFamily="18" charset="0"/>
                <a:cs typeface="Times New Roman" panose="02020603050405020304" pitchFamily="18" charset="0"/>
              </a:rPr>
              <a:t> ở </a:t>
            </a:r>
            <a:r>
              <a:rPr lang="en-US" sz="2800" dirty="0" err="1">
                <a:latin typeface="Times New Roman" panose="02020603050405020304" pitchFamily="18" charset="0"/>
                <a:cs typeface="Times New Roman" panose="02020603050405020304" pitchFamily="18" charset="0"/>
              </a:rPr>
              <a:t>quê</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hãy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nói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quê</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p>
          <a:p>
            <a:r>
              <a:rPr lang="en-US" sz="2800" dirty="0" err="1">
                <a:latin typeface="Times New Roman" panose="02020603050405020304" pitchFamily="18" charset="0"/>
                <a:cs typeface="Times New Roman" panose="02020603050405020304" pitchFamily="18" charset="0"/>
              </a:rPr>
              <a:t>Trang</a:t>
            </a:r>
            <a:r>
              <a:rPr lang="en-US" sz="2800" dirty="0">
                <a:latin typeface="Times New Roman" panose="02020603050405020304" pitchFamily="18" charset="0"/>
                <a:cs typeface="Times New Roman" panose="02020603050405020304" pitchFamily="18" charset="0"/>
              </a:rPr>
              <a:t> 3 : </a:t>
            </a:r>
            <a:r>
              <a:rPr lang="en-US" sz="2800" dirty="0" err="1">
                <a:latin typeface="Times New Roman" panose="02020603050405020304" pitchFamily="18" charset="0"/>
                <a:cs typeface="Times New Roman" panose="02020603050405020304" pitchFamily="18" charset="0"/>
              </a:rPr>
              <a:t>Lời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ơn</a:t>
            </a:r>
            <a:r>
              <a:rPr lang="en-US" sz="2800" dirty="0">
                <a:latin typeface="Times New Roman" panose="02020603050405020304" pitchFamily="18" charset="0"/>
                <a:cs typeface="Times New Roman" panose="02020603050405020304" pitchFamily="18" charset="0"/>
              </a:rPr>
              <a:t>. </a:t>
            </a:r>
          </a:p>
          <a:p>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hãy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lưu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kiểm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tra</a:t>
            </a:r>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4713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extBox 1"/>
          <p:cNvSpPr txBox="1"/>
          <p:nvPr/>
        </p:nvSpPr>
        <p:spPr>
          <a:xfrm>
            <a:off x="2903220" y="0"/>
            <a:ext cx="8035290"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TIN HỌC</a:t>
            </a:r>
          </a:p>
          <a:p>
            <a:pPr algn="ctr"/>
            <a:r>
              <a:rPr lang="en-US" sz="3200" dirty="0">
                <a:latin typeface="Times New Roman" panose="02020603050405020304" pitchFamily="18" charset="0"/>
                <a:cs typeface="Times New Roman" panose="02020603050405020304" pitchFamily="18" charset="0"/>
              </a:rPr>
              <a:t>ÔN TẬP : CHỦ ĐỀ </a:t>
            </a:r>
            <a:r>
              <a:rPr lang="en-US" sz="3200">
                <a:latin typeface="Times New Roman" panose="02020603050405020304" pitchFamily="18" charset="0"/>
                <a:cs typeface="Times New Roman" panose="02020603050405020304" pitchFamily="18" charset="0"/>
              </a:rPr>
              <a:t>TRÌNH CHIẾU </a:t>
            </a:r>
            <a:endParaRPr lang="en-US"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929890" y="1021080"/>
            <a:ext cx="7139940" cy="58477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BÀI TẬP : THỰC HÀNH – VẬN DỤNG</a:t>
            </a:r>
          </a:p>
        </p:txBody>
      </p:sp>
      <p:sp>
        <p:nvSpPr>
          <p:cNvPr id="4" name="TextBox 3"/>
          <p:cNvSpPr txBox="1"/>
          <p:nvPr/>
        </p:nvSpPr>
        <p:spPr>
          <a:xfrm>
            <a:off x="3337560" y="1954530"/>
            <a:ext cx="5749290" cy="523220"/>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hãy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tham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khảo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mẫu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xong</a:t>
            </a:r>
            <a:r>
              <a:rPr lang="en-US" sz="2800" dirty="0">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83294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25000">
              <a:schemeClr val="bg1"/>
            </a:gs>
            <a:gs pos="83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4434840" y="91440"/>
            <a:ext cx="322326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BÀI THAM KHẢO </a:t>
            </a:r>
          </a:p>
        </p:txBody>
      </p:sp>
      <p:sp>
        <p:nvSpPr>
          <p:cNvPr id="3" name="TextBox 2"/>
          <p:cNvSpPr txBox="1"/>
          <p:nvPr/>
        </p:nvSpPr>
        <p:spPr>
          <a:xfrm>
            <a:off x="3966210" y="948690"/>
            <a:ext cx="4183380"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QUÊ HƯƠNG EM </a:t>
            </a:r>
          </a:p>
        </p:txBody>
      </p:sp>
      <p:sp>
        <p:nvSpPr>
          <p:cNvPr id="4" name="TextBox 3"/>
          <p:cNvSpPr txBox="1"/>
          <p:nvPr/>
        </p:nvSpPr>
        <p:spPr>
          <a:xfrm>
            <a:off x="4994910" y="1748790"/>
            <a:ext cx="4309110" cy="1200329"/>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giả</a:t>
            </a:r>
            <a:r>
              <a:rPr lang="en-US" sz="2400" dirty="0">
                <a:latin typeface="Times New Roman" panose="02020603050405020304" pitchFamily="18" charset="0"/>
                <a:cs typeface="Times New Roman" panose="02020603050405020304" pitchFamily="18" charset="0"/>
              </a:rPr>
              <a:t> : ( </a:t>
            </a:r>
            <a:r>
              <a:rPr lang="en-US" sz="2400" dirty="0" err="1">
                <a:latin typeface="Times New Roman" panose="02020603050405020304" pitchFamily="18" charset="0"/>
                <a:cs typeface="Times New Roman" panose="02020603050405020304" pitchFamily="18" charset="0"/>
              </a:rPr>
              <a:t>tên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a:t>
            </a:r>
          </a:p>
          <a:p>
            <a:r>
              <a:rPr lang="en-US" sz="2400" dirty="0" err="1">
                <a:latin typeface="Times New Roman" panose="02020603050405020304" pitchFamily="18" charset="0"/>
                <a:cs typeface="Times New Roman" panose="02020603050405020304" pitchFamily="18" charset="0"/>
              </a:rPr>
              <a:t>Trường</a:t>
            </a:r>
            <a:r>
              <a:rPr lang="en-US" sz="2400" dirty="0">
                <a:latin typeface="Times New Roman" panose="02020603050405020304" pitchFamily="18" charset="0"/>
                <a:cs typeface="Times New Roman" panose="02020603050405020304" pitchFamily="18" charset="0"/>
              </a:rPr>
              <a:t> : ( </a:t>
            </a:r>
            <a:r>
              <a:rPr lang="en-US" sz="2400" dirty="0" err="1">
                <a:latin typeface="Times New Roman" panose="02020603050405020304" pitchFamily="18" charset="0"/>
                <a:cs typeface="Times New Roman" panose="02020603050405020304" pitchFamily="18" charset="0"/>
              </a:rPr>
              <a:t>trường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 </a:t>
            </a:r>
          </a:p>
          <a:p>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 (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1788488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25000">
              <a:schemeClr val="bg1"/>
            </a:gs>
            <a:gs pos="83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4434840" y="91440"/>
            <a:ext cx="322326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BÀI THAM KHẢO </a:t>
            </a:r>
          </a:p>
        </p:txBody>
      </p:sp>
      <p:sp>
        <p:nvSpPr>
          <p:cNvPr id="3" name="TextBox 2"/>
          <p:cNvSpPr txBox="1"/>
          <p:nvPr/>
        </p:nvSpPr>
        <p:spPr>
          <a:xfrm>
            <a:off x="3966210" y="948690"/>
            <a:ext cx="4183380"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QUÊ HƯƠNG EM </a:t>
            </a:r>
          </a:p>
        </p:txBody>
      </p:sp>
      <p:sp>
        <p:nvSpPr>
          <p:cNvPr id="4" name="TextBox 3"/>
          <p:cNvSpPr txBox="1"/>
          <p:nvPr/>
        </p:nvSpPr>
        <p:spPr>
          <a:xfrm>
            <a:off x="4994910" y="1748790"/>
            <a:ext cx="4309110" cy="1200329"/>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giả</a:t>
            </a:r>
            <a:r>
              <a:rPr lang="en-US" sz="2400" dirty="0">
                <a:latin typeface="Times New Roman" panose="02020603050405020304" pitchFamily="18" charset="0"/>
                <a:cs typeface="Times New Roman" panose="02020603050405020304" pitchFamily="18" charset="0"/>
              </a:rPr>
              <a:t> : ( </a:t>
            </a:r>
            <a:r>
              <a:rPr lang="en-US" sz="2400" dirty="0" err="1">
                <a:latin typeface="Times New Roman" panose="02020603050405020304" pitchFamily="18" charset="0"/>
                <a:cs typeface="Times New Roman" panose="02020603050405020304" pitchFamily="18" charset="0"/>
              </a:rPr>
              <a:t>tên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a:t>
            </a:r>
          </a:p>
          <a:p>
            <a:r>
              <a:rPr lang="en-US" sz="2400" dirty="0" err="1">
                <a:latin typeface="Times New Roman" panose="02020603050405020304" pitchFamily="18" charset="0"/>
                <a:cs typeface="Times New Roman" panose="02020603050405020304" pitchFamily="18" charset="0"/>
              </a:rPr>
              <a:t>Trường</a:t>
            </a:r>
            <a:r>
              <a:rPr lang="en-US" sz="2400" dirty="0">
                <a:latin typeface="Times New Roman" panose="02020603050405020304" pitchFamily="18" charset="0"/>
                <a:cs typeface="Times New Roman" panose="02020603050405020304" pitchFamily="18" charset="0"/>
              </a:rPr>
              <a:t> : ( </a:t>
            </a:r>
            <a:r>
              <a:rPr lang="en-US" sz="2400" dirty="0" err="1">
                <a:latin typeface="Times New Roman" panose="02020603050405020304" pitchFamily="18" charset="0"/>
                <a:cs typeface="Times New Roman" panose="02020603050405020304" pitchFamily="18" charset="0"/>
              </a:rPr>
              <a:t>trường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 </a:t>
            </a:r>
          </a:p>
          <a:p>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 (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329831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25000">
              <a:schemeClr val="bg1"/>
            </a:gs>
            <a:gs pos="83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4434840" y="91440"/>
            <a:ext cx="322326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BÀI THAM KHẢO </a:t>
            </a:r>
          </a:p>
        </p:txBody>
      </p:sp>
      <p:sp>
        <p:nvSpPr>
          <p:cNvPr id="3" name="TextBox 2"/>
          <p:cNvSpPr txBox="1"/>
          <p:nvPr/>
        </p:nvSpPr>
        <p:spPr>
          <a:xfrm>
            <a:off x="1154430" y="742950"/>
            <a:ext cx="9144000" cy="1200329"/>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Quê</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Nguyên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quê</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nhiều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cảnh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đẹp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cảnh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nhau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như</a:t>
            </a:r>
            <a:r>
              <a:rPr lang="en-US" sz="2400" dirty="0">
                <a:latin typeface="Times New Roman" panose="02020603050405020304" pitchFamily="18" charset="0"/>
                <a:cs typeface="Times New Roman" panose="02020603050405020304" pitchFamily="18" charset="0"/>
              </a:rPr>
              <a:t> : Hang </a:t>
            </a:r>
            <a:r>
              <a:rPr lang="en-US" sz="2400" dirty="0" err="1">
                <a:latin typeface="Times New Roman" panose="02020603050405020304" pitchFamily="18" charset="0"/>
                <a:cs typeface="Times New Roman" panose="02020603050405020304" pitchFamily="18" charset="0"/>
              </a:rPr>
              <a:t>Phượng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Hoàng</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Suối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mỏ</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gà</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đồi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chè</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Tân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Cương</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Hồ</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Núi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Cốc</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Suối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Tiên</a:t>
            </a:r>
            <a:r>
              <a:rPr lang="en-US" sz="2400" dirty="0">
                <a:latin typeface="Times New Roman" panose="02020603050405020304" pitchFamily="18" charset="0"/>
                <a:cs typeface="Times New Roman" panose="02020603050405020304" pitchFamily="18" charset="0"/>
              </a:rPr>
              <a:t> . (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tạo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nhiều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hết</a:t>
            </a:r>
            <a:r>
              <a:rPr lang="en-US" sz="2400" dirty="0">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203220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25000">
              <a:schemeClr val="bg1"/>
            </a:gs>
            <a:gs pos="83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868930" y="0"/>
            <a:ext cx="704088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HANG PHƯỢNG HOÀNG – SUỐI MỎ GÀ   </a:t>
            </a:r>
          </a:p>
        </p:txBody>
      </p:sp>
      <p:sp>
        <p:nvSpPr>
          <p:cNvPr id="5" name="Rectangle 4"/>
          <p:cNvSpPr/>
          <p:nvPr/>
        </p:nvSpPr>
        <p:spPr>
          <a:xfrm>
            <a:off x="121920" y="380137"/>
            <a:ext cx="11868150" cy="1569660"/>
          </a:xfrm>
          <a:prstGeom prst="rect">
            <a:avLst/>
          </a:prstGeom>
        </p:spPr>
        <p:txBody>
          <a:bodyPr wrap="square">
            <a:spAutoFit/>
          </a:bodyPr>
          <a:lstStyle/>
          <a:p>
            <a:r>
              <a:rPr lang="vi-VN" sz="2400" b="0" i="0" dirty="0">
                <a:effectLst/>
                <a:latin typeface="+mj-lt"/>
              </a:rPr>
              <a:t>Hang Phượng Hoàng - Suối Mỏ Gà là một khu thắng cảnh du lịch nổi tiếng của tỉnh Thái Nguyên. Hang Phượng Hoàng nằm trên núi Phượng Hoàng thuộc xã Phú Thượng huyện Võ Nhai, cách thành phố Thái Nguyên 45 km và nằm rất gần quốc lộ 1B ở vị trí sát ranh giới giữa hai tỉnh.</a:t>
            </a:r>
            <a:endParaRPr lang="en-US" sz="2400" dirty="0">
              <a:latin typeface="+mj-l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530" y="2114550"/>
            <a:ext cx="6191849" cy="4423974"/>
          </a:xfrm>
          <a:prstGeom prst="rect">
            <a:avLst/>
          </a:prstGeom>
        </p:spPr>
      </p:pic>
      <p:sp>
        <p:nvSpPr>
          <p:cNvPr id="7" name="TextBox 6"/>
          <p:cNvSpPr txBox="1"/>
          <p:nvPr/>
        </p:nvSpPr>
        <p:spPr>
          <a:xfrm>
            <a:off x="6537960" y="2068830"/>
            <a:ext cx="5509260" cy="1200329"/>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Thái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Nguyên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nhiều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danh</a:t>
            </a:r>
            <a:r>
              <a:rPr lang="en-US" sz="2400" dirty="0">
                <a:latin typeface="Times New Roman" panose="02020603050405020304" pitchFamily="18" charset="0"/>
                <a:cs typeface="Times New Roman" panose="02020603050405020304" pitchFamily="18" charset="0"/>
              </a:rPr>
              <a:t> lam </a:t>
            </a:r>
            <a:r>
              <a:rPr lang="en-US" sz="2400" dirty="0" err="1">
                <a:latin typeface="Times New Roman" panose="02020603050405020304" pitchFamily="18" charset="0"/>
                <a:cs typeface="Times New Roman" panose="02020603050405020304" pitchFamily="18" charset="0"/>
              </a:rPr>
              <a:t>thắm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cảnh</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mỗi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danh</a:t>
            </a:r>
            <a:r>
              <a:rPr lang="en-US" sz="2400" dirty="0">
                <a:latin typeface="Times New Roman" panose="02020603050405020304" pitchFamily="18" charset="0"/>
                <a:cs typeface="Times New Roman" panose="02020603050405020304" pitchFamily="18" charset="0"/>
              </a:rPr>
              <a:t> lam </a:t>
            </a:r>
            <a:r>
              <a:rPr lang="en-US" sz="2400" dirty="0" err="1">
                <a:latin typeface="Times New Roman" panose="02020603050405020304" pitchFamily="18" charset="0"/>
                <a:cs typeface="Times New Roman" panose="02020603050405020304" pitchFamily="18" charset="0"/>
              </a:rPr>
              <a:t>thắm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cảnh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một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vẻ</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đẹp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riêng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biệt</a:t>
            </a:r>
            <a:r>
              <a:rPr lang="en-US" sz="2400" dirty="0">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1731224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25000">
              <a:schemeClr val="bg1"/>
            </a:gs>
            <a:gs pos="83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183130" y="2617470"/>
            <a:ext cx="7943850" cy="1569660"/>
          </a:xfrm>
          <a:prstGeom prst="rect">
            <a:avLst/>
          </a:prstGeom>
          <a:noFill/>
        </p:spPr>
        <p:txBody>
          <a:bodyPr wrap="square" rtlCol="0">
            <a:spAutoFit/>
          </a:bodyPr>
          <a:lstStyle/>
          <a:p>
            <a:pPr algn="ctr"/>
            <a:r>
              <a:rPr lang="en-US" sz="4800" dirty="0">
                <a:latin typeface="Times New Roman" panose="02020603050405020304" pitchFamily="18" charset="0"/>
                <a:cs typeface="Times New Roman" panose="02020603050405020304" pitchFamily="18" charset="0"/>
              </a:rPr>
              <a:t>CHÀO TẠM BIỆT </a:t>
            </a:r>
          </a:p>
          <a:p>
            <a:pPr algn="ctr"/>
            <a:r>
              <a:rPr lang="en-US" sz="4800" dirty="0">
                <a:latin typeface="Times New Roman" panose="02020603050405020304" pitchFamily="18" charset="0"/>
                <a:cs typeface="Times New Roman" panose="02020603050405020304" pitchFamily="18" charset="0"/>
              </a:rPr>
              <a:t>XIN CẢM ƠN RẤT NHIỀU    </a:t>
            </a:r>
          </a:p>
        </p:txBody>
      </p:sp>
    </p:spTree>
    <p:extLst>
      <p:ext uri="{BB962C8B-B14F-4D97-AF65-F5344CB8AC3E}">
        <p14:creationId xmlns:p14="http://schemas.microsoft.com/office/powerpoint/2010/main" val="123949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extBox 1"/>
          <p:cNvSpPr txBox="1"/>
          <p:nvPr/>
        </p:nvSpPr>
        <p:spPr>
          <a:xfrm>
            <a:off x="2903220" y="0"/>
            <a:ext cx="7840980"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TIN HỌC</a:t>
            </a:r>
          </a:p>
          <a:p>
            <a:pPr algn="ctr"/>
            <a:r>
              <a:rPr lang="en-US" sz="3200" dirty="0">
                <a:latin typeface="Times New Roman" panose="02020603050405020304" pitchFamily="18" charset="0"/>
                <a:cs typeface="Times New Roman" panose="02020603050405020304" pitchFamily="18" charset="0"/>
              </a:rPr>
              <a:t>ÔN TẬP : CHỦ ĐỀ </a:t>
            </a:r>
            <a:r>
              <a:rPr lang="en-US" sz="3200">
                <a:latin typeface="Times New Roman" panose="02020603050405020304" pitchFamily="18" charset="0"/>
                <a:cs typeface="Times New Roman" panose="02020603050405020304" pitchFamily="18" charset="0"/>
              </a:rPr>
              <a:t>TRÌNH CHIẾU</a:t>
            </a:r>
            <a:endParaRPr lang="en-US"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929890" y="1021080"/>
            <a:ext cx="7139940" cy="58477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BÀI TẬP : THỰC HÀNH – VẬN DỤNG</a:t>
            </a:r>
          </a:p>
        </p:txBody>
      </p:sp>
      <p:sp>
        <p:nvSpPr>
          <p:cNvPr id="4" name="TextBox 3"/>
          <p:cNvSpPr txBox="1"/>
          <p:nvPr/>
        </p:nvSpPr>
        <p:spPr>
          <a:xfrm>
            <a:off x="1337310" y="1965960"/>
            <a:ext cx="10104120" cy="954107"/>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tham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khảo</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tham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khảo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mềm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4156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TextBox 1"/>
          <p:cNvSpPr txBox="1"/>
          <p:nvPr/>
        </p:nvSpPr>
        <p:spPr>
          <a:xfrm>
            <a:off x="1623060" y="0"/>
            <a:ext cx="7898130" cy="1077218"/>
          </a:xfrm>
          <a:prstGeom prst="rect">
            <a:avLst/>
          </a:prstGeom>
          <a:noFill/>
        </p:spPr>
        <p:txBody>
          <a:bodyPr wrap="square" rtlCol="0">
            <a:spAutoFit/>
          </a:bodyPr>
          <a:lstStyle/>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TIN HỌC</a:t>
            </a:r>
          </a:p>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ÔN TẬP : CHỦ ĐỀ TRÌNH CHIẾU ( </a:t>
            </a:r>
            <a:r>
              <a:rPr lang="en-US" sz="3200" dirty="0" err="1">
                <a:solidFill>
                  <a:schemeClr val="accent1">
                    <a:lumMod val="50000"/>
                  </a:schemeClr>
                </a:solidFill>
                <a:latin typeface="Times New Roman" panose="02020603050405020304" pitchFamily="18" charset="0"/>
                <a:cs typeface="Times New Roman" panose="02020603050405020304" pitchFamily="18" charset="0"/>
              </a:rPr>
              <a:t>Tiết</a:t>
            </a:r>
            <a:r>
              <a:rPr lang="en-US" sz="3200" dirty="0">
                <a:solidFill>
                  <a:schemeClr val="accent1">
                    <a:lumMod val="50000"/>
                  </a:schemeClr>
                </a:solidFill>
                <a:latin typeface="Times New Roman" panose="02020603050405020304" pitchFamily="18" charset="0"/>
                <a:cs typeface="Times New Roman" panose="02020603050405020304" pitchFamily="18" charset="0"/>
              </a:rPr>
              <a:t> 1 )  </a:t>
            </a:r>
          </a:p>
        </p:txBody>
      </p:sp>
      <p:sp>
        <p:nvSpPr>
          <p:cNvPr id="3" name="TextBox 2"/>
          <p:cNvSpPr txBox="1"/>
          <p:nvPr/>
        </p:nvSpPr>
        <p:spPr>
          <a:xfrm>
            <a:off x="552450" y="1066800"/>
            <a:ext cx="7139940" cy="58477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HOẠT ĐỘNG 3 : BÀI TẬP </a:t>
            </a:r>
          </a:p>
        </p:txBody>
      </p:sp>
      <p:sp>
        <p:nvSpPr>
          <p:cNvPr id="4" name="TextBox 3"/>
          <p:cNvSpPr txBox="1"/>
          <p:nvPr/>
        </p:nvSpPr>
        <p:spPr>
          <a:xfrm>
            <a:off x="457200" y="1691640"/>
            <a:ext cx="10355580" cy="523220"/>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1 : </a:t>
            </a:r>
            <a:r>
              <a:rPr lang="en-US" sz="2800" dirty="0" err="1">
                <a:latin typeface="Times New Roman" panose="02020603050405020304" pitchFamily="18" charset="0"/>
                <a:cs typeface="Times New Roman" panose="02020603050405020304" pitchFamily="18" charset="0"/>
              </a:rPr>
              <a:t>Hãy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mỗi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lệnh</a:t>
            </a:r>
            <a:r>
              <a:rPr lang="en-US" sz="2800" dirty="0">
                <a:latin typeface="Times New Roman" panose="02020603050405020304" pitchFamily="18" charset="0"/>
                <a:cs typeface="Times New Roman" panose="02020603050405020304" pitchFamily="18" charset="0"/>
              </a:rPr>
              <a:t> ở </a:t>
            </a:r>
            <a:r>
              <a:rPr lang="en-US" sz="2800" dirty="0" err="1">
                <a:latin typeface="Times New Roman" panose="02020603050405020304" pitchFamily="18" charset="0"/>
                <a:cs typeface="Times New Roman" panose="02020603050405020304" pitchFamily="18" charset="0"/>
              </a:rPr>
              <a:t>cột</a:t>
            </a:r>
            <a:r>
              <a:rPr lang="en-US" sz="2800" dirty="0">
                <a:latin typeface="Times New Roman" panose="02020603050405020304" pitchFamily="18" charset="0"/>
                <a:cs typeface="Times New Roman" panose="02020603050405020304" pitchFamily="18" charset="0"/>
              </a:rPr>
              <a:t> A </a:t>
            </a:r>
            <a:r>
              <a:rPr lang="en-US" sz="2800" dirty="0" err="1">
                <a:latin typeface="Times New Roman" panose="02020603050405020304" pitchFamily="18" charset="0"/>
                <a:cs typeface="Times New Roman" panose="02020603050405020304" pitchFamily="18" charset="0"/>
              </a:rPr>
              <a:t>vào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lệnh</a:t>
            </a:r>
            <a:r>
              <a:rPr lang="en-US" sz="2800" dirty="0">
                <a:latin typeface="Times New Roman" panose="02020603050405020304" pitchFamily="18" charset="0"/>
                <a:cs typeface="Times New Roman" panose="02020603050405020304" pitchFamily="18" charset="0"/>
              </a:rPr>
              <a:t> ở </a:t>
            </a:r>
            <a:r>
              <a:rPr lang="en-US" sz="2800" dirty="0" err="1">
                <a:latin typeface="Times New Roman" panose="02020603050405020304" pitchFamily="18" charset="0"/>
                <a:cs typeface="Times New Roman" panose="02020603050405020304" pitchFamily="18" charset="0"/>
              </a:rPr>
              <a:t>cột</a:t>
            </a:r>
            <a:r>
              <a:rPr lang="en-US" sz="2800" dirty="0">
                <a:latin typeface="Times New Roman" panose="02020603050405020304" pitchFamily="18" charset="0"/>
                <a:cs typeface="Times New Roman" panose="02020603050405020304" pitchFamily="18" charset="0"/>
              </a:rPr>
              <a:t> B  </a:t>
            </a:r>
          </a:p>
        </p:txBody>
      </p:sp>
      <p:sp>
        <p:nvSpPr>
          <p:cNvPr id="5" name="Rectangle 4"/>
          <p:cNvSpPr/>
          <p:nvPr/>
        </p:nvSpPr>
        <p:spPr>
          <a:xfrm>
            <a:off x="1062990" y="2697480"/>
            <a:ext cx="222885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Animations</a:t>
            </a:r>
          </a:p>
        </p:txBody>
      </p:sp>
      <p:sp>
        <p:nvSpPr>
          <p:cNvPr id="6" name="TextBox 5"/>
          <p:cNvSpPr txBox="1"/>
          <p:nvPr/>
        </p:nvSpPr>
        <p:spPr>
          <a:xfrm>
            <a:off x="1577340" y="2240280"/>
            <a:ext cx="131445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CỘT A </a:t>
            </a:r>
          </a:p>
        </p:txBody>
      </p:sp>
      <p:sp>
        <p:nvSpPr>
          <p:cNvPr id="7" name="TextBox 6"/>
          <p:cNvSpPr txBox="1"/>
          <p:nvPr/>
        </p:nvSpPr>
        <p:spPr>
          <a:xfrm>
            <a:off x="6907530" y="2266950"/>
            <a:ext cx="131445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CỘT B </a:t>
            </a:r>
          </a:p>
        </p:txBody>
      </p:sp>
      <p:sp>
        <p:nvSpPr>
          <p:cNvPr id="8" name="Rectangle 7"/>
          <p:cNvSpPr/>
          <p:nvPr/>
        </p:nvSpPr>
        <p:spPr>
          <a:xfrm>
            <a:off x="1066800" y="3341370"/>
            <a:ext cx="222885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New Slide </a:t>
            </a:r>
          </a:p>
        </p:txBody>
      </p:sp>
      <p:sp>
        <p:nvSpPr>
          <p:cNvPr id="9" name="Rectangle 8"/>
          <p:cNvSpPr/>
          <p:nvPr/>
        </p:nvSpPr>
        <p:spPr>
          <a:xfrm>
            <a:off x="1089660" y="3924300"/>
            <a:ext cx="222885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Shapes</a:t>
            </a:r>
          </a:p>
        </p:txBody>
      </p:sp>
      <p:sp>
        <p:nvSpPr>
          <p:cNvPr id="10" name="Rectangle 9"/>
          <p:cNvSpPr/>
          <p:nvPr/>
        </p:nvSpPr>
        <p:spPr>
          <a:xfrm>
            <a:off x="1089660" y="4575810"/>
            <a:ext cx="222885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Pictures </a:t>
            </a:r>
          </a:p>
        </p:txBody>
      </p:sp>
      <p:sp>
        <p:nvSpPr>
          <p:cNvPr id="11" name="Rectangle 10"/>
          <p:cNvSpPr/>
          <p:nvPr/>
        </p:nvSpPr>
        <p:spPr>
          <a:xfrm>
            <a:off x="1078230" y="5227320"/>
            <a:ext cx="222885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Video </a:t>
            </a:r>
          </a:p>
        </p:txBody>
      </p:sp>
      <p:sp>
        <p:nvSpPr>
          <p:cNvPr id="12" name="Rectangle 11"/>
          <p:cNvSpPr/>
          <p:nvPr/>
        </p:nvSpPr>
        <p:spPr>
          <a:xfrm>
            <a:off x="6221730" y="2747010"/>
            <a:ext cx="521970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err="1">
                <a:solidFill>
                  <a:srgbClr val="FF0000"/>
                </a:solidFill>
                <a:latin typeface="Times New Roman" panose="02020603050405020304" pitchFamily="18" charset="0"/>
                <a:cs typeface="Times New Roman" panose="02020603050405020304" pitchFamily="18" charset="0"/>
              </a:rPr>
              <a:t>Chèn</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hình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mẫu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có</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sẵn</a:t>
            </a:r>
            <a:r>
              <a:rPr lang="en-US" sz="2400" dirty="0">
                <a:solidFill>
                  <a:srgbClr val="FF0000"/>
                </a:solidFill>
                <a:latin typeface="Times New Roman" panose="02020603050405020304" pitchFamily="18" charset="0"/>
                <a:cs typeface="Times New Roman" panose="02020603050405020304" pitchFamily="18" charset="0"/>
              </a:rPr>
              <a:t> </a:t>
            </a:r>
          </a:p>
        </p:txBody>
      </p:sp>
      <p:sp>
        <p:nvSpPr>
          <p:cNvPr id="13" name="Rectangle 12"/>
          <p:cNvSpPr/>
          <p:nvPr/>
        </p:nvSpPr>
        <p:spPr>
          <a:xfrm>
            <a:off x="6225540" y="3390900"/>
            <a:ext cx="526161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err="1">
                <a:solidFill>
                  <a:srgbClr val="FF0000"/>
                </a:solidFill>
                <a:latin typeface="Times New Roman" panose="02020603050405020304" pitchFamily="18" charset="0"/>
                <a:cs typeface="Times New Roman" panose="02020603050405020304" pitchFamily="18" charset="0"/>
              </a:rPr>
              <a:t>Thêm</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trang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trình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chiếu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mới</a:t>
            </a:r>
            <a:r>
              <a:rPr lang="en-US" sz="2400" dirty="0">
                <a:solidFill>
                  <a:srgbClr val="FF0000"/>
                </a:solidFill>
                <a:latin typeface="Times New Roman" panose="02020603050405020304" pitchFamily="18" charset="0"/>
                <a:cs typeface="Times New Roman" panose="02020603050405020304" pitchFamily="18" charset="0"/>
              </a:rPr>
              <a:t> </a:t>
            </a:r>
          </a:p>
        </p:txBody>
      </p:sp>
      <p:sp>
        <p:nvSpPr>
          <p:cNvPr id="14" name="Rectangle 13"/>
          <p:cNvSpPr/>
          <p:nvPr/>
        </p:nvSpPr>
        <p:spPr>
          <a:xfrm>
            <a:off x="6248400" y="3973830"/>
            <a:ext cx="525018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err="1">
                <a:solidFill>
                  <a:srgbClr val="FF0000"/>
                </a:solidFill>
                <a:latin typeface="Times New Roman" panose="02020603050405020304" pitchFamily="18" charset="0"/>
                <a:cs typeface="Times New Roman" panose="02020603050405020304" pitchFamily="18" charset="0"/>
              </a:rPr>
              <a:t>Chèn</a:t>
            </a:r>
            <a:r>
              <a:rPr lang="en-US" sz="2400" dirty="0">
                <a:solidFill>
                  <a:srgbClr val="FF0000"/>
                </a:solidFill>
                <a:latin typeface="Times New Roman" panose="02020603050405020304" pitchFamily="18" charset="0"/>
                <a:cs typeface="Times New Roman" panose="02020603050405020304" pitchFamily="18" charset="0"/>
              </a:rPr>
              <a:t> video </a:t>
            </a:r>
            <a:r>
              <a:rPr lang="en-US" sz="2400" dirty="0" err="1">
                <a:solidFill>
                  <a:srgbClr val="FF0000"/>
                </a:solidFill>
                <a:latin typeface="Times New Roman" panose="02020603050405020304" pitchFamily="18" charset="0"/>
                <a:cs typeface="Times New Roman" panose="02020603050405020304" pitchFamily="18" charset="0"/>
              </a:rPr>
              <a:t>vào</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trang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trình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chiếu</a:t>
            </a:r>
            <a:r>
              <a:rPr lang="en-US" sz="2400" dirty="0">
                <a:solidFill>
                  <a:srgbClr val="FF0000"/>
                </a:solidFill>
                <a:latin typeface="Times New Roman" panose="02020603050405020304" pitchFamily="18" charset="0"/>
                <a:cs typeface="Times New Roman" panose="02020603050405020304" pitchFamily="18" charset="0"/>
              </a:rPr>
              <a:t> </a:t>
            </a:r>
          </a:p>
        </p:txBody>
      </p:sp>
      <p:sp>
        <p:nvSpPr>
          <p:cNvPr id="15" name="Rectangle 14"/>
          <p:cNvSpPr/>
          <p:nvPr/>
        </p:nvSpPr>
        <p:spPr>
          <a:xfrm>
            <a:off x="5017770" y="5276850"/>
            <a:ext cx="688086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err="1">
                <a:solidFill>
                  <a:srgbClr val="FF0000"/>
                </a:solidFill>
                <a:latin typeface="Times New Roman" panose="02020603050405020304" pitchFamily="18" charset="0"/>
                <a:cs typeface="Times New Roman" panose="02020603050405020304" pitchFamily="18" charset="0"/>
              </a:rPr>
              <a:t>Chèn</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hình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ảnh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có</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trong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máy</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tính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vào</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trang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trình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chiếu</a:t>
            </a:r>
            <a:r>
              <a:rPr lang="en-US" sz="2400" dirty="0">
                <a:solidFill>
                  <a:srgbClr val="FF0000"/>
                </a:solidFill>
                <a:latin typeface="Times New Roman" panose="02020603050405020304" pitchFamily="18" charset="0"/>
                <a:cs typeface="Times New Roman" panose="02020603050405020304" pitchFamily="18" charset="0"/>
              </a:rPr>
              <a:t> </a:t>
            </a:r>
          </a:p>
        </p:txBody>
      </p:sp>
      <p:sp>
        <p:nvSpPr>
          <p:cNvPr id="16" name="Rectangle 15"/>
          <p:cNvSpPr/>
          <p:nvPr/>
        </p:nvSpPr>
        <p:spPr>
          <a:xfrm>
            <a:off x="5829300" y="4659630"/>
            <a:ext cx="5715000" cy="4572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err="1">
                <a:solidFill>
                  <a:srgbClr val="FF0000"/>
                </a:solidFill>
                <a:latin typeface="Times New Roman" panose="02020603050405020304" pitchFamily="18" charset="0"/>
                <a:cs typeface="Times New Roman" panose="02020603050405020304" pitchFamily="18" charset="0"/>
              </a:rPr>
              <a:t>Tạo</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hiệu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ứng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cho</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trang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trình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chiếu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hình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ảnh</a:t>
            </a:r>
            <a:r>
              <a:rPr lang="en-US" sz="2400" dirty="0">
                <a:solidFill>
                  <a:srgbClr val="FF0000"/>
                </a:solidFill>
                <a:latin typeface="Times New Roman" panose="02020603050405020304" pitchFamily="18" charset="0"/>
                <a:cs typeface="Times New Roman" panose="02020603050405020304" pitchFamily="18" charset="0"/>
              </a:rPr>
              <a:t>  </a:t>
            </a:r>
          </a:p>
        </p:txBody>
      </p:sp>
      <p:cxnSp>
        <p:nvCxnSpPr>
          <p:cNvPr id="18" name="Straight Connector 17"/>
          <p:cNvCxnSpPr/>
          <p:nvPr/>
        </p:nvCxnSpPr>
        <p:spPr>
          <a:xfrm>
            <a:off x="3303270" y="3063240"/>
            <a:ext cx="2514600" cy="1600200"/>
          </a:xfrm>
          <a:prstGeom prst="line">
            <a:avLst/>
          </a:prstGeom>
          <a:ln w="19050">
            <a:solidFill>
              <a:srgbClr val="FF0000"/>
            </a:solidFill>
          </a:ln>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3295650" y="3581400"/>
            <a:ext cx="2945130" cy="167640"/>
          </a:xfrm>
          <a:prstGeom prst="line">
            <a:avLst/>
          </a:prstGeom>
          <a:ln w="19050">
            <a:solidFill>
              <a:srgbClr val="FF0000"/>
            </a:solidFill>
          </a:ln>
        </p:spPr>
        <p:style>
          <a:lnRef idx="2">
            <a:schemeClr val="dk1"/>
          </a:lnRef>
          <a:fillRef idx="0">
            <a:schemeClr val="dk1"/>
          </a:fillRef>
          <a:effectRef idx="1">
            <a:schemeClr val="dk1"/>
          </a:effectRef>
          <a:fontRef idx="minor">
            <a:schemeClr val="tx1"/>
          </a:fontRef>
        </p:style>
      </p:cxnSp>
      <p:cxnSp>
        <p:nvCxnSpPr>
          <p:cNvPr id="24" name="Straight Connector 23"/>
          <p:cNvCxnSpPr/>
          <p:nvPr/>
        </p:nvCxnSpPr>
        <p:spPr>
          <a:xfrm flipV="1">
            <a:off x="3307080" y="3131820"/>
            <a:ext cx="2933700" cy="1021080"/>
          </a:xfrm>
          <a:prstGeom prst="line">
            <a:avLst/>
          </a:prstGeom>
          <a:ln w="19050">
            <a:solidFill>
              <a:srgbClr val="FF0000"/>
            </a:solidFill>
          </a:ln>
        </p:spPr>
        <p:style>
          <a:lnRef idx="2">
            <a:schemeClr val="dk1"/>
          </a:lnRef>
          <a:fillRef idx="0">
            <a:schemeClr val="dk1"/>
          </a:fillRef>
          <a:effectRef idx="1">
            <a:schemeClr val="dk1"/>
          </a:effectRef>
          <a:fontRef idx="minor">
            <a:schemeClr val="tx1"/>
          </a:fontRef>
        </p:style>
      </p:cxnSp>
      <p:cxnSp>
        <p:nvCxnSpPr>
          <p:cNvPr id="28" name="Straight Connector 27"/>
          <p:cNvCxnSpPr/>
          <p:nvPr/>
        </p:nvCxnSpPr>
        <p:spPr>
          <a:xfrm>
            <a:off x="3329940" y="4804410"/>
            <a:ext cx="1687830" cy="476250"/>
          </a:xfrm>
          <a:prstGeom prst="line">
            <a:avLst/>
          </a:prstGeom>
          <a:ln w="19050">
            <a:solidFill>
              <a:srgbClr val="FF0000"/>
            </a:solidFill>
          </a:ln>
        </p:spPr>
        <p:style>
          <a:lnRef idx="2">
            <a:schemeClr val="dk1"/>
          </a:lnRef>
          <a:fillRef idx="0">
            <a:schemeClr val="dk1"/>
          </a:fillRef>
          <a:effectRef idx="1">
            <a:schemeClr val="dk1"/>
          </a:effectRef>
          <a:fontRef idx="minor">
            <a:schemeClr val="tx1"/>
          </a:fontRef>
        </p:style>
      </p:cxnSp>
      <p:cxnSp>
        <p:nvCxnSpPr>
          <p:cNvPr id="30" name="Straight Connector 29"/>
          <p:cNvCxnSpPr/>
          <p:nvPr/>
        </p:nvCxnSpPr>
        <p:spPr>
          <a:xfrm flipV="1">
            <a:off x="3318510" y="4046220"/>
            <a:ext cx="2967990" cy="1398270"/>
          </a:xfrm>
          <a:prstGeom prst="line">
            <a:avLst/>
          </a:prstGeom>
          <a:ln w="19050">
            <a:solidFill>
              <a:srgbClr val="FF00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01949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ppt_x"/>
                                          </p:val>
                                        </p:tav>
                                        <p:tav tm="100000">
                                          <p:val>
                                            <p:strVal val="#ppt_x"/>
                                          </p:val>
                                        </p:tav>
                                      </p:tavLst>
                                    </p:anim>
                                    <p:anim calcmode="lin" valueType="num">
                                      <p:cBhvr additive="base">
                                        <p:cTn id="46" dur="500" fill="hold"/>
                                        <p:tgtEl>
                                          <p:spTgt spid="7"/>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barn(inVertical)">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1000"/>
                                        <p:tgtEl>
                                          <p:spTgt spid="21"/>
                                        </p:tgtEl>
                                      </p:cBhvr>
                                    </p:animEffect>
                                    <p:anim calcmode="lin" valueType="num">
                                      <p:cBhvr>
                                        <p:cTn id="77" dur="1000" fill="hold"/>
                                        <p:tgtEl>
                                          <p:spTgt spid="21"/>
                                        </p:tgtEl>
                                        <p:attrNameLst>
                                          <p:attrName>ppt_x</p:attrName>
                                        </p:attrNameLst>
                                      </p:cBhvr>
                                      <p:tavLst>
                                        <p:tav tm="0">
                                          <p:val>
                                            <p:strVal val="#ppt_x"/>
                                          </p:val>
                                        </p:tav>
                                        <p:tav tm="100000">
                                          <p:val>
                                            <p:strVal val="#ppt_x"/>
                                          </p:val>
                                        </p:tav>
                                      </p:tavLst>
                                    </p:anim>
                                    <p:anim calcmode="lin" valueType="num">
                                      <p:cBhvr>
                                        <p:cTn id="7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nodeType="click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barn(inVertical)">
                                      <p:cBhvr>
                                        <p:cTn id="83" dur="500"/>
                                        <p:tgtEl>
                                          <p:spTgt spid="24"/>
                                        </p:tgtEl>
                                      </p:cBhvr>
                                    </p:animEffect>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barn(inVertical)">
                                      <p:cBhvr>
                                        <p:cTn id="88" dur="500"/>
                                        <p:tgtEl>
                                          <p:spTgt spid="28"/>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nodeType="click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barn(inVertical)">
                                      <p:cBhvr>
                                        <p:cTn id="9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P spid="7" grpId="0"/>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TextBox 1"/>
          <p:cNvSpPr txBox="1"/>
          <p:nvPr/>
        </p:nvSpPr>
        <p:spPr>
          <a:xfrm>
            <a:off x="1623060" y="0"/>
            <a:ext cx="7898130" cy="1077218"/>
          </a:xfrm>
          <a:prstGeom prst="rect">
            <a:avLst/>
          </a:prstGeom>
          <a:noFill/>
        </p:spPr>
        <p:txBody>
          <a:bodyPr wrap="square" rtlCol="0">
            <a:spAutoFit/>
          </a:bodyPr>
          <a:lstStyle/>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TIN HỌC</a:t>
            </a:r>
          </a:p>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ÔN TẬP : CHỦ ĐỀ TRÌNH </a:t>
            </a:r>
            <a:r>
              <a:rPr lang="en-US" sz="3200">
                <a:solidFill>
                  <a:schemeClr val="accent1">
                    <a:lumMod val="50000"/>
                  </a:schemeClr>
                </a:solidFill>
                <a:latin typeface="Times New Roman" panose="02020603050405020304" pitchFamily="18" charset="0"/>
                <a:cs typeface="Times New Roman" panose="02020603050405020304" pitchFamily="18" charset="0"/>
              </a:rPr>
              <a:t>CHIẾU </a:t>
            </a: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552450" y="1066800"/>
            <a:ext cx="7139940" cy="58477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HOẠT ĐỘNG 3 : BÀI TẬP </a:t>
            </a:r>
          </a:p>
        </p:txBody>
      </p:sp>
      <p:sp>
        <p:nvSpPr>
          <p:cNvPr id="4" name="TextBox 3"/>
          <p:cNvSpPr txBox="1"/>
          <p:nvPr/>
        </p:nvSpPr>
        <p:spPr>
          <a:xfrm>
            <a:off x="354330" y="1611630"/>
            <a:ext cx="10355580" cy="954107"/>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2 :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hãy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điền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đoạn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thành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nhớ</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hoàn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chính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xác</a:t>
            </a:r>
            <a:r>
              <a:rPr lang="en-US" sz="2800" dirty="0">
                <a:latin typeface="Times New Roman" panose="02020603050405020304" pitchFamily="18" charset="0"/>
                <a:cs typeface="Times New Roman" panose="02020603050405020304" pitchFamily="18" charset="0"/>
              </a:rPr>
              <a:t>   </a:t>
            </a:r>
          </a:p>
        </p:txBody>
      </p:sp>
      <p:sp>
        <p:nvSpPr>
          <p:cNvPr id="17" name="TextBox 16"/>
          <p:cNvSpPr txBox="1"/>
          <p:nvPr/>
        </p:nvSpPr>
        <p:spPr>
          <a:xfrm>
            <a:off x="1177290" y="3326130"/>
            <a:ext cx="10549890" cy="1200329"/>
          </a:xfrm>
          <a:prstGeom prst="rect">
            <a:avLst/>
          </a:prstGeom>
          <a:noFill/>
          <a:ln w="19050"/>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err="1">
                <a:latin typeface="Times New Roman" panose="02020603050405020304" pitchFamily="18" charset="0"/>
                <a:cs typeface="Times New Roman" panose="02020603050405020304" pitchFamily="18" charset="0"/>
              </a:rPr>
              <a:t>Trên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trang</a:t>
            </a:r>
            <a:r>
              <a:rPr lang="en-US" sz="2400" dirty="0">
                <a:latin typeface="Times New Roman" panose="02020603050405020304" pitchFamily="18" charset="0"/>
                <a:cs typeface="Times New Roman" panose="02020603050405020304" pitchFamily="18" charset="0"/>
              </a:rPr>
              <a:t>                  : </a:t>
            </a:r>
          </a:p>
          <a:p>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tạo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chuyển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động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theo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nhiều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theo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nhiều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hướng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nhau</a:t>
            </a:r>
            <a:r>
              <a:rPr lang="en-US" sz="2400" dirty="0">
                <a:latin typeface="Times New Roman" panose="02020603050405020304" pitchFamily="18" charset="0"/>
                <a:cs typeface="Times New Roman" panose="02020603050405020304" pitchFamily="18" charset="0"/>
              </a:rPr>
              <a:t>. </a:t>
            </a:r>
          </a:p>
          <a:p>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nhiều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tượng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nhau</a:t>
            </a:r>
            <a:r>
              <a:rPr lang="en-US" sz="2400" dirty="0">
                <a:latin typeface="Times New Roman" panose="02020603050405020304" pitchFamily="18" charset="0"/>
                <a:cs typeface="Times New Roman" panose="02020603050405020304" pitchFamily="18" charset="0"/>
              </a:rPr>
              <a:t> </a:t>
            </a:r>
          </a:p>
        </p:txBody>
      </p:sp>
      <p:sp>
        <p:nvSpPr>
          <p:cNvPr id="19" name="TextBox 18"/>
          <p:cNvSpPr txBox="1"/>
          <p:nvPr/>
        </p:nvSpPr>
        <p:spPr>
          <a:xfrm>
            <a:off x="8298180" y="2663190"/>
            <a:ext cx="1657350" cy="461665"/>
          </a:xfrm>
          <a:prstGeom prst="rect">
            <a:avLst/>
          </a:prstGeom>
          <a:noFill/>
          <a:ln w="19050"/>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chiếu</a:t>
            </a:r>
            <a:endParaRPr lang="en-US" sz="2400"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2849880" y="2621280"/>
            <a:ext cx="1402080" cy="461665"/>
          </a:xfrm>
          <a:prstGeom prst="rect">
            <a:avLst/>
          </a:prstGeom>
          <a:noFill/>
          <a:ln w="19050"/>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err="1">
                <a:latin typeface="Times New Roman" panose="02020603050405020304" pitchFamily="18" charset="0"/>
                <a:cs typeface="Times New Roman" panose="02020603050405020304" pitchFamily="18" charset="0"/>
              </a:rPr>
              <a: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ứng</a:t>
            </a:r>
            <a:r>
              <a:rPr lang="en-US" sz="2400" dirty="0">
                <a:latin typeface="Times New Roman" panose="02020603050405020304" pitchFamily="18" charset="0"/>
                <a:cs typeface="Times New Roman" panose="02020603050405020304" pitchFamily="18" charset="0"/>
              </a:rPr>
              <a:t> </a:t>
            </a:r>
          </a:p>
        </p:txBody>
      </p:sp>
      <p:sp>
        <p:nvSpPr>
          <p:cNvPr id="26" name="TextBox 25"/>
          <p:cNvSpPr txBox="1"/>
          <p:nvPr/>
        </p:nvSpPr>
        <p:spPr>
          <a:xfrm>
            <a:off x="4461510" y="2644140"/>
            <a:ext cx="3550920" cy="461665"/>
          </a:xfrm>
          <a:prstGeom prst="rect">
            <a:avLst/>
          </a:prstGeom>
          <a:noFill/>
          <a:ln w="19050"/>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tạo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ứng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chuyển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động</a:t>
            </a:r>
            <a:r>
              <a:rPr lang="en-US" sz="2400" dirty="0">
                <a:latin typeface="Times New Roman" panose="02020603050405020304" pitchFamily="18" charset="0"/>
                <a:cs typeface="Times New Roman" panose="02020603050405020304" pitchFamily="18" charset="0"/>
              </a:rPr>
              <a:t> </a:t>
            </a:r>
          </a:p>
        </p:txBody>
      </p:sp>
      <p:sp>
        <p:nvSpPr>
          <p:cNvPr id="20" name="TextBox 19"/>
          <p:cNvSpPr txBox="1"/>
          <p:nvPr/>
        </p:nvSpPr>
        <p:spPr>
          <a:xfrm>
            <a:off x="2411730" y="3703320"/>
            <a:ext cx="136017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ứng</a:t>
            </a:r>
            <a:endParaRPr lang="en-US" sz="2400" dirty="0">
              <a:latin typeface="Times New Roman" panose="02020603050405020304" pitchFamily="18" charset="0"/>
              <a:cs typeface="Times New Roman" panose="02020603050405020304" pitchFamily="18" charset="0"/>
            </a:endParaRPr>
          </a:p>
        </p:txBody>
      </p:sp>
      <p:cxnSp>
        <p:nvCxnSpPr>
          <p:cNvPr id="23" name="Straight Connector 22"/>
          <p:cNvCxnSpPr/>
          <p:nvPr/>
        </p:nvCxnSpPr>
        <p:spPr>
          <a:xfrm>
            <a:off x="8218170" y="2468880"/>
            <a:ext cx="1783080" cy="708660"/>
          </a:xfrm>
          <a:prstGeom prst="line">
            <a:avLst/>
          </a:prstGeom>
        </p:spPr>
        <p:style>
          <a:lnRef idx="3">
            <a:schemeClr val="dk1"/>
          </a:lnRef>
          <a:fillRef idx="0">
            <a:schemeClr val="dk1"/>
          </a:fillRef>
          <a:effectRef idx="2">
            <a:schemeClr val="dk1"/>
          </a:effectRef>
          <a:fontRef idx="minor">
            <a:schemeClr val="tx1"/>
          </a:fontRef>
        </p:style>
      </p:cxnSp>
      <p:cxnSp>
        <p:nvCxnSpPr>
          <p:cNvPr id="29" name="Straight Connector 28"/>
          <p:cNvCxnSpPr/>
          <p:nvPr/>
        </p:nvCxnSpPr>
        <p:spPr>
          <a:xfrm>
            <a:off x="5455920" y="2506980"/>
            <a:ext cx="1783080" cy="708660"/>
          </a:xfrm>
          <a:prstGeom prst="line">
            <a:avLst/>
          </a:prstGeom>
        </p:spPr>
        <p:style>
          <a:lnRef idx="3">
            <a:schemeClr val="dk1"/>
          </a:lnRef>
          <a:fillRef idx="0">
            <a:schemeClr val="dk1"/>
          </a:fillRef>
          <a:effectRef idx="2">
            <a:schemeClr val="dk1"/>
          </a:effectRef>
          <a:fontRef idx="minor">
            <a:schemeClr val="tx1"/>
          </a:fontRef>
        </p:style>
      </p:cxnSp>
      <p:cxnSp>
        <p:nvCxnSpPr>
          <p:cNvPr id="31" name="Straight Connector 30"/>
          <p:cNvCxnSpPr/>
          <p:nvPr/>
        </p:nvCxnSpPr>
        <p:spPr>
          <a:xfrm>
            <a:off x="2792730" y="2541270"/>
            <a:ext cx="1783080" cy="708660"/>
          </a:xfrm>
          <a:prstGeom prst="line">
            <a:avLst/>
          </a:prstGeom>
        </p:spPr>
        <p:style>
          <a:lnRef idx="3">
            <a:schemeClr val="dk1"/>
          </a:lnRef>
          <a:fillRef idx="0">
            <a:schemeClr val="dk1"/>
          </a:fillRef>
          <a:effectRef idx="2">
            <a:schemeClr val="dk1"/>
          </a:effectRef>
          <a:fontRef idx="minor">
            <a:schemeClr val="tx1"/>
          </a:fontRef>
        </p:style>
      </p:cxnSp>
      <p:sp>
        <p:nvSpPr>
          <p:cNvPr id="32" name="TextBox 31"/>
          <p:cNvSpPr txBox="1"/>
          <p:nvPr/>
        </p:nvSpPr>
        <p:spPr>
          <a:xfrm>
            <a:off x="2411730" y="3348990"/>
            <a:ext cx="1600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chiếu</a:t>
            </a:r>
            <a:endParaRPr lang="en-US" sz="2400" dirty="0">
              <a:latin typeface="Times New Roman" panose="02020603050405020304" pitchFamily="18" charset="0"/>
              <a:cs typeface="Times New Roman" panose="02020603050405020304" pitchFamily="18" charset="0"/>
            </a:endParaRPr>
          </a:p>
        </p:txBody>
      </p:sp>
      <p:sp>
        <p:nvSpPr>
          <p:cNvPr id="33" name="TextBox 32"/>
          <p:cNvSpPr txBox="1"/>
          <p:nvPr/>
        </p:nvSpPr>
        <p:spPr>
          <a:xfrm>
            <a:off x="2011680" y="4069080"/>
            <a:ext cx="349758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tạo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ứng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chuyển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động</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81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ppt_x"/>
                                          </p:val>
                                        </p:tav>
                                        <p:tav tm="100000">
                                          <p:val>
                                            <p:strVal val="#ppt_x"/>
                                          </p:val>
                                        </p:tav>
                                      </p:tavLst>
                                    </p:anim>
                                    <p:anim calcmode="lin" valueType="num">
                                      <p:cBhvr additive="base">
                                        <p:cTn id="5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ppt_x"/>
                                          </p:val>
                                        </p:tav>
                                        <p:tav tm="100000">
                                          <p:val>
                                            <p:strVal val="#ppt_x"/>
                                          </p:val>
                                        </p:tav>
                                      </p:tavLst>
                                    </p:anim>
                                    <p:anim calcmode="lin" valueType="num">
                                      <p:cBhvr additive="base">
                                        <p:cTn id="58" dur="500" fill="hold"/>
                                        <p:tgtEl>
                                          <p:spTgt spid="3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7" grpId="0" animBg="1"/>
      <p:bldP spid="19" grpId="0" animBg="1"/>
      <p:bldP spid="25" grpId="0" animBg="1"/>
      <p:bldP spid="26" grpId="0" animBg="1"/>
      <p:bldP spid="20"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TextBox 1"/>
          <p:cNvSpPr txBox="1"/>
          <p:nvPr/>
        </p:nvSpPr>
        <p:spPr>
          <a:xfrm>
            <a:off x="1623060" y="0"/>
            <a:ext cx="7898130" cy="1077218"/>
          </a:xfrm>
          <a:prstGeom prst="rect">
            <a:avLst/>
          </a:prstGeom>
          <a:noFill/>
        </p:spPr>
        <p:txBody>
          <a:bodyPr wrap="square" rtlCol="0">
            <a:spAutoFit/>
          </a:bodyPr>
          <a:lstStyle/>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TIN HỌC</a:t>
            </a:r>
          </a:p>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ÔN TẬP : CHỦ ĐỀ </a:t>
            </a:r>
            <a:r>
              <a:rPr lang="en-US" sz="3200">
                <a:solidFill>
                  <a:schemeClr val="accent1">
                    <a:lumMod val="50000"/>
                  </a:schemeClr>
                </a:solidFill>
                <a:latin typeface="Times New Roman" panose="02020603050405020304" pitchFamily="18" charset="0"/>
                <a:cs typeface="Times New Roman" panose="02020603050405020304" pitchFamily="18" charset="0"/>
              </a:rPr>
              <a:t>TRÌNH CHIẾU</a:t>
            </a: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552450" y="1066800"/>
            <a:ext cx="7139940" cy="58477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HOẠT ĐỘNG 3 : BÀI TẬP </a:t>
            </a:r>
          </a:p>
        </p:txBody>
      </p:sp>
      <p:sp>
        <p:nvSpPr>
          <p:cNvPr id="4" name="TextBox 3"/>
          <p:cNvSpPr txBox="1"/>
          <p:nvPr/>
        </p:nvSpPr>
        <p:spPr>
          <a:xfrm>
            <a:off x="354330" y="1611630"/>
            <a:ext cx="10355580" cy="954107"/>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3 :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hãy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nêu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án</a:t>
            </a:r>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chèn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âm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p>
        </p:txBody>
      </p:sp>
      <p:sp>
        <p:nvSpPr>
          <p:cNvPr id="5" name="TextBox 4"/>
          <p:cNvSpPr txBox="1"/>
          <p:nvPr/>
        </p:nvSpPr>
        <p:spPr>
          <a:xfrm>
            <a:off x="880110" y="2686050"/>
            <a:ext cx="10321290" cy="1077218"/>
          </a:xfrm>
          <a:prstGeom prst="rect">
            <a:avLst/>
          </a:prstGeom>
          <a:noFill/>
        </p:spPr>
        <p:txBody>
          <a:bodyPr wrap="square" rtlCol="0">
            <a:spAutoFit/>
          </a:bodyPr>
          <a:lstStyle/>
          <a:p>
            <a:r>
              <a:rPr lang="en-US" sz="3200" dirty="0" err="1">
                <a:solidFill>
                  <a:srgbClr val="FF0000"/>
                </a:solidFill>
                <a:latin typeface="Times New Roman" panose="02020603050405020304" pitchFamily="18" charset="0"/>
                <a:cs typeface="Times New Roman" panose="02020603050405020304" pitchFamily="18" charset="0"/>
              </a:rPr>
              <a:t>Để</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chèn</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âm</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thanh</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vào</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bài</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trình</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chiếu</a:t>
            </a:r>
            <a:r>
              <a:rPr lang="en-US" sz="3200" dirty="0">
                <a:solidFill>
                  <a:srgbClr val="FF0000"/>
                </a:solidFill>
                <a:latin typeface="Times New Roman" panose="02020603050405020304" pitchFamily="18" charset="0"/>
                <a:cs typeface="Times New Roman" panose="02020603050405020304" pitchFamily="18" charset="0"/>
              </a:rPr>
              <a:t> ta </a:t>
            </a:r>
            <a:r>
              <a:rPr lang="en-US" sz="3200" dirty="0" err="1">
                <a:solidFill>
                  <a:srgbClr val="FF0000"/>
                </a:solidFill>
                <a:latin typeface="Times New Roman" panose="02020603050405020304" pitchFamily="18" charset="0"/>
                <a:cs typeface="Times New Roman" panose="02020603050405020304" pitchFamily="18" charset="0"/>
              </a:rPr>
              <a:t>nhấn</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chọn</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thẻ</a:t>
            </a:r>
            <a:r>
              <a:rPr lang="en-US" sz="3200" dirty="0">
                <a:solidFill>
                  <a:srgbClr val="FF0000"/>
                </a:solidFill>
                <a:latin typeface="Times New Roman" panose="02020603050405020304" pitchFamily="18" charset="0"/>
                <a:cs typeface="Times New Roman" panose="02020603050405020304" pitchFamily="18" charset="0"/>
              </a:rPr>
              <a:t> Insert </a:t>
            </a:r>
            <a:r>
              <a:rPr lang="en-US" sz="3200" dirty="0" err="1">
                <a:solidFill>
                  <a:srgbClr val="FF0000"/>
                </a:solidFill>
                <a:latin typeface="Times New Roman" panose="02020603050405020304" pitchFamily="18" charset="0"/>
                <a:cs typeface="Times New Roman" panose="02020603050405020304" pitchFamily="18" charset="0"/>
              </a:rPr>
              <a:t>và</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chọn</a:t>
            </a:r>
            <a:r>
              <a:rPr lang="en-US" sz="3200" dirty="0">
                <a:solidFill>
                  <a:srgbClr val="FF0000"/>
                </a:solidFill>
                <a:latin typeface="Times New Roman" panose="02020603050405020304" pitchFamily="18" charset="0"/>
                <a:cs typeface="Times New Roman" panose="02020603050405020304" pitchFamily="18" charset="0"/>
              </a:rPr>
              <a:t> Sound </a:t>
            </a:r>
            <a:r>
              <a:rPr lang="en-US" sz="3200" dirty="0" err="1">
                <a:solidFill>
                  <a:srgbClr val="FF0000"/>
                </a:solidFill>
                <a:latin typeface="Times New Roman" panose="02020603050405020304" pitchFamily="18" charset="0"/>
                <a:cs typeface="Times New Roman" panose="02020603050405020304" pitchFamily="18" charset="0"/>
              </a:rPr>
              <a:t>rồi</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chọn</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vào</a:t>
            </a:r>
            <a:r>
              <a:rPr lang="en-US" sz="3200" dirty="0">
                <a:solidFill>
                  <a:srgbClr val="FF0000"/>
                </a:solidFill>
                <a:latin typeface="Times New Roman" panose="02020603050405020304" pitchFamily="18" charset="0"/>
                <a:cs typeface="Times New Roman" panose="02020603050405020304" pitchFamily="18" charset="0"/>
              </a:rPr>
              <a:t> Sound from File .  </a:t>
            </a:r>
          </a:p>
        </p:txBody>
      </p:sp>
    </p:spTree>
    <p:extLst>
      <p:ext uri="{BB962C8B-B14F-4D97-AF65-F5344CB8AC3E}">
        <p14:creationId xmlns:p14="http://schemas.microsoft.com/office/powerpoint/2010/main" val="345367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extBox 1"/>
          <p:cNvSpPr txBox="1"/>
          <p:nvPr/>
        </p:nvSpPr>
        <p:spPr>
          <a:xfrm>
            <a:off x="1623060" y="0"/>
            <a:ext cx="7898130" cy="1077218"/>
          </a:xfrm>
          <a:prstGeom prst="rect">
            <a:avLst/>
          </a:prstGeom>
          <a:noFill/>
        </p:spPr>
        <p:txBody>
          <a:bodyPr wrap="square" rtlCol="0">
            <a:spAutoFit/>
          </a:bodyPr>
          <a:lstStyle/>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TIN HỌC</a:t>
            </a:r>
          </a:p>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ÔN TẬP : CHỦ ĐỀ TRÌNH </a:t>
            </a:r>
            <a:r>
              <a:rPr lang="en-US" sz="3200">
                <a:solidFill>
                  <a:schemeClr val="accent1">
                    <a:lumMod val="50000"/>
                  </a:schemeClr>
                </a:solidFill>
                <a:latin typeface="Times New Roman" panose="02020603050405020304" pitchFamily="18" charset="0"/>
                <a:cs typeface="Times New Roman" panose="02020603050405020304" pitchFamily="18" charset="0"/>
              </a:rPr>
              <a:t>CHIẾU </a:t>
            </a: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847850" y="1093470"/>
            <a:ext cx="8401050" cy="584775"/>
          </a:xfrm>
          <a:prstGeom prst="rect">
            <a:avLst/>
          </a:prstGeom>
          <a:noFill/>
        </p:spPr>
        <p:txBody>
          <a:bodyPr wrap="square" rtlCol="0">
            <a:spAutoFit/>
          </a:bodyPr>
          <a:lstStyle/>
          <a:p>
            <a:r>
              <a:rPr lang="en-US" sz="3200" dirty="0">
                <a:solidFill>
                  <a:srgbClr val="00B050"/>
                </a:solidFill>
                <a:latin typeface="Times New Roman" panose="02020603050405020304" pitchFamily="18" charset="0"/>
                <a:cs typeface="Times New Roman" panose="02020603050405020304" pitchFamily="18" charset="0"/>
              </a:rPr>
              <a:t>HOẠT ĐỘNG 4 : CỦNG CỐ - DẶN DÒ </a:t>
            </a:r>
          </a:p>
        </p:txBody>
      </p:sp>
      <p:sp>
        <p:nvSpPr>
          <p:cNvPr id="4" name="TextBox 3"/>
          <p:cNvSpPr txBox="1"/>
          <p:nvPr/>
        </p:nvSpPr>
        <p:spPr>
          <a:xfrm>
            <a:off x="4572000" y="1657350"/>
            <a:ext cx="230886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CỦNG CỐ</a:t>
            </a:r>
          </a:p>
        </p:txBody>
      </p:sp>
      <p:sp>
        <p:nvSpPr>
          <p:cNvPr id="5" name="TextBox 4"/>
          <p:cNvSpPr txBox="1"/>
          <p:nvPr/>
        </p:nvSpPr>
        <p:spPr>
          <a:xfrm>
            <a:off x="1417320" y="2343150"/>
            <a:ext cx="8641080" cy="954107"/>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chèn</a:t>
            </a:r>
            <a:r>
              <a:rPr lang="en-US" sz="2800" dirty="0">
                <a:latin typeface="Times New Roman" panose="02020603050405020304" pitchFamily="18" charset="0"/>
                <a:cs typeface="Times New Roman" panose="02020603050405020304" pitchFamily="18" charset="0"/>
              </a:rPr>
              <a:t> video </a:t>
            </a:r>
            <a:r>
              <a:rPr lang="en-US" sz="2800" dirty="0" err="1">
                <a:latin typeface="Times New Roman" panose="02020603050405020304" pitchFamily="18" charset="0"/>
                <a:cs typeface="Times New Roman" panose="02020603050405020304" pitchFamily="18" charset="0"/>
              </a:rPr>
              <a:t>vào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nào</a:t>
            </a:r>
            <a:r>
              <a:rPr lang="en-US" sz="2800" dirty="0">
                <a:latin typeface="Times New Roman" panose="02020603050405020304" pitchFamily="18" charset="0"/>
                <a:cs typeface="Times New Roman" panose="02020603050405020304" pitchFamily="18" charset="0"/>
              </a:rPr>
              <a:t> ? </a:t>
            </a:r>
          </a:p>
        </p:txBody>
      </p:sp>
      <p:sp>
        <p:nvSpPr>
          <p:cNvPr id="6" name="TextBox 5"/>
          <p:cNvSpPr txBox="1"/>
          <p:nvPr/>
        </p:nvSpPr>
        <p:spPr>
          <a:xfrm>
            <a:off x="1405890" y="3600450"/>
            <a:ext cx="454914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Slide Master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gì</a:t>
            </a:r>
            <a:r>
              <a:rPr lang="en-US" sz="2800" dirty="0">
                <a:latin typeface="Times New Roman" panose="02020603050405020304" pitchFamily="18" charset="0"/>
                <a:cs typeface="Times New Roman" panose="02020603050405020304" pitchFamily="18" charset="0"/>
              </a:rPr>
              <a:t> ? </a:t>
            </a:r>
          </a:p>
        </p:txBody>
      </p:sp>
      <p:sp>
        <p:nvSpPr>
          <p:cNvPr id="7" name="TextBox 6"/>
          <p:cNvSpPr txBox="1"/>
          <p:nvPr/>
        </p:nvSpPr>
        <p:spPr>
          <a:xfrm>
            <a:off x="1371600" y="4549140"/>
            <a:ext cx="8629650" cy="954107"/>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Chúng</a:t>
            </a:r>
            <a:r>
              <a:rPr lang="en-US" sz="2800" dirty="0">
                <a:latin typeface="Times New Roman" panose="02020603050405020304" pitchFamily="18" charset="0"/>
                <a:cs typeface="Times New Roman" panose="02020603050405020304" pitchFamily="18" charset="0"/>
              </a:rPr>
              <a:t> ta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copy </a:t>
            </a:r>
            <a:r>
              <a:rPr lang="en-US" sz="2800" dirty="0" err="1">
                <a:latin typeface="Times New Roman" panose="02020603050405020304" pitchFamily="18" charset="0"/>
                <a:cs typeface="Times New Roman" panose="02020603050405020304" pitchFamily="18" charset="0"/>
              </a:rPr>
              <a:t>từ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mềm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nào</a:t>
            </a:r>
            <a:r>
              <a:rPr lang="en-US" sz="2800" dirty="0">
                <a:latin typeface="Times New Roman" panose="02020603050405020304" pitchFamily="18" charset="0"/>
                <a:cs typeface="Times New Roman" panose="02020603050405020304" pitchFamily="18" charset="0"/>
              </a:rPr>
              <a:t> sang </a:t>
            </a:r>
            <a:r>
              <a:rPr lang="en-US" sz="2800" dirty="0" err="1">
                <a:latin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mềm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Powerpoint</a:t>
            </a:r>
            <a:r>
              <a:rPr lang="en-US" sz="2800" dirty="0">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394370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extBox 1"/>
          <p:cNvSpPr txBox="1"/>
          <p:nvPr/>
        </p:nvSpPr>
        <p:spPr>
          <a:xfrm>
            <a:off x="1623060" y="0"/>
            <a:ext cx="7898130" cy="1077218"/>
          </a:xfrm>
          <a:prstGeom prst="rect">
            <a:avLst/>
          </a:prstGeom>
          <a:noFill/>
        </p:spPr>
        <p:txBody>
          <a:bodyPr wrap="square" rtlCol="0">
            <a:spAutoFit/>
          </a:bodyPr>
          <a:lstStyle/>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TIN HỌC</a:t>
            </a:r>
          </a:p>
          <a:p>
            <a:pPr algn="ctr"/>
            <a:r>
              <a:rPr lang="en-US" sz="3200" dirty="0">
                <a:solidFill>
                  <a:schemeClr val="accent1">
                    <a:lumMod val="50000"/>
                  </a:schemeClr>
                </a:solidFill>
                <a:latin typeface="Times New Roman" panose="02020603050405020304" pitchFamily="18" charset="0"/>
                <a:cs typeface="Times New Roman" panose="02020603050405020304" pitchFamily="18" charset="0"/>
              </a:rPr>
              <a:t>ÔN TẬP : CHỦ ĐỀ TRÌNH </a:t>
            </a:r>
            <a:r>
              <a:rPr lang="en-US" sz="3200">
                <a:solidFill>
                  <a:schemeClr val="accent1">
                    <a:lumMod val="50000"/>
                  </a:schemeClr>
                </a:solidFill>
                <a:latin typeface="Times New Roman" panose="02020603050405020304" pitchFamily="18" charset="0"/>
                <a:cs typeface="Times New Roman" panose="02020603050405020304" pitchFamily="18" charset="0"/>
              </a:rPr>
              <a:t>CHIẾU   </a:t>
            </a: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847850" y="1093470"/>
            <a:ext cx="8401050" cy="584775"/>
          </a:xfrm>
          <a:prstGeom prst="rect">
            <a:avLst/>
          </a:prstGeom>
          <a:noFill/>
        </p:spPr>
        <p:txBody>
          <a:bodyPr wrap="square" rtlCol="0">
            <a:spAutoFit/>
          </a:bodyPr>
          <a:lstStyle/>
          <a:p>
            <a:r>
              <a:rPr lang="en-US" sz="3200" dirty="0">
                <a:solidFill>
                  <a:srgbClr val="00B050"/>
                </a:solidFill>
                <a:latin typeface="Times New Roman" panose="02020603050405020304" pitchFamily="18" charset="0"/>
                <a:cs typeface="Times New Roman" panose="02020603050405020304" pitchFamily="18" charset="0"/>
              </a:rPr>
              <a:t>HOẠT ĐỘNG 4 : CỦNG CỐ - DẶN DÒ </a:t>
            </a:r>
          </a:p>
        </p:txBody>
      </p:sp>
      <p:sp>
        <p:nvSpPr>
          <p:cNvPr id="4" name="TextBox 3"/>
          <p:cNvSpPr txBox="1"/>
          <p:nvPr/>
        </p:nvSpPr>
        <p:spPr>
          <a:xfrm>
            <a:off x="4572000" y="1657350"/>
            <a:ext cx="230886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DẶN DÒ </a:t>
            </a:r>
          </a:p>
        </p:txBody>
      </p:sp>
      <p:sp>
        <p:nvSpPr>
          <p:cNvPr id="8" name="TextBox 7"/>
          <p:cNvSpPr txBox="1"/>
          <p:nvPr/>
        </p:nvSpPr>
        <p:spPr>
          <a:xfrm>
            <a:off x="971550" y="2354580"/>
            <a:ext cx="10149840" cy="2185214"/>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VỀ NHÀ : </a:t>
            </a:r>
            <a:r>
              <a:rPr lang="en-US" sz="2800" dirty="0" err="1">
                <a:solidFill>
                  <a:srgbClr val="FF0000"/>
                </a:solidFill>
                <a:latin typeface="Times New Roman" panose="02020603050405020304" pitchFamily="18" charset="0"/>
                <a:cs typeface="Times New Roman" panose="02020603050405020304" pitchFamily="18" charset="0"/>
              </a:rPr>
              <a:t>Làm</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lại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bài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thực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hành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trình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chiếu</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học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thuộc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các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quy</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tắc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liên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quan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đề</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trình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chiếu</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đã</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học</a:t>
            </a:r>
            <a:r>
              <a:rPr lang="en-US" sz="2800" dirty="0">
                <a:solidFill>
                  <a:srgbClr val="FF0000"/>
                </a:solidFill>
                <a:latin typeface="Times New Roman" panose="02020603050405020304" pitchFamily="18" charset="0"/>
                <a:cs typeface="Times New Roman" panose="02020603050405020304" pitchFamily="18" charset="0"/>
              </a:rPr>
              <a:t> . </a:t>
            </a:r>
          </a:p>
          <a:p>
            <a:r>
              <a:rPr lang="en-US" sz="4000" dirty="0">
                <a:latin typeface="Times New Roman" panose="02020603050405020304" pitchFamily="18" charset="0"/>
                <a:cs typeface="Times New Roman" panose="02020603050405020304" pitchFamily="18" charset="0"/>
              </a:rPr>
              <a:t>CHUẨN BỊ : </a:t>
            </a:r>
            <a:r>
              <a:rPr lang="en-US" sz="2800" dirty="0" err="1">
                <a:solidFill>
                  <a:srgbClr val="FF0000"/>
                </a:solidFill>
                <a:latin typeface="Times New Roman" panose="02020603050405020304" pitchFamily="18" charset="0"/>
                <a:cs typeface="Times New Roman" panose="02020603050405020304" pitchFamily="18" charset="0"/>
              </a:rPr>
              <a:t>Chuẩn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bị</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bài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sau</a:t>
            </a:r>
            <a:r>
              <a:rPr lang="en-US" sz="2800" dirty="0">
                <a:solidFill>
                  <a:srgbClr val="FF0000"/>
                </a:solidFill>
                <a:latin typeface="Times New Roman" panose="02020603050405020304" pitchFamily="18" charset="0"/>
                <a:cs typeface="Times New Roman" panose="02020603050405020304" pitchFamily="18" charset="0"/>
              </a:rPr>
              <a:t> : </a:t>
            </a:r>
            <a:r>
              <a:rPr lang="en-US" sz="2800" dirty="0" err="1">
                <a:solidFill>
                  <a:srgbClr val="FF0000"/>
                </a:solidFill>
                <a:latin typeface="Times New Roman" panose="02020603050405020304" pitchFamily="18" charset="0"/>
                <a:cs typeface="Times New Roman" panose="02020603050405020304" pitchFamily="18" charset="0"/>
              </a:rPr>
              <a:t>Ôn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Tập</a:t>
            </a:r>
            <a:r>
              <a:rPr lang="en-US" sz="2800" dirty="0">
                <a:solidFill>
                  <a:srgbClr val="FF0000"/>
                </a:solidFill>
                <a:latin typeface="Times New Roman" panose="02020603050405020304" pitchFamily="18" charset="0"/>
                <a:cs typeface="Times New Roman" panose="02020603050405020304" pitchFamily="18" charset="0"/>
              </a:rPr>
              <a:t> : </a:t>
            </a:r>
            <a:r>
              <a:rPr lang="en-US" sz="2800" dirty="0" err="1">
                <a:solidFill>
                  <a:srgbClr val="FF0000"/>
                </a:solidFill>
                <a:latin typeface="Times New Roman" panose="02020603050405020304" pitchFamily="18" charset="0"/>
                <a:cs typeface="Times New Roman" panose="02020603050405020304" pitchFamily="18" charset="0"/>
              </a:rPr>
              <a:t>Chủ</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đề</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Trình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Chiếu</a:t>
            </a:r>
            <a:r>
              <a:rPr lang="en-US" sz="2800" dirty="0">
                <a:solidFill>
                  <a:srgbClr val="FF0000"/>
                </a:solidFill>
                <a:latin typeface="Times New Roman" panose="02020603050405020304" pitchFamily="18" charset="0"/>
                <a:cs typeface="Times New Roman" panose="02020603050405020304" pitchFamily="18" charset="0"/>
              </a:rPr>
              <a:t> ( </a:t>
            </a:r>
            <a:r>
              <a:rPr lang="en-US" sz="2800" dirty="0" err="1">
                <a:solidFill>
                  <a:srgbClr val="FF0000"/>
                </a:solidFill>
                <a:latin typeface="Times New Roman" panose="02020603050405020304" pitchFamily="18" charset="0"/>
                <a:cs typeface="Times New Roman" panose="02020603050405020304" pitchFamily="18" charset="0"/>
              </a:rPr>
              <a:t>tiết</a:t>
            </a:r>
            <a:r>
              <a:rPr lang="en-US" sz="2800" dirty="0">
                <a:solidFill>
                  <a:srgbClr val="FF0000"/>
                </a:solidFill>
                <a:latin typeface="Times New Roman" panose="02020603050405020304" pitchFamily="18" charset="0"/>
                <a:cs typeface="Times New Roman" panose="02020603050405020304" pitchFamily="18" charset="0"/>
              </a:rPr>
              <a:t> 2 )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418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1908810" y="617220"/>
            <a:ext cx="8001000" cy="1077218"/>
          </a:xfrm>
          <a:prstGeom prst="rect">
            <a:avLst/>
          </a:prstGeom>
          <a:noFill/>
        </p:spPr>
        <p:txBody>
          <a:bodyPr wrap="square" rtlCol="0">
            <a:spAutoFit/>
          </a:bodyPr>
          <a:lstStyle/>
          <a:p>
            <a:pPr algn="ctr"/>
            <a:r>
              <a:rPr lang="en-US" sz="3200">
                <a:latin typeface="Times New Roman" panose="02020603050405020304" pitchFamily="18" charset="0"/>
                <a:cs typeface="Times New Roman" panose="02020603050405020304" pitchFamily="18" charset="0"/>
              </a:rPr>
              <a:t>Tin </a:t>
            </a:r>
            <a:r>
              <a:rPr lang="en-US" sz="3200" dirty="0" err="1">
                <a:latin typeface="Times New Roman" panose="02020603050405020304" pitchFamily="18" charset="0"/>
                <a:cs typeface="Times New Roman" panose="02020603050405020304" pitchFamily="18" charset="0"/>
              </a:rPr>
              <a:t>Học</a:t>
            </a:r>
            <a:r>
              <a:rPr lang="en-US" sz="3200" dirty="0">
                <a:latin typeface="Times New Roman" panose="02020603050405020304" pitchFamily="18" charset="0"/>
                <a:cs typeface="Times New Roman" panose="02020603050405020304" pitchFamily="18" charset="0"/>
              </a:rPr>
              <a:t> </a:t>
            </a:r>
          </a:p>
          <a:p>
            <a:pPr algn="ctr"/>
            <a:r>
              <a:rPr lang="en-US" sz="3200" dirty="0" err="1">
                <a:solidFill>
                  <a:srgbClr val="FF0000"/>
                </a:solidFill>
                <a:latin typeface="Times New Roman" panose="02020603050405020304" pitchFamily="18" charset="0"/>
                <a:cs typeface="Times New Roman" panose="02020603050405020304" pitchFamily="18" charset="0"/>
              </a:rPr>
              <a:t>Ôn</a:t>
            </a:r>
            <a:r>
              <a:rPr lang="en-US" sz="3200"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tập</a:t>
            </a:r>
            <a:r>
              <a:rPr lang="en-US" sz="3200" b="1" dirty="0">
                <a:solidFill>
                  <a:srgbClr val="FF0000"/>
                </a:solidFill>
                <a:latin typeface="Times New Roman" panose="02020603050405020304" pitchFamily="18" charset="0"/>
                <a:cs typeface="Times New Roman" panose="02020603050405020304" pitchFamily="18" charset="0"/>
              </a:rPr>
              <a:t> : </a:t>
            </a:r>
            <a:r>
              <a:rPr lang="en-US" sz="3200" b="1" dirty="0" err="1">
                <a:solidFill>
                  <a:srgbClr val="FF0000"/>
                </a:solidFill>
                <a:latin typeface="Times New Roman" panose="02020603050405020304" pitchFamily="18" charset="0"/>
                <a:cs typeface="Times New Roman" panose="02020603050405020304" pitchFamily="18" charset="0"/>
              </a:rPr>
              <a:t>chủ</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đề</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trình</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chiếu</a:t>
            </a:r>
            <a:r>
              <a:rPr lang="en-US" sz="3200" b="1" dirty="0">
                <a:solidFill>
                  <a:srgbClr val="FF0000"/>
                </a:solidFill>
                <a:latin typeface="Times New Roman" panose="02020603050405020304" pitchFamily="18" charset="0"/>
                <a:cs typeface="Times New Roman" panose="02020603050405020304" pitchFamily="18" charset="0"/>
              </a:rPr>
              <a:t>  ( </a:t>
            </a:r>
            <a:r>
              <a:rPr lang="en-US" sz="3200" b="1" dirty="0" err="1">
                <a:solidFill>
                  <a:srgbClr val="FF0000"/>
                </a:solidFill>
                <a:latin typeface="Times New Roman" panose="02020603050405020304" pitchFamily="18" charset="0"/>
                <a:cs typeface="Times New Roman" panose="02020603050405020304" pitchFamily="18" charset="0"/>
              </a:rPr>
              <a:t>Tiết</a:t>
            </a:r>
            <a:r>
              <a:rPr lang="en-US" sz="3200" b="1" dirty="0">
                <a:solidFill>
                  <a:srgbClr val="FF0000"/>
                </a:solidFill>
                <a:latin typeface="Times New Roman" panose="02020603050405020304" pitchFamily="18" charset="0"/>
                <a:cs typeface="Times New Roman" panose="02020603050405020304" pitchFamily="18" charset="0"/>
              </a:rPr>
              <a:t> 2 ) </a:t>
            </a:r>
          </a:p>
        </p:txBody>
      </p:sp>
      <p:sp>
        <p:nvSpPr>
          <p:cNvPr id="3" name="TextBox 2"/>
          <p:cNvSpPr txBox="1"/>
          <p:nvPr/>
        </p:nvSpPr>
        <p:spPr>
          <a:xfrm>
            <a:off x="1771650" y="2537460"/>
            <a:ext cx="8081010" cy="1323439"/>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MỤC TIÊU : </a:t>
            </a:r>
            <a:r>
              <a:rPr lang="en-US" sz="2400" dirty="0" err="1">
                <a:solidFill>
                  <a:srgbClr val="FF0000"/>
                </a:solidFill>
                <a:latin typeface="Times New Roman" panose="02020603050405020304" pitchFamily="18" charset="0"/>
                <a:cs typeface="Times New Roman" panose="02020603050405020304" pitchFamily="18" charset="0"/>
              </a:rPr>
              <a:t>Giúp</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các</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em</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ôn</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tập</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lại</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các</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kiến</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thức</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về</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bài</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trình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chiếu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và</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giúp</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các</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em</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có</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thêm</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nhiều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điều</a:t>
            </a:r>
            <a:r>
              <a:rPr lang="en-US" sz="2400" dirty="0">
                <a:solidFill>
                  <a:srgbClr val="FF0000"/>
                </a:solidFill>
                <a:latin typeface="Times New Roman" panose="02020603050405020304" pitchFamily="18" charset="0"/>
                <a:cs typeface="Times New Roman" panose="02020603050405020304" pitchFamily="18" charset="0"/>
              </a:rPr>
              <a:t> hay </a:t>
            </a:r>
            <a:r>
              <a:rPr lang="en-US" sz="2400" dirty="0" err="1">
                <a:solidFill>
                  <a:srgbClr val="FF0000"/>
                </a:solidFill>
                <a:latin typeface="Times New Roman" panose="02020603050405020304" pitchFamily="18" charset="0"/>
                <a:cs typeface="Times New Roman" panose="02020603050405020304" pitchFamily="18" charset="0"/>
              </a:rPr>
              <a:t>để</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sau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này</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vận</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dụng</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737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09800" y="78078"/>
            <a:ext cx="7772400" cy="108012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err="1">
                <a:solidFill>
                  <a:srgbClr val="0000FF"/>
                </a:solidFill>
                <a:latin typeface="Times New Roman" panose="02020603050405020304" pitchFamily="18" charset="0"/>
                <a:cs typeface="Times New Roman" panose="02020603050405020304" pitchFamily="18" charset="0"/>
              </a:rPr>
              <a:t>Ôn</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tập</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học</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kỳ</a:t>
            </a:r>
            <a:r>
              <a:rPr lang="en-US" sz="3600" b="1" dirty="0">
                <a:solidFill>
                  <a:srgbClr val="0000FF"/>
                </a:solidFill>
                <a:latin typeface="Times New Roman" panose="02020603050405020304" pitchFamily="18" charset="0"/>
                <a:cs typeface="Times New Roman" panose="02020603050405020304" pitchFamily="18" charset="0"/>
              </a:rPr>
              <a:t> II</a:t>
            </a:r>
            <a:br>
              <a:rPr lang="en-US" sz="3600" b="1" dirty="0">
                <a:solidFill>
                  <a:srgbClr val="0000FF"/>
                </a:solidFill>
                <a:latin typeface="Times New Roman" panose="02020603050405020304" pitchFamily="18" charset="0"/>
                <a:cs typeface="Times New Roman" panose="02020603050405020304" pitchFamily="18" charset="0"/>
              </a:rPr>
            </a:br>
            <a:r>
              <a:rPr lang="en-US" sz="3600" b="1" dirty="0" err="1">
                <a:solidFill>
                  <a:srgbClr val="0000FF"/>
                </a:solidFill>
                <a:latin typeface="Times New Roman" panose="02020603050405020304" pitchFamily="18" charset="0"/>
                <a:cs typeface="Times New Roman" panose="02020603050405020304" pitchFamily="18" charset="0"/>
              </a:rPr>
              <a:t>Môn:Tin</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học</a:t>
            </a:r>
            <a:endParaRPr lang="en-US" sz="3600" b="1" dirty="0">
              <a:solidFill>
                <a:srgbClr val="0000FF"/>
              </a:solidFill>
              <a:latin typeface="Times New Roman" panose="02020603050405020304" pitchFamily="18" charset="0"/>
              <a:cs typeface="Times New Roman" panose="02020603050405020304" pitchFamily="18" charset="0"/>
            </a:endParaRPr>
          </a:p>
        </p:txBody>
      </p:sp>
      <p:sp>
        <p:nvSpPr>
          <p:cNvPr id="5" name="Subtitle 2"/>
          <p:cNvSpPr txBox="1">
            <a:spLocks/>
          </p:cNvSpPr>
          <p:nvPr/>
        </p:nvSpPr>
        <p:spPr>
          <a:xfrm>
            <a:off x="597031" y="1389310"/>
            <a:ext cx="11213961" cy="5256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4200" b="1" dirty="0" err="1">
                <a:solidFill>
                  <a:srgbClr val="FF0000"/>
                </a:solidFill>
                <a:latin typeface="Times New Roman" panose="02020603050405020304" pitchFamily="18" charset="0"/>
                <a:cs typeface="Times New Roman" panose="02020603050405020304" pitchFamily="18" charset="0"/>
              </a:rPr>
              <a:t>Phần</a:t>
            </a:r>
            <a:r>
              <a:rPr lang="en-US" sz="4200" b="1" dirty="0">
                <a:solidFill>
                  <a:srgbClr val="FF0000"/>
                </a:solidFill>
                <a:latin typeface="Times New Roman" panose="02020603050405020304" pitchFamily="18" charset="0"/>
                <a:cs typeface="Times New Roman" panose="02020603050405020304" pitchFamily="18" charset="0"/>
              </a:rPr>
              <a:t> I: </a:t>
            </a:r>
            <a:r>
              <a:rPr lang="en-US" sz="4200" b="1" dirty="0" err="1">
                <a:solidFill>
                  <a:srgbClr val="FF0000"/>
                </a:solidFill>
                <a:latin typeface="Times New Roman" panose="02020603050405020304" pitchFamily="18" charset="0"/>
                <a:cs typeface="Times New Roman" panose="02020603050405020304" pitchFamily="18" charset="0"/>
              </a:rPr>
              <a:t>Thiết</a:t>
            </a:r>
            <a:r>
              <a:rPr lang="en-US" sz="4200" b="1" dirty="0">
                <a:solidFill>
                  <a:srgbClr val="FF0000"/>
                </a:solidFill>
                <a:latin typeface="Times New Roman" panose="02020603050405020304" pitchFamily="18" charset="0"/>
                <a:cs typeface="Times New Roman" panose="02020603050405020304" pitchFamily="18" charset="0"/>
              </a:rPr>
              <a:t> </a:t>
            </a:r>
            <a:r>
              <a:rPr lang="en-US" sz="4200" b="1" dirty="0" err="1">
                <a:solidFill>
                  <a:srgbClr val="FF0000"/>
                </a:solidFill>
                <a:latin typeface="Times New Roman" panose="02020603050405020304" pitchFamily="18" charset="0"/>
                <a:cs typeface="Times New Roman" panose="02020603050405020304" pitchFamily="18" charset="0"/>
              </a:rPr>
              <a:t>kế</a:t>
            </a:r>
            <a:r>
              <a:rPr lang="en-US" sz="4200" b="1" dirty="0">
                <a:solidFill>
                  <a:srgbClr val="FF0000"/>
                </a:solidFill>
                <a:latin typeface="Times New Roman" panose="02020603050405020304" pitchFamily="18" charset="0"/>
                <a:cs typeface="Times New Roman" panose="02020603050405020304" pitchFamily="18" charset="0"/>
              </a:rPr>
              <a:t> </a:t>
            </a:r>
            <a:r>
              <a:rPr lang="en-US" sz="4200" b="1" dirty="0" err="1">
                <a:solidFill>
                  <a:srgbClr val="FF0000"/>
                </a:solidFill>
                <a:latin typeface="Times New Roman" panose="02020603050405020304" pitchFamily="18" charset="0"/>
                <a:cs typeface="Times New Roman" panose="02020603050405020304" pitchFamily="18" charset="0"/>
              </a:rPr>
              <a:t>bài</a:t>
            </a:r>
            <a:r>
              <a:rPr lang="en-US" sz="4200" b="1" dirty="0">
                <a:solidFill>
                  <a:srgbClr val="FF0000"/>
                </a:solidFill>
                <a:latin typeface="Times New Roman" panose="02020603050405020304" pitchFamily="18" charset="0"/>
                <a:cs typeface="Times New Roman" panose="02020603050405020304" pitchFamily="18" charset="0"/>
              </a:rPr>
              <a:t> </a:t>
            </a:r>
            <a:r>
              <a:rPr lang="en-US" sz="4200" b="1" dirty="0" err="1">
                <a:solidFill>
                  <a:srgbClr val="FF0000"/>
                </a:solidFill>
                <a:latin typeface="Times New Roman" panose="02020603050405020304" pitchFamily="18" charset="0"/>
                <a:cs typeface="Times New Roman" panose="02020603050405020304" pitchFamily="18" charset="0"/>
              </a:rPr>
              <a:t>trình</a:t>
            </a:r>
            <a:r>
              <a:rPr lang="en-US" sz="4200" b="1" dirty="0">
                <a:solidFill>
                  <a:srgbClr val="FF0000"/>
                </a:solidFill>
                <a:latin typeface="Times New Roman" panose="02020603050405020304" pitchFamily="18" charset="0"/>
                <a:cs typeface="Times New Roman" panose="02020603050405020304" pitchFamily="18" charset="0"/>
              </a:rPr>
              <a:t> </a:t>
            </a:r>
            <a:r>
              <a:rPr lang="en-US" sz="4200" b="1" dirty="0" err="1">
                <a:solidFill>
                  <a:srgbClr val="FF0000"/>
                </a:solidFill>
                <a:latin typeface="Times New Roman" panose="02020603050405020304" pitchFamily="18" charset="0"/>
                <a:cs typeface="Times New Roman" panose="02020603050405020304" pitchFamily="18" charset="0"/>
              </a:rPr>
              <a:t>chiếu</a:t>
            </a:r>
            <a:endParaRPr lang="en-US" sz="4200" b="1" dirty="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2600" b="1" dirty="0" err="1">
                <a:latin typeface="Times New Roman" panose="02020603050405020304" pitchFamily="18" charset="0"/>
                <a:cs typeface="Times New Roman" panose="02020603050405020304" pitchFamily="18" charset="0"/>
              </a:rPr>
              <a:t>Em</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sắp</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phải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xa</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mái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trường</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thân</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yêu</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vậy</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ước</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mơ</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và</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hoài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bão</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của</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em</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là</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gì</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Hãy</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tạo</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bài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thuyết</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trình</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gồm</a:t>
            </a:r>
            <a:r>
              <a:rPr lang="en-US" sz="2600" b="1" dirty="0">
                <a:latin typeface="Times New Roman" panose="02020603050405020304" pitchFamily="18" charset="0"/>
                <a:cs typeface="Times New Roman" panose="02020603050405020304" pitchFamily="18" charset="0"/>
              </a:rPr>
              <a:t> 5 </a:t>
            </a:r>
            <a:r>
              <a:rPr lang="en-US" sz="2600" b="1" dirty="0" err="1">
                <a:latin typeface="Times New Roman" panose="02020603050405020304" pitchFamily="18" charset="0"/>
                <a:cs typeface="Times New Roman" panose="02020603050405020304" pitchFamily="18" charset="0"/>
              </a:rPr>
              <a:t>trang</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nói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về</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ước</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mơ</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của</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em</a:t>
            </a:r>
            <a:r>
              <a:rPr lang="en-US" sz="2600" b="1" dirty="0">
                <a:latin typeface="Times New Roman" panose="02020603050405020304" pitchFamily="18" charset="0"/>
                <a:cs typeface="Times New Roman" panose="02020603050405020304" pitchFamily="18" charset="0"/>
              </a:rPr>
              <a:t>.</a:t>
            </a:r>
          </a:p>
          <a:p>
            <a:pPr marL="0" indent="0" algn="just">
              <a:buNone/>
            </a:pP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Trang</a:t>
            </a:r>
            <a:r>
              <a:rPr lang="en-US" sz="2600" b="1" dirty="0">
                <a:latin typeface="Times New Roman" panose="02020603050405020304" pitchFamily="18" charset="0"/>
                <a:cs typeface="Times New Roman" panose="02020603050405020304" pitchFamily="18" charset="0"/>
              </a:rPr>
              <a:t> 1: </a:t>
            </a:r>
            <a:r>
              <a:rPr lang="en-US" sz="2600" b="1" dirty="0" err="1">
                <a:latin typeface="Times New Roman" panose="02020603050405020304" pitchFamily="18" charset="0"/>
                <a:cs typeface="Times New Roman" panose="02020603050405020304" pitchFamily="18" charset="0"/>
              </a:rPr>
              <a:t>Mở</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đầu</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chào</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mừng</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các</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bạn</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đến</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với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bài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thuyết</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trình</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của</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tôi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giới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thiệu</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họ</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tên</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và</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lớp</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của</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mình</a:t>
            </a:r>
            <a:endParaRPr lang="en-US" sz="2600" b="1" dirty="0">
              <a:latin typeface="Times New Roman" panose="02020603050405020304" pitchFamily="18" charset="0"/>
              <a:cs typeface="Times New Roman" panose="02020603050405020304" pitchFamily="18" charset="0"/>
            </a:endParaRPr>
          </a:p>
          <a:p>
            <a:pPr marL="0" indent="0" algn="just">
              <a:buNone/>
            </a:pP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Trang</a:t>
            </a:r>
            <a:r>
              <a:rPr lang="en-US" sz="2600" b="1" dirty="0">
                <a:latin typeface="Times New Roman" panose="02020603050405020304" pitchFamily="18" charset="0"/>
                <a:cs typeface="Times New Roman" panose="02020603050405020304" pitchFamily="18" charset="0"/>
              </a:rPr>
              <a:t> 2: </a:t>
            </a:r>
            <a:r>
              <a:rPr lang="en-US" sz="2600" b="1" dirty="0" err="1">
                <a:latin typeface="Times New Roman" panose="02020603050405020304" pitchFamily="18" charset="0"/>
                <a:cs typeface="Times New Roman" panose="02020603050405020304" pitchFamily="18" charset="0"/>
              </a:rPr>
              <a:t>Giới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thiệu</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về</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ước</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mơ</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trong</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trương</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lai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của</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em</a:t>
            </a:r>
            <a:endParaRPr lang="en-US" sz="2600" b="1" dirty="0">
              <a:latin typeface="Times New Roman" panose="02020603050405020304" pitchFamily="18" charset="0"/>
              <a:cs typeface="Times New Roman" panose="02020603050405020304" pitchFamily="18" charset="0"/>
            </a:endParaRPr>
          </a:p>
          <a:p>
            <a:pPr marL="0" indent="0" algn="just">
              <a:buNone/>
            </a:pP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Trang</a:t>
            </a:r>
            <a:r>
              <a:rPr lang="en-US" sz="2600" b="1" dirty="0">
                <a:latin typeface="Times New Roman" panose="02020603050405020304" pitchFamily="18" charset="0"/>
                <a:cs typeface="Times New Roman" panose="02020603050405020304" pitchFamily="18" charset="0"/>
              </a:rPr>
              <a:t> 3: </a:t>
            </a:r>
            <a:r>
              <a:rPr lang="en-US" sz="2600" b="1" dirty="0" err="1">
                <a:latin typeface="Times New Roman" panose="02020603050405020304" pitchFamily="18" charset="0"/>
                <a:cs typeface="Times New Roman" panose="02020603050405020304" pitchFamily="18" charset="0"/>
              </a:rPr>
              <a:t>Nói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về</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kế</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hoạch</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và</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các</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hành</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động</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cụ</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thể</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để</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em</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có</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thể</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đạt</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được</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ước</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mơ</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đó</a:t>
            </a:r>
            <a:r>
              <a:rPr lang="en-US" sz="2600" b="1" dirty="0">
                <a:latin typeface="Times New Roman" panose="02020603050405020304" pitchFamily="18" charset="0"/>
                <a:cs typeface="Times New Roman" panose="02020603050405020304" pitchFamily="18" charset="0"/>
              </a:rPr>
              <a:t>.</a:t>
            </a:r>
          </a:p>
          <a:p>
            <a:pPr marL="0" indent="0" algn="just">
              <a:buNone/>
            </a:pP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Trang</a:t>
            </a:r>
            <a:r>
              <a:rPr lang="en-US" sz="2600" b="1" dirty="0">
                <a:latin typeface="Times New Roman" panose="02020603050405020304" pitchFamily="18" charset="0"/>
                <a:cs typeface="Times New Roman" panose="02020603050405020304" pitchFamily="18" charset="0"/>
              </a:rPr>
              <a:t> 4: </a:t>
            </a:r>
            <a:r>
              <a:rPr lang="en-US" sz="2600" b="1" dirty="0" err="1">
                <a:latin typeface="Times New Roman" panose="02020603050405020304" pitchFamily="18" charset="0"/>
                <a:cs typeface="Times New Roman" panose="02020603050405020304" pitchFamily="18" charset="0"/>
              </a:rPr>
              <a:t>Lời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khuyên</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và</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nhắn</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nhủ</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của</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em</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tới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các</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em</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khối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sau</a:t>
            </a:r>
            <a:r>
              <a:rPr lang="en-US" sz="2600" b="1" dirty="0">
                <a:latin typeface="Times New Roman" panose="02020603050405020304" pitchFamily="18" charset="0"/>
                <a:cs typeface="Times New Roman" panose="02020603050405020304" pitchFamily="18" charset="0"/>
              </a:rPr>
              <a:t> </a:t>
            </a:r>
          </a:p>
          <a:p>
            <a:pPr marL="0" indent="0" algn="just">
              <a:buNone/>
            </a:pP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Trang</a:t>
            </a:r>
            <a:r>
              <a:rPr lang="en-US" sz="2600" b="1" dirty="0">
                <a:latin typeface="Times New Roman" panose="02020603050405020304" pitchFamily="18" charset="0"/>
                <a:cs typeface="Times New Roman" panose="02020603050405020304" pitchFamily="18" charset="0"/>
              </a:rPr>
              <a:t> 5: </a:t>
            </a:r>
            <a:r>
              <a:rPr lang="en-US" sz="2600" b="1" dirty="0" err="1">
                <a:latin typeface="Times New Roman" panose="02020603050405020304" pitchFamily="18" charset="0"/>
                <a:cs typeface="Times New Roman" panose="02020603050405020304" pitchFamily="18" charset="0"/>
              </a:rPr>
              <a:t>Lời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kết</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lời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cản</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ơn</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sự</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theo</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dõi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và</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lắng</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nghe</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của</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người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đọc</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và</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theo</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dõi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bài</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thuyết</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trình</a:t>
            </a:r>
            <a:endParaRPr lang="en-US" sz="2600" b="1" dirty="0">
              <a:latin typeface="Times New Roman" panose="02020603050405020304" pitchFamily="18" charset="0"/>
              <a:cs typeface="Times New Roman" panose="02020603050405020304" pitchFamily="18" charset="0"/>
            </a:endParaRPr>
          </a:p>
          <a:p>
            <a:pPr marL="0" indent="0" algn="just">
              <a:buNone/>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7922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85764" y="1700809"/>
            <a:ext cx="9036496" cy="9361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4200" b="1" dirty="0" err="1">
                <a:solidFill>
                  <a:srgbClr val="FF0000"/>
                </a:solidFill>
                <a:latin typeface="Times New Roman" panose="02020603050405020304" pitchFamily="18" charset="0"/>
                <a:cs typeface="Times New Roman" panose="02020603050405020304" pitchFamily="18" charset="0"/>
              </a:rPr>
              <a:t>Phần</a:t>
            </a:r>
            <a:r>
              <a:rPr lang="en-US" sz="4200" b="1" dirty="0">
                <a:solidFill>
                  <a:srgbClr val="FF0000"/>
                </a:solidFill>
                <a:latin typeface="Times New Roman" panose="02020603050405020304" pitchFamily="18" charset="0"/>
                <a:cs typeface="Times New Roman" panose="02020603050405020304" pitchFamily="18" charset="0"/>
              </a:rPr>
              <a:t> II: </a:t>
            </a:r>
            <a:r>
              <a:rPr lang="en-US" sz="4200" b="1" dirty="0" err="1">
                <a:solidFill>
                  <a:srgbClr val="FF0000"/>
                </a:solidFill>
                <a:latin typeface="Times New Roman" panose="02020603050405020304" pitchFamily="18" charset="0"/>
                <a:cs typeface="Times New Roman" panose="02020603050405020304" pitchFamily="18" charset="0"/>
              </a:rPr>
              <a:t>Lập</a:t>
            </a:r>
            <a:r>
              <a:rPr lang="en-US" sz="4200" b="1" dirty="0">
                <a:solidFill>
                  <a:srgbClr val="FF0000"/>
                </a:solidFill>
                <a:latin typeface="Times New Roman" panose="02020603050405020304" pitchFamily="18" charset="0"/>
                <a:cs typeface="Times New Roman" panose="02020603050405020304" pitchFamily="18" charset="0"/>
              </a:rPr>
              <a:t> </a:t>
            </a:r>
            <a:r>
              <a:rPr lang="en-US" sz="4200" b="1" dirty="0" err="1">
                <a:solidFill>
                  <a:srgbClr val="FF0000"/>
                </a:solidFill>
                <a:latin typeface="Times New Roman" panose="02020603050405020304" pitchFamily="18" charset="0"/>
                <a:cs typeface="Times New Roman" panose="02020603050405020304" pitchFamily="18" charset="0"/>
              </a:rPr>
              <a:t>trình</a:t>
            </a:r>
            <a:r>
              <a:rPr lang="en-US" sz="4200" b="1" dirty="0">
                <a:solidFill>
                  <a:srgbClr val="FF0000"/>
                </a:solidFill>
                <a:latin typeface="Times New Roman" panose="02020603050405020304" pitchFamily="18" charset="0"/>
                <a:cs typeface="Times New Roman" panose="02020603050405020304" pitchFamily="18" charset="0"/>
              </a:rPr>
              <a:t> Logo</a:t>
            </a:r>
          </a:p>
        </p:txBody>
      </p:sp>
      <p:sp>
        <p:nvSpPr>
          <p:cNvPr id="5" name="Title 1"/>
          <p:cNvSpPr txBox="1">
            <a:spLocks/>
          </p:cNvSpPr>
          <p:nvPr/>
        </p:nvSpPr>
        <p:spPr>
          <a:xfrm>
            <a:off x="2317812" y="620689"/>
            <a:ext cx="7772400" cy="108012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err="1">
                <a:solidFill>
                  <a:srgbClr val="0000FF"/>
                </a:solidFill>
                <a:latin typeface="Times New Roman" panose="02020603050405020304" pitchFamily="18" charset="0"/>
                <a:cs typeface="Times New Roman" panose="02020603050405020304" pitchFamily="18" charset="0"/>
              </a:rPr>
              <a:t>Ôn</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tập</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học</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kỳ</a:t>
            </a:r>
            <a:r>
              <a:rPr lang="en-US" sz="3600" b="1" dirty="0">
                <a:solidFill>
                  <a:srgbClr val="0000FF"/>
                </a:solidFill>
                <a:latin typeface="Times New Roman" panose="02020603050405020304" pitchFamily="18" charset="0"/>
                <a:cs typeface="Times New Roman" panose="02020603050405020304" pitchFamily="18" charset="0"/>
              </a:rPr>
              <a:t> II</a:t>
            </a:r>
            <a:br>
              <a:rPr lang="en-US" sz="3600" b="1" dirty="0">
                <a:solidFill>
                  <a:srgbClr val="0000FF"/>
                </a:solidFill>
                <a:latin typeface="Times New Roman" panose="02020603050405020304" pitchFamily="18" charset="0"/>
                <a:cs typeface="Times New Roman" panose="02020603050405020304" pitchFamily="18" charset="0"/>
              </a:rPr>
            </a:br>
            <a:r>
              <a:rPr lang="en-US" sz="3600" b="1" dirty="0" err="1">
                <a:solidFill>
                  <a:srgbClr val="0000FF"/>
                </a:solidFill>
                <a:latin typeface="Times New Roman" panose="02020603050405020304" pitchFamily="18" charset="0"/>
                <a:cs typeface="Times New Roman" panose="02020603050405020304" pitchFamily="18" charset="0"/>
              </a:rPr>
              <a:t>Môn:Tin</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học</a:t>
            </a:r>
            <a:endParaRPr lang="en-US" sz="3600" b="1" dirty="0">
              <a:solidFill>
                <a:srgbClr val="0000FF"/>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658322" y="2636914"/>
            <a:ext cx="9036496" cy="954107"/>
          </a:xfrm>
          <a:prstGeom prst="rect">
            <a:avLst/>
          </a:prstGeom>
          <a:noFill/>
        </p:spPr>
        <p:txBody>
          <a:bodyPr wrap="square" rtlCol="0">
            <a:spAutoFit/>
          </a:bodyPr>
          <a:lstStyle/>
          <a:p>
            <a:pPr algn="just"/>
            <a:r>
              <a:rPr lang="en-US" sz="2800" b="1" dirty="0" err="1">
                <a:latin typeface="Times New Roman" panose="02020603050405020304" pitchFamily="18" charset="0"/>
                <a:cs typeface="Times New Roman" panose="02020603050405020304" pitchFamily="18" charset="0"/>
              </a:rPr>
              <a:t>Em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hãy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dùng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các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câu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lệnh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trong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lập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trình</a:t>
            </a:r>
            <a:r>
              <a:rPr lang="en-US" sz="2800" b="1" dirty="0">
                <a:latin typeface="Times New Roman" panose="02020603050405020304" pitchFamily="18" charset="0"/>
                <a:cs typeface="Times New Roman" panose="02020603050405020304" pitchFamily="18" charset="0"/>
              </a:rPr>
              <a:t> Logo </a:t>
            </a:r>
            <a:r>
              <a:rPr lang="en-US" sz="2800" b="1" dirty="0" err="1">
                <a:latin typeface="Times New Roman" panose="02020603050405020304" pitchFamily="18" charset="0"/>
                <a:cs typeface="Times New Roman" panose="02020603050405020304" pitchFamily="18" charset="0"/>
              </a:rPr>
              <a:t>để</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vẽ</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các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hình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sau</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0683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456" y="0"/>
            <a:ext cx="9649072" cy="6858000"/>
          </a:xfrm>
          <a:prstGeom prst="rect">
            <a:avLst/>
          </a:prstGeom>
        </p:spPr>
      </p:pic>
    </p:spTree>
    <p:extLst>
      <p:ext uri="{BB962C8B-B14F-4D97-AF65-F5344CB8AC3E}">
        <p14:creationId xmlns:p14="http://schemas.microsoft.com/office/powerpoint/2010/main" val="2072993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9755" y="620688"/>
            <a:ext cx="9375788" cy="6237312"/>
          </a:xfrm>
          <a:prstGeom prst="rect">
            <a:avLst/>
          </a:prstGeom>
        </p:spPr>
      </p:pic>
    </p:spTree>
    <p:extLst>
      <p:ext uri="{BB962C8B-B14F-4D97-AF65-F5344CB8AC3E}">
        <p14:creationId xmlns:p14="http://schemas.microsoft.com/office/powerpoint/2010/main" val="992650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85764" y="1700809"/>
            <a:ext cx="9036496" cy="187220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4200" b="1" err="1">
                <a:solidFill>
                  <a:srgbClr val="FF0000"/>
                </a:solidFill>
                <a:latin typeface="Times New Roman" panose="02020603050405020304" pitchFamily="18" charset="0"/>
                <a:cs typeface="Times New Roman" panose="02020603050405020304" pitchFamily="18" charset="0"/>
              </a:rPr>
              <a:t>Phần</a:t>
            </a:r>
            <a:r>
              <a:rPr lang="en-US" sz="4200" b="1">
                <a:solidFill>
                  <a:srgbClr val="FF0000"/>
                </a:solidFill>
                <a:latin typeface="Times New Roman" panose="02020603050405020304" pitchFamily="18" charset="0"/>
                <a:cs typeface="Times New Roman" panose="02020603050405020304" pitchFamily="18" charset="0"/>
              </a:rPr>
              <a:t> III</a:t>
            </a:r>
            <a:r>
              <a:rPr lang="en-US" sz="4200" b="1" dirty="0">
                <a:solidFill>
                  <a:srgbClr val="FF0000"/>
                </a:solidFill>
                <a:latin typeface="Times New Roman" panose="02020603050405020304" pitchFamily="18" charset="0"/>
                <a:cs typeface="Times New Roman" panose="02020603050405020304" pitchFamily="18" charset="0"/>
              </a:rPr>
              <a:t>: </a:t>
            </a:r>
            <a:r>
              <a:rPr lang="en-US" sz="4200" b="1" dirty="0" err="1">
                <a:solidFill>
                  <a:srgbClr val="FF0000"/>
                </a:solidFill>
                <a:latin typeface="Times New Roman" panose="02020603050405020304" pitchFamily="18" charset="0"/>
                <a:cs typeface="Times New Roman" panose="02020603050405020304" pitchFamily="18" charset="0"/>
              </a:rPr>
              <a:t>Em</a:t>
            </a:r>
            <a:r>
              <a:rPr lang="en-US" sz="4200" b="1" dirty="0">
                <a:solidFill>
                  <a:srgbClr val="FF0000"/>
                </a:solidFill>
                <a:latin typeface="Times New Roman" panose="02020603050405020304" pitchFamily="18" charset="0"/>
                <a:cs typeface="Times New Roman" panose="02020603050405020304" pitchFamily="18" charset="0"/>
              </a:rPr>
              <a:t> </a:t>
            </a:r>
            <a:r>
              <a:rPr lang="en-US" sz="4200" b="1" dirty="0" err="1">
                <a:solidFill>
                  <a:srgbClr val="FF0000"/>
                </a:solidFill>
                <a:latin typeface="Times New Roman" panose="02020603050405020304" pitchFamily="18" charset="0"/>
                <a:cs typeface="Times New Roman" panose="02020603050405020304" pitchFamily="18" charset="0"/>
              </a:rPr>
              <a:t>học</a:t>
            </a:r>
            <a:r>
              <a:rPr lang="en-US" sz="4200" b="1" dirty="0">
                <a:solidFill>
                  <a:srgbClr val="FF0000"/>
                </a:solidFill>
                <a:latin typeface="Times New Roman" panose="02020603050405020304" pitchFamily="18" charset="0"/>
                <a:cs typeface="Times New Roman" panose="02020603050405020304" pitchFamily="18" charset="0"/>
              </a:rPr>
              <a:t> </a:t>
            </a:r>
            <a:r>
              <a:rPr lang="en-US" sz="4200" b="1" dirty="0" err="1">
                <a:solidFill>
                  <a:srgbClr val="FF0000"/>
                </a:solidFill>
                <a:latin typeface="Times New Roman" panose="02020603050405020304" pitchFamily="18" charset="0"/>
                <a:cs typeface="Times New Roman" panose="02020603050405020304" pitchFamily="18" charset="0"/>
              </a:rPr>
              <a:t>nhạc</a:t>
            </a:r>
            <a:endParaRPr lang="en-US" sz="4200" b="1" dirty="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3600" dirty="0" err="1">
                <a:latin typeface="Times New Roman" panose="02020603050405020304" pitchFamily="18" charset="0"/>
                <a:cs typeface="Times New Roman" panose="02020603050405020304" pitchFamily="18" charset="0"/>
              </a:rPr>
              <a:t>Em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hãy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tạo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bản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sau</a:t>
            </a:r>
            <a:r>
              <a:rPr lang="en-US" sz="3600" dirty="0">
                <a:latin typeface="Times New Roman" panose="02020603050405020304" pitchFamily="18" charset="0"/>
                <a:cs typeface="Times New Roman" panose="02020603050405020304" pitchFamily="18" charset="0"/>
              </a:rPr>
              <a:t>: </a:t>
            </a:r>
          </a:p>
        </p:txBody>
      </p:sp>
      <p:sp>
        <p:nvSpPr>
          <p:cNvPr id="5" name="Title 1"/>
          <p:cNvSpPr txBox="1">
            <a:spLocks/>
          </p:cNvSpPr>
          <p:nvPr/>
        </p:nvSpPr>
        <p:spPr>
          <a:xfrm>
            <a:off x="2317812" y="620689"/>
            <a:ext cx="7772400" cy="108012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err="1">
                <a:solidFill>
                  <a:srgbClr val="0000FF"/>
                </a:solidFill>
                <a:latin typeface="Times New Roman" panose="02020603050405020304" pitchFamily="18" charset="0"/>
                <a:cs typeface="Times New Roman" panose="02020603050405020304" pitchFamily="18" charset="0"/>
              </a:rPr>
              <a:t>Ôn</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tập</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học</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kỳ</a:t>
            </a:r>
            <a:r>
              <a:rPr lang="en-US" sz="3600" b="1" dirty="0">
                <a:solidFill>
                  <a:srgbClr val="0000FF"/>
                </a:solidFill>
                <a:latin typeface="Times New Roman" panose="02020603050405020304" pitchFamily="18" charset="0"/>
                <a:cs typeface="Times New Roman" panose="02020603050405020304" pitchFamily="18" charset="0"/>
              </a:rPr>
              <a:t> II</a:t>
            </a:r>
            <a:br>
              <a:rPr lang="en-US" sz="3600" b="1" dirty="0">
                <a:solidFill>
                  <a:srgbClr val="0000FF"/>
                </a:solidFill>
                <a:latin typeface="Times New Roman" panose="02020603050405020304" pitchFamily="18" charset="0"/>
                <a:cs typeface="Times New Roman" panose="02020603050405020304" pitchFamily="18" charset="0"/>
              </a:rPr>
            </a:br>
            <a:r>
              <a:rPr lang="en-US" sz="3600" b="1" dirty="0" err="1">
                <a:solidFill>
                  <a:srgbClr val="0000FF"/>
                </a:solidFill>
                <a:latin typeface="Times New Roman" panose="02020603050405020304" pitchFamily="18" charset="0"/>
                <a:cs typeface="Times New Roman" panose="02020603050405020304" pitchFamily="18" charset="0"/>
              </a:rPr>
              <a:t>Môn:Tin</a:t>
            </a:r>
            <a:r>
              <a:rPr lang="en-US" sz="3600" b="1" dirty="0">
                <a:solidFill>
                  <a:srgbClr val="0000FF"/>
                </a:solidFill>
                <a:latin typeface="Times New Roman" panose="02020603050405020304" pitchFamily="18" charset="0"/>
                <a:cs typeface="Times New Roman" panose="02020603050405020304" pitchFamily="18" charset="0"/>
              </a:rPr>
              <a:t> </a:t>
            </a:r>
            <a:r>
              <a:rPr lang="en-US" sz="3600" b="1" dirty="0" err="1">
                <a:solidFill>
                  <a:srgbClr val="0000FF"/>
                </a:solidFill>
                <a:latin typeface="Times New Roman" panose="02020603050405020304" pitchFamily="18" charset="0"/>
                <a:cs typeface="Times New Roman" panose="02020603050405020304" pitchFamily="18" charset="0"/>
              </a:rPr>
              <a:t>học</a:t>
            </a:r>
            <a:endParaRPr lang="en-US" sz="3600" b="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3276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758461" y="381837"/>
            <a:ext cx="8681775" cy="5936859"/>
            <a:chOff x="1225648" y="836712"/>
            <a:chExt cx="6858958" cy="5553992"/>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5648" y="1160749"/>
              <a:ext cx="6858958" cy="5229955"/>
            </a:xfrm>
            <a:prstGeom prst="rect">
              <a:avLst/>
            </a:prstGeom>
          </p:spPr>
        </p:pic>
        <p:sp>
          <p:nvSpPr>
            <p:cNvPr id="5" name="TextBox 4"/>
            <p:cNvSpPr txBox="1"/>
            <p:nvPr/>
          </p:nvSpPr>
          <p:spPr>
            <a:xfrm>
              <a:off x="2843808" y="836712"/>
              <a:ext cx="3672408" cy="646331"/>
            </a:xfrm>
            <a:prstGeom prst="rect">
              <a:avLst/>
            </a:prstGeom>
            <a:noFill/>
          </p:spPr>
          <p:txBody>
            <a:bodyPr wrap="square" rtlCol="0">
              <a:spAutoFit/>
            </a:bodyPr>
            <a:lstStyle/>
            <a:p>
              <a:r>
                <a:rPr lang="en-US" sz="3600" b="1" i="1" dirty="0">
                  <a:latin typeface="Times New Roman" panose="02020603050405020304" pitchFamily="18" charset="0"/>
                  <a:cs typeface="Times New Roman" panose="02020603050405020304" pitchFamily="18" charset="0"/>
                </a:rPr>
                <a:t>CON CHIM RI</a:t>
              </a:r>
            </a:p>
          </p:txBody>
        </p:sp>
      </p:grpSp>
    </p:spTree>
    <p:extLst>
      <p:ext uri="{BB962C8B-B14F-4D97-AF65-F5344CB8AC3E}">
        <p14:creationId xmlns:p14="http://schemas.microsoft.com/office/powerpoint/2010/main" val="328227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65760" y="2354580"/>
            <a:ext cx="11304270" cy="1754326"/>
          </a:xfrm>
          <a:prstGeom prst="rect">
            <a:avLst/>
          </a:prstGeom>
          <a:noFill/>
        </p:spPr>
        <p:txBody>
          <a:bodyPr wrap="square" rtlCol="0">
            <a:spAutoFit/>
          </a:bodyPr>
          <a:lstStyle/>
          <a:p>
            <a:pPr algn="ctr"/>
            <a:r>
              <a:rPr lang="en-US" sz="5400" dirty="0">
                <a:solidFill>
                  <a:srgbClr val="FF0000"/>
                </a:solidFill>
                <a:latin typeface="Times New Roman" panose="02020603050405020304" pitchFamily="18" charset="0"/>
                <a:cs typeface="Times New Roman" panose="02020603050405020304" pitchFamily="18" charset="0"/>
              </a:rPr>
              <a:t>TIẾT HỌC ĐẾN ĐÂY LÀ KẾT THÚC </a:t>
            </a:r>
          </a:p>
          <a:p>
            <a:pPr algn="ctr"/>
            <a:r>
              <a:rPr lang="en-US" sz="5400" dirty="0">
                <a:solidFill>
                  <a:srgbClr val="FF0000"/>
                </a:solidFill>
                <a:latin typeface="Times New Roman" panose="02020603050405020304" pitchFamily="18" charset="0"/>
                <a:cs typeface="Times New Roman" panose="02020603050405020304" pitchFamily="18" charset="0"/>
              </a:rPr>
              <a:t>CHÀO TẠM BIẾT CÁC EM </a:t>
            </a:r>
          </a:p>
        </p:txBody>
      </p:sp>
    </p:spTree>
    <p:extLst>
      <p:ext uri="{BB962C8B-B14F-4D97-AF65-F5344CB8AC3E}">
        <p14:creationId xmlns:p14="http://schemas.microsoft.com/office/powerpoint/2010/main" val="2154535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F152F63-415F-D3AD-FDE5-AB5DE49E01D6}"/>
              </a:ext>
            </a:extLst>
          </p:cNvPr>
          <p:cNvGraphicFramePr>
            <a:graphicFrameLocks noGrp="1"/>
          </p:cNvGraphicFramePr>
          <p:nvPr/>
        </p:nvGraphicFramePr>
        <p:xfrm>
          <a:off x="365760" y="1295399"/>
          <a:ext cx="11284771" cy="4137213"/>
        </p:xfrm>
        <a:graphic>
          <a:graphicData uri="http://schemas.openxmlformats.org/drawingml/2006/table">
            <a:tbl>
              <a:tblPr firstRow="1" bandRow="1">
                <a:tableStyleId>{5940675A-B579-460E-94D1-54222C63F5DA}</a:tableStyleId>
              </a:tblPr>
              <a:tblGrid>
                <a:gridCol w="5626866">
                  <a:extLst>
                    <a:ext uri="{9D8B030D-6E8A-4147-A177-3AD203B41FA5}">
                      <a16:colId xmlns:a16="http://schemas.microsoft.com/office/drawing/2014/main" val="3385571593"/>
                    </a:ext>
                  </a:extLst>
                </a:gridCol>
                <a:gridCol w="5657905">
                  <a:extLst>
                    <a:ext uri="{9D8B030D-6E8A-4147-A177-3AD203B41FA5}">
                      <a16:colId xmlns:a16="http://schemas.microsoft.com/office/drawing/2014/main" val="3324874495"/>
                    </a:ext>
                  </a:extLst>
                </a:gridCol>
              </a:tblGrid>
              <a:tr h="4137213">
                <a:tc>
                  <a:txBody>
                    <a:bodyPr/>
                    <a:lstStyle/>
                    <a:p>
                      <a:pPr algn="ctr"/>
                      <a:r>
                        <a:rPr lang="en-US" sz="1800" i="1" dirty="0" err="1">
                          <a:solidFill>
                            <a:schemeClr val="tx2">
                              <a:lumMod val="10000"/>
                            </a:schemeClr>
                          </a:solidFill>
                          <a:latin typeface="Times New Roman" panose="02020603050405020304" pitchFamily="18" charset="0"/>
                          <a:cs typeface="Times New Roman" panose="02020603050405020304" pitchFamily="18" charset="0"/>
                        </a:rPr>
                        <a:t>Phú</a:t>
                      </a:r>
                      <a:r>
                        <a:rPr lang="en-US" sz="1800" i="1" baseline="0" dirty="0">
                          <a:solidFill>
                            <a:schemeClr val="tx2">
                              <a:lumMod val="10000"/>
                            </a:schemeClr>
                          </a:solidFill>
                          <a:latin typeface="Times New Roman" panose="02020603050405020304" pitchFamily="18" charset="0"/>
                          <a:cs typeface="Times New Roman" panose="02020603050405020304" pitchFamily="18" charset="0"/>
                        </a:rPr>
                        <a:t> </a:t>
                      </a:r>
                      <a:r>
                        <a:rPr lang="en-US" sz="1800" i="1" baseline="0" dirty="0" err="1">
                          <a:solidFill>
                            <a:schemeClr val="tx2">
                              <a:lumMod val="10000"/>
                            </a:schemeClr>
                          </a:solidFill>
                          <a:latin typeface="Times New Roman" panose="02020603050405020304" pitchFamily="18" charset="0"/>
                          <a:cs typeface="Times New Roman" panose="02020603050405020304" pitchFamily="18" charset="0"/>
                        </a:rPr>
                        <a:t>Lợi</a:t>
                      </a:r>
                      <a:r>
                        <a:rPr lang="en-US" sz="1800" i="1" baseline="0">
                          <a:solidFill>
                            <a:schemeClr val="tx2">
                              <a:lumMod val="10000"/>
                            </a:schemeClr>
                          </a:solidFill>
                          <a:latin typeface="Times New Roman" panose="02020603050405020304" pitchFamily="18" charset="0"/>
                          <a:cs typeface="Times New Roman" panose="02020603050405020304" pitchFamily="18" charset="0"/>
                        </a:rPr>
                        <a:t>, ngày          tháng    5    năm 2024</a:t>
                      </a:r>
                      <a:endParaRPr lang="en-US" sz="1800" i="1" baseline="0"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sz="1800" b="1" dirty="0">
                          <a:solidFill>
                            <a:schemeClr val="tx2">
                              <a:lumMod val="10000"/>
                            </a:schemeClr>
                          </a:solidFill>
                          <a:latin typeface="Times New Roman" panose="02020603050405020304" pitchFamily="18" charset="0"/>
                          <a:cs typeface="Times New Roman" panose="02020603050405020304" pitchFamily="18" charset="0"/>
                        </a:rPr>
                        <a:t>KT.</a:t>
                      </a:r>
                      <a:r>
                        <a:rPr lang="en-US" sz="1800" b="1" baseline="0" dirty="0">
                          <a:solidFill>
                            <a:schemeClr val="tx2">
                              <a:lumMod val="10000"/>
                            </a:schemeClr>
                          </a:solidFill>
                          <a:latin typeface="Times New Roman" panose="02020603050405020304" pitchFamily="18" charset="0"/>
                          <a:cs typeface="Times New Roman" panose="02020603050405020304" pitchFamily="18" charset="0"/>
                        </a:rPr>
                        <a:t> HIỆU TRƯỞNG</a:t>
                      </a:r>
                    </a:p>
                    <a:p>
                      <a:pPr algn="ctr"/>
                      <a:r>
                        <a:rPr lang="en-US" sz="1800" b="1" baseline="0" dirty="0">
                          <a:solidFill>
                            <a:schemeClr val="tx2">
                              <a:lumMod val="10000"/>
                            </a:schemeClr>
                          </a:solidFill>
                          <a:latin typeface="Times New Roman" panose="02020603050405020304" pitchFamily="18" charset="0"/>
                          <a:cs typeface="Times New Roman" panose="02020603050405020304" pitchFamily="18" charset="0"/>
                        </a:rPr>
                        <a:t>P. HIỆU TRƯỞNG</a:t>
                      </a:r>
                    </a:p>
                    <a:p>
                      <a:pPr algn="ctr"/>
                      <a:endParaRPr lang="en-US" sz="18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1800" b="1" baseline="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1800" b="1" baseline="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18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18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sz="1800" b="1" baseline="0">
                          <a:solidFill>
                            <a:schemeClr val="tx2">
                              <a:lumMod val="10000"/>
                            </a:schemeClr>
                          </a:solidFill>
                          <a:latin typeface="Times New Roman" panose="02020603050405020304" pitchFamily="18" charset="0"/>
                          <a:cs typeface="Times New Roman" panose="02020603050405020304" pitchFamily="18" charset="0"/>
                        </a:rPr>
                        <a:t>Từ Thị Mỹ Huỳnh</a:t>
                      </a:r>
                      <a:endParaRPr lang="en-US" sz="1800" b="1" dirty="0">
                        <a:solidFill>
                          <a:schemeClr val="tx2">
                            <a:lumMod val="10000"/>
                          </a:schemeClr>
                        </a:solidFill>
                        <a:latin typeface="Times New Roman" panose="02020603050405020304" pitchFamily="18" charset="0"/>
                        <a:cs typeface="Times New Roman" panose="02020603050405020304" pitchFamily="18" charset="0"/>
                      </a:endParaRPr>
                    </a:p>
                  </a:txBody>
                  <a:tcPr marL="9242" marR="9242" marT="4621" marB="4621">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800" i="1" dirty="0" err="1">
                          <a:solidFill>
                            <a:schemeClr val="tx2">
                              <a:lumMod val="10000"/>
                            </a:schemeClr>
                          </a:solidFill>
                          <a:latin typeface="Times New Roman" panose="02020603050405020304" pitchFamily="18" charset="0"/>
                          <a:cs typeface="Times New Roman" panose="02020603050405020304" pitchFamily="18" charset="0"/>
                        </a:rPr>
                        <a:t>Phú</a:t>
                      </a:r>
                      <a:r>
                        <a:rPr lang="en-US" sz="1800" i="1" baseline="0" dirty="0">
                          <a:solidFill>
                            <a:schemeClr val="tx2">
                              <a:lumMod val="10000"/>
                            </a:schemeClr>
                          </a:solidFill>
                          <a:latin typeface="Times New Roman" panose="02020603050405020304" pitchFamily="18" charset="0"/>
                          <a:cs typeface="Times New Roman" panose="02020603050405020304" pitchFamily="18" charset="0"/>
                        </a:rPr>
                        <a:t> </a:t>
                      </a:r>
                      <a:r>
                        <a:rPr lang="en-US" sz="1800" i="1" baseline="0" dirty="0" err="1">
                          <a:solidFill>
                            <a:schemeClr val="tx2">
                              <a:lumMod val="10000"/>
                            </a:schemeClr>
                          </a:solidFill>
                          <a:latin typeface="Times New Roman" panose="02020603050405020304" pitchFamily="18" charset="0"/>
                          <a:cs typeface="Times New Roman" panose="02020603050405020304" pitchFamily="18" charset="0"/>
                        </a:rPr>
                        <a:t>Lợi</a:t>
                      </a:r>
                      <a:r>
                        <a:rPr lang="en-US" sz="1800" i="1" baseline="0" dirty="0">
                          <a:solidFill>
                            <a:schemeClr val="tx2">
                              <a:lumMod val="10000"/>
                            </a:schemeClr>
                          </a:solidFill>
                          <a:latin typeface="Times New Roman" panose="02020603050405020304" pitchFamily="18" charset="0"/>
                          <a:cs typeface="Times New Roman" panose="02020603050405020304" pitchFamily="18" charset="0"/>
                        </a:rPr>
                        <a:t>, </a:t>
                      </a:r>
                      <a:r>
                        <a:rPr lang="en-US" sz="1800" i="1" baseline="0" err="1">
                          <a:solidFill>
                            <a:schemeClr val="tx2">
                              <a:lumMod val="10000"/>
                            </a:schemeClr>
                          </a:solidFill>
                          <a:latin typeface="Times New Roman" panose="02020603050405020304" pitchFamily="18" charset="0"/>
                          <a:cs typeface="Times New Roman" panose="02020603050405020304" pitchFamily="18" charset="0"/>
                        </a:rPr>
                        <a:t>ngày</a:t>
                      </a:r>
                      <a:r>
                        <a:rPr lang="en-US" sz="1800" i="1" baseline="0">
                          <a:solidFill>
                            <a:schemeClr val="tx2">
                              <a:lumMod val="10000"/>
                            </a:schemeClr>
                          </a:solidFill>
                          <a:latin typeface="Times New Roman" panose="02020603050405020304" pitchFamily="18" charset="0"/>
                          <a:cs typeface="Times New Roman" panose="02020603050405020304" pitchFamily="18" charset="0"/>
                        </a:rPr>
                        <a:t>   2    </a:t>
                      </a:r>
                      <a:r>
                        <a:rPr lang="en-US" sz="1800" i="1" baseline="0" err="1">
                          <a:solidFill>
                            <a:schemeClr val="tx2">
                              <a:lumMod val="10000"/>
                            </a:schemeClr>
                          </a:solidFill>
                          <a:latin typeface="Times New Roman" panose="02020603050405020304" pitchFamily="18" charset="0"/>
                          <a:cs typeface="Times New Roman" panose="02020603050405020304" pitchFamily="18" charset="0"/>
                        </a:rPr>
                        <a:t>tháng</a:t>
                      </a:r>
                      <a:r>
                        <a:rPr lang="en-US" sz="1800" i="1" baseline="0">
                          <a:solidFill>
                            <a:schemeClr val="tx2">
                              <a:lumMod val="10000"/>
                            </a:schemeClr>
                          </a:solidFill>
                          <a:latin typeface="Times New Roman" panose="02020603050405020304" pitchFamily="18" charset="0"/>
                          <a:cs typeface="Times New Roman" panose="02020603050405020304" pitchFamily="18" charset="0"/>
                        </a:rPr>
                        <a:t> 5 </a:t>
                      </a:r>
                      <a:r>
                        <a:rPr lang="en-US" sz="1800" i="1" baseline="0" err="1">
                          <a:solidFill>
                            <a:schemeClr val="tx2">
                              <a:lumMod val="10000"/>
                            </a:schemeClr>
                          </a:solidFill>
                          <a:latin typeface="Times New Roman" panose="02020603050405020304" pitchFamily="18" charset="0"/>
                          <a:cs typeface="Times New Roman" panose="02020603050405020304" pitchFamily="18" charset="0"/>
                        </a:rPr>
                        <a:t>năm</a:t>
                      </a:r>
                      <a:r>
                        <a:rPr lang="en-US" sz="1800" i="1" baseline="0">
                          <a:solidFill>
                            <a:schemeClr val="tx2">
                              <a:lumMod val="10000"/>
                            </a:schemeClr>
                          </a:solidFill>
                          <a:latin typeface="Times New Roman" panose="02020603050405020304" pitchFamily="18" charset="0"/>
                          <a:cs typeface="Times New Roman" panose="02020603050405020304" pitchFamily="18" charset="0"/>
                        </a:rPr>
                        <a:t> 2024</a:t>
                      </a:r>
                      <a:endParaRPr lang="en-US" sz="1800" i="1" baseline="0"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sz="1800" b="1" dirty="0">
                          <a:solidFill>
                            <a:schemeClr val="tx2">
                              <a:lumMod val="10000"/>
                            </a:schemeClr>
                          </a:solidFill>
                          <a:latin typeface="Times New Roman" panose="02020603050405020304" pitchFamily="18" charset="0"/>
                          <a:cs typeface="Times New Roman" panose="02020603050405020304" pitchFamily="18" charset="0"/>
                        </a:rPr>
                        <a:t>TỔ</a:t>
                      </a:r>
                      <a:r>
                        <a:rPr lang="en-US" sz="1800" b="1" baseline="0" dirty="0">
                          <a:solidFill>
                            <a:schemeClr val="tx2">
                              <a:lumMod val="10000"/>
                            </a:schemeClr>
                          </a:solidFill>
                          <a:latin typeface="Times New Roman" panose="02020603050405020304" pitchFamily="18" charset="0"/>
                          <a:cs typeface="Times New Roman" panose="02020603050405020304" pitchFamily="18" charset="0"/>
                        </a:rPr>
                        <a:t> TRƯỞNG</a:t>
                      </a:r>
                    </a:p>
                    <a:p>
                      <a:pPr algn="ctr"/>
                      <a:r>
                        <a:rPr lang="en-US" sz="1800" b="0" baseline="0" dirty="0" err="1">
                          <a:solidFill>
                            <a:schemeClr val="tx2">
                              <a:lumMod val="10000"/>
                            </a:schemeClr>
                          </a:solidFill>
                          <a:latin typeface="Times New Roman" panose="02020603050405020304" pitchFamily="18" charset="0"/>
                          <a:cs typeface="Times New Roman" panose="02020603050405020304" pitchFamily="18" charset="0"/>
                        </a:rPr>
                        <a:t>Soạn</a:t>
                      </a:r>
                      <a:r>
                        <a:rPr lang="en-US" sz="1800" b="0" baseline="0" dirty="0">
                          <a:solidFill>
                            <a:schemeClr val="tx2">
                              <a:lumMod val="10000"/>
                            </a:schemeClr>
                          </a:solidFill>
                          <a:latin typeface="Times New Roman" panose="02020603050405020304" pitchFamily="18" charset="0"/>
                          <a:cs typeface="Times New Roman" panose="02020603050405020304" pitchFamily="18" charset="0"/>
                        </a:rPr>
                        <a:t> </a:t>
                      </a:r>
                      <a:r>
                        <a:rPr lang="en-US" sz="1800" b="0" baseline="0" dirty="0" err="1">
                          <a:solidFill>
                            <a:schemeClr val="tx2">
                              <a:lumMod val="10000"/>
                            </a:schemeClr>
                          </a:solidFill>
                          <a:latin typeface="Times New Roman" panose="02020603050405020304" pitchFamily="18" charset="0"/>
                          <a:cs typeface="Times New Roman" panose="02020603050405020304" pitchFamily="18" charset="0"/>
                        </a:rPr>
                        <a:t>bài</a:t>
                      </a:r>
                      <a:r>
                        <a:rPr lang="en-US" sz="1800" b="0" baseline="0" dirty="0">
                          <a:solidFill>
                            <a:schemeClr val="tx2">
                              <a:lumMod val="10000"/>
                            </a:schemeClr>
                          </a:solidFill>
                          <a:latin typeface="Times New Roman" panose="02020603050405020304" pitchFamily="18" charset="0"/>
                          <a:cs typeface="Times New Roman" panose="02020603050405020304" pitchFamily="18" charset="0"/>
                        </a:rPr>
                        <a:t> </a:t>
                      </a:r>
                      <a:r>
                        <a:rPr lang="en-US" sz="1800" b="0" baseline="0" err="1">
                          <a:solidFill>
                            <a:schemeClr val="tx2">
                              <a:lumMod val="10000"/>
                            </a:schemeClr>
                          </a:solidFill>
                          <a:latin typeface="Times New Roman" panose="02020603050405020304" pitchFamily="18" charset="0"/>
                          <a:cs typeface="Times New Roman" panose="02020603050405020304" pitchFamily="18" charset="0"/>
                        </a:rPr>
                        <a:t>đủ</a:t>
                      </a:r>
                      <a:r>
                        <a:rPr lang="en-US" sz="1800" b="0" baseline="0">
                          <a:solidFill>
                            <a:schemeClr val="tx2">
                              <a:lumMod val="10000"/>
                            </a:schemeClr>
                          </a:solidFill>
                          <a:latin typeface="Times New Roman" panose="02020603050405020304" pitchFamily="18" charset="0"/>
                          <a:cs typeface="Times New Roman" panose="02020603050405020304" pitchFamily="18" charset="0"/>
                        </a:rPr>
                        <a:t> nội </a:t>
                      </a:r>
                      <a:r>
                        <a:rPr lang="en-US" sz="1800" b="0" baseline="0" dirty="0">
                          <a:solidFill>
                            <a:schemeClr val="tx2">
                              <a:lumMod val="10000"/>
                            </a:schemeClr>
                          </a:solidFill>
                          <a:latin typeface="Times New Roman" panose="02020603050405020304" pitchFamily="18" charset="0"/>
                          <a:cs typeface="Times New Roman" panose="02020603050405020304" pitchFamily="18" charset="0"/>
                        </a:rPr>
                        <a:t>dung</a:t>
                      </a:r>
                    </a:p>
                    <a:p>
                      <a:pPr algn="ctr"/>
                      <a:endParaRPr lang="en-US" sz="18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18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1800" b="1" baseline="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1800" b="1" baseline="0">
                        <a:solidFill>
                          <a:schemeClr val="tx2">
                            <a:lumMod val="10000"/>
                          </a:schemeClr>
                        </a:solidFill>
                        <a:latin typeface="Times New Roman" panose="02020603050405020304" pitchFamily="18" charset="0"/>
                        <a:cs typeface="Times New Roman" panose="02020603050405020304" pitchFamily="18" charset="0"/>
                      </a:endParaRPr>
                    </a:p>
                    <a:p>
                      <a:pPr algn="ctr"/>
                      <a:endParaRPr lang="en-US" sz="1800" b="1" baseline="0"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sz="1800" b="1" baseline="0">
                          <a:solidFill>
                            <a:schemeClr val="tx2">
                              <a:lumMod val="10000"/>
                            </a:schemeClr>
                          </a:solidFill>
                          <a:latin typeface="Times New Roman" panose="02020603050405020304" pitchFamily="18" charset="0"/>
                          <a:cs typeface="Times New Roman" panose="02020603050405020304" pitchFamily="18" charset="0"/>
                        </a:rPr>
                        <a:t>Bạch Thị Hà</a:t>
                      </a:r>
                      <a:endParaRPr lang="en-US" sz="1800" b="1" dirty="0">
                        <a:solidFill>
                          <a:schemeClr val="tx2">
                            <a:lumMod val="10000"/>
                          </a:schemeClr>
                        </a:solidFill>
                        <a:latin typeface="Times New Roman" panose="02020603050405020304" pitchFamily="18" charset="0"/>
                        <a:cs typeface="Times New Roman" panose="02020603050405020304" pitchFamily="18" charset="0"/>
                      </a:endParaRPr>
                    </a:p>
                  </a:txBody>
                  <a:tcPr marL="9242" marR="9242" marT="4621" marB="4621">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1803002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1195</Words>
  <Application>Microsoft Office PowerPoint</Application>
  <PresentationFormat>Widescreen</PresentationFormat>
  <Paragraphs>139</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Times New Roman</vt:lpstr>
      <vt:lpstr>Office Theme</vt:lpstr>
      <vt:lpstr>PowerPoint Presentation</vt:lpstr>
      <vt:lpstr>Ôn tập học kỳ II Môn:Tin học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Yến Kim</cp:lastModifiedBy>
  <cp:revision>20</cp:revision>
  <dcterms:created xsi:type="dcterms:W3CDTF">2022-05-09T06:26:18Z</dcterms:created>
  <dcterms:modified xsi:type="dcterms:W3CDTF">2024-05-13T14:46:33Z</dcterms:modified>
</cp:coreProperties>
</file>