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5" r:id="rId1"/>
  </p:sldMasterIdLst>
  <p:sldIdLst>
    <p:sldId id="256" r:id="rId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09" autoAdjust="0"/>
    <p:restoredTop sz="94622" autoAdjust="0"/>
  </p:normalViewPr>
  <p:slideViewPr>
    <p:cSldViewPr>
      <p:cViewPr varScale="1">
        <p:scale>
          <a:sx n="48" d="100"/>
          <a:sy n="48" d="100"/>
        </p:scale>
        <p:origin x="66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8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2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0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5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3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7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0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9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3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30977" y="1412516"/>
            <a:ext cx="15226046" cy="7337182"/>
            <a:chOff x="0" y="0"/>
            <a:chExt cx="4733123" cy="22808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33123" cy="2280814"/>
            </a:xfrm>
            <a:custGeom>
              <a:avLst/>
              <a:gdLst/>
              <a:ahLst/>
              <a:cxnLst/>
              <a:rect l="l" t="t" r="r" b="b"/>
              <a:pathLst>
                <a:path w="4733123" h="2280814">
                  <a:moveTo>
                    <a:pt x="4608663" y="2280814"/>
                  </a:moveTo>
                  <a:lnTo>
                    <a:pt x="124460" y="2280814"/>
                  </a:lnTo>
                  <a:cubicBezTo>
                    <a:pt x="55880" y="2280814"/>
                    <a:pt x="0" y="2224934"/>
                    <a:pt x="0" y="21563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8663" y="0"/>
                  </a:lnTo>
                  <a:cubicBezTo>
                    <a:pt x="4677243" y="0"/>
                    <a:pt x="4733123" y="55880"/>
                    <a:pt x="4733123" y="124460"/>
                  </a:cubicBezTo>
                  <a:lnTo>
                    <a:pt x="4733123" y="2156355"/>
                  </a:lnTo>
                  <a:cubicBezTo>
                    <a:pt x="4733123" y="2224935"/>
                    <a:pt x="4677243" y="2280814"/>
                    <a:pt x="4608663" y="228081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30978" y="1714501"/>
            <a:ext cx="4403166" cy="266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300953" y="3086100"/>
            <a:ext cx="14677959" cy="294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KIỂM TRA CUỐI</a:t>
            </a:r>
            <a:endParaRPr 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HỌC KỲ 2</a:t>
            </a:r>
            <a:endParaRPr lang="en-US" sz="9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2601</TotalTime>
  <Words>6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Times New Roman</vt:lpstr>
      <vt:lpstr>Calibri Light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4 LÀM VIỆC VỚI MÁY TÍNH</dc:title>
  <dc:creator>khiem huynh</dc:creator>
  <cp:lastModifiedBy>Yến Kim</cp:lastModifiedBy>
  <cp:revision>48</cp:revision>
  <dcterms:created xsi:type="dcterms:W3CDTF">2006-08-16T00:00:00Z</dcterms:created>
  <dcterms:modified xsi:type="dcterms:W3CDTF">2024-05-16T12:48:01Z</dcterms:modified>
  <dc:identifier>DAE_WugW7n4</dc:identifier>
</cp:coreProperties>
</file>